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4"/>
    <p:sldMasterId id="2147484130" r:id="rId5"/>
    <p:sldMasterId id="2147484146" r:id="rId6"/>
    <p:sldMasterId id="2147484162" r:id="rId7"/>
    <p:sldMasterId id="2147484179" r:id="rId8"/>
  </p:sldMasterIdLst>
  <p:notesMasterIdLst>
    <p:notesMasterId r:id="rId20"/>
  </p:notesMasterIdLst>
  <p:handoutMasterIdLst>
    <p:handoutMasterId r:id="rId21"/>
  </p:handoutMasterIdLst>
  <p:sldIdLst>
    <p:sldId id="1856" r:id="rId9"/>
    <p:sldId id="1620" r:id="rId10"/>
    <p:sldId id="1848" r:id="rId11"/>
    <p:sldId id="1849" r:id="rId12"/>
    <p:sldId id="1850" r:id="rId13"/>
    <p:sldId id="1851" r:id="rId14"/>
    <p:sldId id="1855" r:id="rId15"/>
    <p:sldId id="1833" r:id="rId16"/>
    <p:sldId id="1847" r:id="rId17"/>
    <p:sldId id="1829" r:id="rId18"/>
    <p:sldId id="1865" r:id="rId19"/>
  </p:sldIdLst>
  <p:sldSz cx="12192000" cy="6858000"/>
  <p:notesSz cx="6797675" cy="9926638"/>
  <p:defaultTextStyle>
    <a:defPPr>
      <a:defRPr lang="cs-CZ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pos="2026" userDrawn="1">
          <p15:clr>
            <a:srgbClr val="A4A3A4"/>
          </p15:clr>
        </p15:guide>
        <p15:guide id="14" pos="7605" userDrawn="1">
          <p15:clr>
            <a:srgbClr val="A4A3A4"/>
          </p15:clr>
        </p15:guide>
        <p15:guide id="16" pos="5654" userDrawn="1">
          <p15:clr>
            <a:srgbClr val="A4A3A4"/>
          </p15:clr>
        </p15:guide>
        <p15:guide id="17" pos="75" userDrawn="1">
          <p15:clr>
            <a:srgbClr val="A4A3A4"/>
          </p15:clr>
        </p15:guide>
        <p15:guide id="18" orient="horz" pos="4247" userDrawn="1">
          <p15:clr>
            <a:srgbClr val="A4A3A4"/>
          </p15:clr>
        </p15:guide>
        <p15:guide id="19" orient="horz" pos="1117" userDrawn="1">
          <p15:clr>
            <a:srgbClr val="A4A3A4"/>
          </p15:clr>
        </p15:guide>
        <p15:guide id="20" pos="7310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370" userDrawn="1">
          <p15:clr>
            <a:srgbClr val="A4A3A4"/>
          </p15:clr>
        </p15:guide>
        <p15:guide id="24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reza Plistilova" initials="TP" lastIdx="1" clrIdx="6">
    <p:extLst>
      <p:ext uri="{19B8F6BF-5375-455C-9EA6-DF929625EA0E}">
        <p15:presenceInfo xmlns:p15="http://schemas.microsoft.com/office/powerpoint/2012/main" userId="S::Tereza.Plistilova@ipsos.com::2e5c7a4b-89a6-444a-a038-709385323ef7" providerId="AD"/>
      </p:ext>
    </p:extLst>
  </p:cmAuthor>
  <p:cmAuthor id="1" name="externista.ipsos" initials="e" lastIdx="18" clrIdx="0"/>
  <p:cmAuthor id="2" name="Tereza Horáková - Ipsos" initials="TH-I" lastIdx="7" clrIdx="1"/>
  <p:cmAuthor id="3" name="Magdalena Benova" initials="MB" lastIdx="17" clrIdx="2"/>
  <p:cmAuthor id="4" name="Zora Vasulinova" initials="ZV" lastIdx="8" clrIdx="3"/>
  <p:cmAuthor id="5" name="Katerina Kolarova" initials="KK" lastIdx="1" clrIdx="4">
    <p:extLst>
      <p:ext uri="{19B8F6BF-5375-455C-9EA6-DF929625EA0E}">
        <p15:presenceInfo xmlns:p15="http://schemas.microsoft.com/office/powerpoint/2012/main" userId="S::Katerina.Kolarova@ipsos.com::7926dcf8-7231-4ffe-a0c5-1c5dc24b9aa0" providerId="AD"/>
      </p:ext>
    </p:extLst>
  </p:cmAuthor>
  <p:cmAuthor id="6" name="Michal Kormaňák - Ipsos" initials="MK-I" lastIdx="1" clrIdx="5">
    <p:extLst>
      <p:ext uri="{19B8F6BF-5375-455C-9EA6-DF929625EA0E}">
        <p15:presenceInfo xmlns:p15="http://schemas.microsoft.com/office/powerpoint/2012/main" userId="S::Michal.Kormanak@ipsos.com::a13b3441-23dc-4cf3-a4be-f907fcd9c6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868"/>
    <a:srgbClr val="7F7F7F"/>
    <a:srgbClr val="00827A"/>
    <a:srgbClr val="FFFFFF"/>
    <a:srgbClr val="009D9C"/>
    <a:srgbClr val="000000"/>
    <a:srgbClr val="BFBFBF"/>
    <a:srgbClr val="A6A6A6"/>
    <a:srgbClr val="262626"/>
    <a:srgbClr val="088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52ED1-668D-421A-B25E-08E5395ADDF8}" v="91" dt="2023-07-12T14:35:02.524"/>
    <p1510:client id="{ED914426-2DF4-4AFF-B211-86A96F379C10}" v="2" dt="2023-07-13T13:19:32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3792" autoAdjust="0"/>
  </p:normalViewPr>
  <p:slideViewPr>
    <p:cSldViewPr showGuides="1">
      <p:cViewPr varScale="1">
        <p:scale>
          <a:sx n="112" d="100"/>
          <a:sy n="112" d="100"/>
        </p:scale>
        <p:origin x="1050" y="96"/>
      </p:cViewPr>
      <p:guideLst>
        <p:guide pos="2026"/>
        <p:guide pos="7605"/>
        <p:guide pos="5654"/>
        <p:guide pos="75"/>
        <p:guide orient="horz" pos="4247"/>
        <p:guide orient="horz" pos="1117"/>
        <p:guide pos="7310"/>
        <p:guide pos="3840"/>
        <p:guide pos="370"/>
        <p:guide orient="horz"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737"/>
    </p:cViewPr>
  </p:sorterViewPr>
  <p:notesViewPr>
    <p:cSldViewPr showGuides="1">
      <p:cViewPr varScale="1">
        <p:scale>
          <a:sx n="77" d="100"/>
          <a:sy n="77" d="100"/>
        </p:scale>
        <p:origin x="4002" y="11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Kormaňák - Ipsos" userId="a13b3441-23dc-4cf3-a4be-f907fcd9c64f" providerId="ADAL" clId="{ED914426-2DF4-4AFF-B211-86A96F379C10}"/>
    <pc:docChg chg="undo custSel modSld">
      <pc:chgData name="Michal Kormaňák - Ipsos" userId="a13b3441-23dc-4cf3-a4be-f907fcd9c64f" providerId="ADAL" clId="{ED914426-2DF4-4AFF-B211-86A96F379C10}" dt="2023-07-13T13:49:57.137" v="611" actId="20577"/>
      <pc:docMkLst>
        <pc:docMk/>
      </pc:docMkLst>
      <pc:sldChg chg="delSp modSp mod">
        <pc:chgData name="Michal Kormaňák - Ipsos" userId="a13b3441-23dc-4cf3-a4be-f907fcd9c64f" providerId="ADAL" clId="{ED914426-2DF4-4AFF-B211-86A96F379C10}" dt="2023-07-13T12:10:32.303" v="200" actId="1037"/>
        <pc:sldMkLst>
          <pc:docMk/>
          <pc:sldMk cId="4093833109" sldId="1586"/>
        </pc:sldMkLst>
        <pc:spChg chg="del">
          <ac:chgData name="Michal Kormaňák - Ipsos" userId="a13b3441-23dc-4cf3-a4be-f907fcd9c64f" providerId="ADAL" clId="{ED914426-2DF4-4AFF-B211-86A96F379C10}" dt="2023-07-13T11:58:17.697" v="1" actId="478"/>
          <ac:spMkLst>
            <pc:docMk/>
            <pc:sldMk cId="4093833109" sldId="1586"/>
            <ac:spMk id="8" creationId="{6826ADAD-0259-7127-17C3-853BE5D71936}"/>
          </ac:spMkLst>
        </pc:spChg>
        <pc:spChg chg="mod">
          <ac:chgData name="Michal Kormaňák - Ipsos" userId="a13b3441-23dc-4cf3-a4be-f907fcd9c64f" providerId="ADAL" clId="{ED914426-2DF4-4AFF-B211-86A96F379C10}" dt="2023-07-13T12:10:32.303" v="200" actId="1037"/>
          <ac:spMkLst>
            <pc:docMk/>
            <pc:sldMk cId="4093833109" sldId="1586"/>
            <ac:spMk id="10" creationId="{65A00885-5B00-AFF3-AFB7-2C1797D549E7}"/>
          </ac:spMkLst>
        </pc:spChg>
        <pc:picChg chg="mod">
          <ac:chgData name="Michal Kormaňák - Ipsos" userId="a13b3441-23dc-4cf3-a4be-f907fcd9c64f" providerId="ADAL" clId="{ED914426-2DF4-4AFF-B211-86A96F379C10}" dt="2023-07-13T12:10:32.303" v="200" actId="1037"/>
          <ac:picMkLst>
            <pc:docMk/>
            <pc:sldMk cId="4093833109" sldId="1586"/>
            <ac:picMk id="12" creationId="{ECBF07B3-1301-33C5-55E8-433556DA9591}"/>
          </ac:picMkLst>
        </pc:picChg>
        <pc:picChg chg="del">
          <ac:chgData name="Michal Kormaňák - Ipsos" userId="a13b3441-23dc-4cf3-a4be-f907fcd9c64f" providerId="ADAL" clId="{ED914426-2DF4-4AFF-B211-86A96F379C10}" dt="2023-07-13T11:58:14.986" v="0" actId="478"/>
          <ac:picMkLst>
            <pc:docMk/>
            <pc:sldMk cId="4093833109" sldId="1586"/>
            <ac:picMk id="1026" creationId="{BA9DF087-1322-7FF0-844D-5D400E20A9F6}"/>
          </ac:picMkLst>
        </pc:picChg>
      </pc:sldChg>
      <pc:sldChg chg="modSp mod">
        <pc:chgData name="Michal Kormaňák - Ipsos" userId="a13b3441-23dc-4cf3-a4be-f907fcd9c64f" providerId="ADAL" clId="{ED914426-2DF4-4AFF-B211-86A96F379C10}" dt="2023-07-13T13:46:16.542" v="610" actId="20577"/>
        <pc:sldMkLst>
          <pc:docMk/>
          <pc:sldMk cId="1014354598" sldId="1805"/>
        </pc:sldMkLst>
        <pc:spChg chg="mod">
          <ac:chgData name="Michal Kormaňák - Ipsos" userId="a13b3441-23dc-4cf3-a4be-f907fcd9c64f" providerId="ADAL" clId="{ED914426-2DF4-4AFF-B211-86A96F379C10}" dt="2023-07-13T13:46:16.542" v="610" actId="20577"/>
          <ac:spMkLst>
            <pc:docMk/>
            <pc:sldMk cId="1014354598" sldId="1805"/>
            <ac:spMk id="19" creationId="{FAC0AE8E-432B-43BE-AD4F-09E1D9107569}"/>
          </ac:spMkLst>
        </pc:spChg>
      </pc:sldChg>
      <pc:sldChg chg="addSp delSp modSp mod">
        <pc:chgData name="Michal Kormaňák - Ipsos" userId="a13b3441-23dc-4cf3-a4be-f907fcd9c64f" providerId="ADAL" clId="{ED914426-2DF4-4AFF-B211-86A96F379C10}" dt="2023-07-13T13:35:00.521" v="482" actId="20577"/>
        <pc:sldMkLst>
          <pc:docMk/>
          <pc:sldMk cId="2173527556" sldId="1833"/>
        </pc:sldMkLst>
        <pc:spChg chg="add del mod">
          <ac:chgData name="Michal Kormaňák - Ipsos" userId="a13b3441-23dc-4cf3-a4be-f907fcd9c64f" providerId="ADAL" clId="{ED914426-2DF4-4AFF-B211-86A96F379C10}" dt="2023-07-13T13:31:38.747" v="346" actId="1076"/>
          <ac:spMkLst>
            <pc:docMk/>
            <pc:sldMk cId="2173527556" sldId="1833"/>
            <ac:spMk id="2" creationId="{DC374168-0EED-2A8E-34DD-2CBDDAD49F52}"/>
          </ac:spMkLst>
        </pc:spChg>
        <pc:spChg chg="mod">
          <ac:chgData name="Michal Kormaňák - Ipsos" userId="a13b3441-23dc-4cf3-a4be-f907fcd9c64f" providerId="ADAL" clId="{ED914426-2DF4-4AFF-B211-86A96F379C10}" dt="2023-07-13T13:35:00.521" v="482" actId="20577"/>
          <ac:spMkLst>
            <pc:docMk/>
            <pc:sldMk cId="2173527556" sldId="1833"/>
            <ac:spMk id="11" creationId="{B52E979F-91B2-4E4B-97E7-8AFC6370349D}"/>
          </ac:spMkLst>
        </pc:spChg>
        <pc:graphicFrameChg chg="mod modGraphic">
          <ac:chgData name="Michal Kormaňák - Ipsos" userId="a13b3441-23dc-4cf3-a4be-f907fcd9c64f" providerId="ADAL" clId="{ED914426-2DF4-4AFF-B211-86A96F379C10}" dt="2023-07-13T13:33:45.042" v="369" actId="14100"/>
          <ac:graphicFrameMkLst>
            <pc:docMk/>
            <pc:sldMk cId="2173527556" sldId="1833"/>
            <ac:graphicFrameMk id="15" creationId="{C66EE5DE-ABAA-4353-ABE4-7B995E4858AD}"/>
          </ac:graphicFrameMkLst>
        </pc:graphicFrameChg>
      </pc:sldChg>
      <pc:sldChg chg="modSp mod">
        <pc:chgData name="Michal Kormaňák - Ipsos" userId="a13b3441-23dc-4cf3-a4be-f907fcd9c64f" providerId="ADAL" clId="{ED914426-2DF4-4AFF-B211-86A96F379C10}" dt="2023-07-13T12:01:30.069" v="167" actId="20577"/>
        <pc:sldMkLst>
          <pc:docMk/>
          <pc:sldMk cId="3359142697" sldId="1838"/>
        </pc:sldMkLst>
        <pc:spChg chg="mod">
          <ac:chgData name="Michal Kormaňák - Ipsos" userId="a13b3441-23dc-4cf3-a4be-f907fcd9c64f" providerId="ADAL" clId="{ED914426-2DF4-4AFF-B211-86A96F379C10}" dt="2023-07-13T12:01:30.069" v="167" actId="20577"/>
          <ac:spMkLst>
            <pc:docMk/>
            <pc:sldMk cId="3359142697" sldId="1838"/>
            <ac:spMk id="12" creationId="{C6DB3D1A-F740-48E8-A1BB-878864D54285}"/>
          </ac:spMkLst>
        </pc:spChg>
      </pc:sldChg>
      <pc:sldChg chg="modSp mod">
        <pc:chgData name="Michal Kormaňák - Ipsos" userId="a13b3441-23dc-4cf3-a4be-f907fcd9c64f" providerId="ADAL" clId="{ED914426-2DF4-4AFF-B211-86A96F379C10}" dt="2023-07-13T13:49:57.137" v="611" actId="20577"/>
        <pc:sldMkLst>
          <pc:docMk/>
          <pc:sldMk cId="2080729190" sldId="1849"/>
        </pc:sldMkLst>
        <pc:spChg chg="mod">
          <ac:chgData name="Michal Kormaňák - Ipsos" userId="a13b3441-23dc-4cf3-a4be-f907fcd9c64f" providerId="ADAL" clId="{ED914426-2DF4-4AFF-B211-86A96F379C10}" dt="2023-07-13T13:49:57.137" v="611" actId="20577"/>
          <ac:spMkLst>
            <pc:docMk/>
            <pc:sldMk cId="2080729190" sldId="1849"/>
            <ac:spMk id="19" creationId="{FAC0AE8E-432B-43BE-AD4F-09E1D9107569}"/>
          </ac:spMkLst>
        </pc:spChg>
      </pc:sldChg>
      <pc:sldChg chg="modSp mod">
        <pc:chgData name="Michal Kormaňák - Ipsos" userId="a13b3441-23dc-4cf3-a4be-f907fcd9c64f" providerId="ADAL" clId="{ED914426-2DF4-4AFF-B211-86A96F379C10}" dt="2023-07-13T12:00:45.680" v="140" actId="20577"/>
        <pc:sldMkLst>
          <pc:docMk/>
          <pc:sldMk cId="1902333773" sldId="1858"/>
        </pc:sldMkLst>
        <pc:spChg chg="mod">
          <ac:chgData name="Michal Kormaňák - Ipsos" userId="a13b3441-23dc-4cf3-a4be-f907fcd9c64f" providerId="ADAL" clId="{ED914426-2DF4-4AFF-B211-86A96F379C10}" dt="2023-07-13T12:00:45.680" v="140" actId="20577"/>
          <ac:spMkLst>
            <pc:docMk/>
            <pc:sldMk cId="1902333773" sldId="1858"/>
            <ac:spMk id="21" creationId="{47B1A00B-E394-45EF-A2A5-713A245F78D9}"/>
          </ac:spMkLst>
        </pc:spChg>
      </pc:sldChg>
      <pc:sldChg chg="modSp mod">
        <pc:chgData name="Michal Kormaňák - Ipsos" userId="a13b3441-23dc-4cf3-a4be-f907fcd9c64f" providerId="ADAL" clId="{ED914426-2DF4-4AFF-B211-86A96F379C10}" dt="2023-07-13T12:01:05.632" v="152" actId="20577"/>
        <pc:sldMkLst>
          <pc:docMk/>
          <pc:sldMk cId="2644528577" sldId="1859"/>
        </pc:sldMkLst>
        <pc:spChg chg="mod">
          <ac:chgData name="Michal Kormaňák - Ipsos" userId="a13b3441-23dc-4cf3-a4be-f907fcd9c64f" providerId="ADAL" clId="{ED914426-2DF4-4AFF-B211-86A96F379C10}" dt="2023-07-13T12:01:05.632" v="152" actId="20577"/>
          <ac:spMkLst>
            <pc:docMk/>
            <pc:sldMk cId="2644528577" sldId="1859"/>
            <ac:spMk id="22" creationId="{2D80A3BB-DF97-42BF-B51C-4FA8FDAC134B}"/>
          </ac:spMkLst>
        </pc:spChg>
      </pc:sldChg>
      <pc:sldChg chg="modSp mod">
        <pc:chgData name="Michal Kormaňák - Ipsos" userId="a13b3441-23dc-4cf3-a4be-f907fcd9c64f" providerId="ADAL" clId="{ED914426-2DF4-4AFF-B211-86A96F379C10}" dt="2023-07-13T13:45:12.434" v="520" actId="20577"/>
        <pc:sldMkLst>
          <pc:docMk/>
          <pc:sldMk cId="3321909785" sldId="1865"/>
        </pc:sldMkLst>
        <pc:spChg chg="mod">
          <ac:chgData name="Michal Kormaňák - Ipsos" userId="a13b3441-23dc-4cf3-a4be-f907fcd9c64f" providerId="ADAL" clId="{ED914426-2DF4-4AFF-B211-86A96F379C10}" dt="2023-07-13T13:45:12.434" v="520" actId="20577"/>
          <ac:spMkLst>
            <pc:docMk/>
            <pc:sldMk cId="3321909785" sldId="1865"/>
            <ac:spMk id="12" creationId="{A8B58BE0-B5A2-4D54-AB3E-29F9F746B8ED}"/>
          </ac:spMkLst>
        </pc:spChg>
      </pc:sldChg>
    </pc:docChg>
  </pc:docChgLst>
  <pc:docChgLst>
    <pc:chgData name="Michal Kormaňák - Ipsos" userId="a13b3441-23dc-4cf3-a4be-f907fcd9c64f" providerId="ADAL" clId="{70D52ED1-668D-421A-B25E-08E5395ADDF8}"/>
    <pc:docChg chg="undo redo custSel addSld delSld modSld sldOrd">
      <pc:chgData name="Michal Kormaňák - Ipsos" userId="a13b3441-23dc-4cf3-a4be-f907fcd9c64f" providerId="ADAL" clId="{70D52ED1-668D-421A-B25E-08E5395ADDF8}" dt="2023-07-12T14:36:16.348" v="6382" actId="207"/>
      <pc:docMkLst>
        <pc:docMk/>
      </pc:docMkLst>
      <pc:sldChg chg="modSp mod ord">
        <pc:chgData name="Michal Kormaňák - Ipsos" userId="a13b3441-23dc-4cf3-a4be-f907fcd9c64f" providerId="ADAL" clId="{70D52ED1-668D-421A-B25E-08E5395ADDF8}" dt="2023-07-12T12:12:55.701" v="1552" actId="20577"/>
        <pc:sldMkLst>
          <pc:docMk/>
          <pc:sldMk cId="0" sldId="256"/>
        </pc:sldMkLst>
        <pc:spChg chg="mod">
          <ac:chgData name="Michal Kormaňák - Ipsos" userId="a13b3441-23dc-4cf3-a4be-f907fcd9c64f" providerId="ADAL" clId="{70D52ED1-668D-421A-B25E-08E5395ADDF8}" dt="2023-07-12T12:12:55.701" v="1552" actId="20577"/>
          <ac:spMkLst>
            <pc:docMk/>
            <pc:sldMk cId="0" sldId="256"/>
            <ac:spMk id="84" creationId="{00000000-0000-0000-0000-000000000000}"/>
          </ac:spMkLst>
        </pc:spChg>
        <pc:spChg chg="mod">
          <ac:chgData name="Michal Kormaňák - Ipsos" userId="a13b3441-23dc-4cf3-a4be-f907fcd9c64f" providerId="ADAL" clId="{70D52ED1-668D-421A-B25E-08E5395ADDF8}" dt="2023-07-12T11:43:40.375" v="241" actId="20577"/>
          <ac:spMkLst>
            <pc:docMk/>
            <pc:sldMk cId="0" sldId="256"/>
            <ac:spMk id="85" creationId="{00000000-0000-0000-0000-000000000000}"/>
          </ac:spMkLst>
        </pc:spChg>
      </pc:sldChg>
      <pc:sldChg chg="addSp delSp modSp add mod">
        <pc:chgData name="Michal Kormaňák - Ipsos" userId="a13b3441-23dc-4cf3-a4be-f907fcd9c64f" providerId="ADAL" clId="{70D52ED1-668D-421A-B25E-08E5395ADDF8}" dt="2023-07-12T12:12:48.653" v="1547" actId="20577"/>
        <pc:sldMkLst>
          <pc:docMk/>
          <pc:sldMk cId="1364685553" sldId="1620"/>
        </pc:sldMkLst>
        <pc:spChg chg="del">
          <ac:chgData name="Michal Kormaňák - Ipsos" userId="a13b3441-23dc-4cf3-a4be-f907fcd9c64f" providerId="ADAL" clId="{70D52ED1-668D-421A-B25E-08E5395ADDF8}" dt="2023-07-12T12:12:32.785" v="1530" actId="478"/>
          <ac:spMkLst>
            <pc:docMk/>
            <pc:sldMk cId="1364685553" sldId="1620"/>
            <ac:spMk id="3" creationId="{97ED1E64-AC17-48D8-9EA9-3D823E7738BA}"/>
          </ac:spMkLst>
        </pc:spChg>
        <pc:spChg chg="add del mod">
          <ac:chgData name="Michal Kormaňák - Ipsos" userId="a13b3441-23dc-4cf3-a4be-f907fcd9c64f" providerId="ADAL" clId="{70D52ED1-668D-421A-B25E-08E5395ADDF8}" dt="2023-07-12T12:12:34.104" v="1532" actId="478"/>
          <ac:spMkLst>
            <pc:docMk/>
            <pc:sldMk cId="1364685553" sldId="1620"/>
            <ac:spMk id="4" creationId="{9320CF88-7670-D4DD-EDC8-78EAFBCE87DC}"/>
          </ac:spMkLst>
        </pc:spChg>
        <pc:spChg chg="add mod">
          <ac:chgData name="Michal Kormaňák - Ipsos" userId="a13b3441-23dc-4cf3-a4be-f907fcd9c64f" providerId="ADAL" clId="{70D52ED1-668D-421A-B25E-08E5395ADDF8}" dt="2023-07-12T12:12:48.653" v="1547" actId="20577"/>
          <ac:spMkLst>
            <pc:docMk/>
            <pc:sldMk cId="1364685553" sldId="1620"/>
            <ac:spMk id="6" creationId="{56558E4D-C59B-CD69-3E69-0740F85D15AF}"/>
          </ac:spMkLst>
        </pc:spChg>
      </pc:sldChg>
      <pc:sldChg chg="modSp del mod">
        <pc:chgData name="Michal Kormaňák - Ipsos" userId="a13b3441-23dc-4cf3-a4be-f907fcd9c64f" providerId="ADAL" clId="{70D52ED1-668D-421A-B25E-08E5395ADDF8}" dt="2023-07-12T12:12:17.892" v="1526" actId="2696"/>
        <pc:sldMkLst>
          <pc:docMk/>
          <pc:sldMk cId="3081407245" sldId="1620"/>
        </pc:sldMkLst>
        <pc:spChg chg="mod">
          <ac:chgData name="Michal Kormaňák - Ipsos" userId="a13b3441-23dc-4cf3-a4be-f907fcd9c64f" providerId="ADAL" clId="{70D52ED1-668D-421A-B25E-08E5395ADDF8}" dt="2023-07-12T12:11:42.864" v="1506" actId="20577"/>
          <ac:spMkLst>
            <pc:docMk/>
            <pc:sldMk cId="3081407245" sldId="1620"/>
            <ac:spMk id="54" creationId="{D598B6EF-5A83-4A9E-BBC0-903928131BE4}"/>
          </ac:spMkLst>
        </pc:spChg>
        <pc:spChg chg="mod">
          <ac:chgData name="Michal Kormaňák - Ipsos" userId="a13b3441-23dc-4cf3-a4be-f907fcd9c64f" providerId="ADAL" clId="{70D52ED1-668D-421A-B25E-08E5395ADDF8}" dt="2023-07-12T12:12:14.169" v="1525" actId="13926"/>
          <ac:spMkLst>
            <pc:docMk/>
            <pc:sldMk cId="3081407245" sldId="1620"/>
            <ac:spMk id="57" creationId="{73654D27-EF89-4700-9BEA-BBEAD2E8ED4B}"/>
          </ac:spMkLst>
        </pc:spChg>
      </pc:sldChg>
      <pc:sldChg chg="add del">
        <pc:chgData name="Michal Kormaňák - Ipsos" userId="a13b3441-23dc-4cf3-a4be-f907fcd9c64f" providerId="ADAL" clId="{70D52ED1-668D-421A-B25E-08E5395ADDF8}" dt="2023-07-12T12:12:24.990" v="1528"/>
        <pc:sldMkLst>
          <pc:docMk/>
          <pc:sldMk cId="4043631379" sldId="1620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1677128871" sldId="1777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1744218464" sldId="1802"/>
        </pc:sldMkLst>
      </pc:sldChg>
      <pc:sldChg chg="delSp modSp del mod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1590207686" sldId="1803"/>
        </pc:sldMkLst>
        <pc:spChg chg="del mod">
          <ac:chgData name="Michal Kormaňák - Ipsos" userId="a13b3441-23dc-4cf3-a4be-f907fcd9c64f" providerId="ADAL" clId="{70D52ED1-668D-421A-B25E-08E5395ADDF8}" dt="2023-07-12T12:10:46.683" v="1496" actId="478"/>
          <ac:spMkLst>
            <pc:docMk/>
            <pc:sldMk cId="1590207686" sldId="1803"/>
            <ac:spMk id="4" creationId="{0E7130AB-9760-DE63-4AD5-90B6945ADB29}"/>
          </ac:spMkLst>
        </pc:spChg>
        <pc:graphicFrameChg chg="mod">
          <ac:chgData name="Michal Kormaňák - Ipsos" userId="a13b3441-23dc-4cf3-a4be-f907fcd9c64f" providerId="ADAL" clId="{70D52ED1-668D-421A-B25E-08E5395ADDF8}" dt="2023-07-12T12:10:50.771" v="1497" actId="1076"/>
          <ac:graphicFrameMkLst>
            <pc:docMk/>
            <pc:sldMk cId="1590207686" sldId="1803"/>
            <ac:graphicFrameMk id="6" creationId="{67A27CB6-5C01-4A66-893C-95218A980D62}"/>
          </ac:graphicFrameMkLst>
        </pc:graphicFrameChg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332916054" sldId="1804"/>
        </pc:sldMkLst>
      </pc:sldChg>
      <pc:sldChg chg="delSp modSp mod">
        <pc:chgData name="Michal Kormaňák - Ipsos" userId="a13b3441-23dc-4cf3-a4be-f907fcd9c64f" providerId="ADAL" clId="{70D52ED1-668D-421A-B25E-08E5395ADDF8}" dt="2023-07-12T13:48:39.762" v="3913" actId="1035"/>
        <pc:sldMkLst>
          <pc:docMk/>
          <pc:sldMk cId="1014354598" sldId="1805"/>
        </pc:sldMkLst>
        <pc:spChg chg="mod">
          <ac:chgData name="Michal Kormaňák - Ipsos" userId="a13b3441-23dc-4cf3-a4be-f907fcd9c64f" providerId="ADAL" clId="{70D52ED1-668D-421A-B25E-08E5395ADDF8}" dt="2023-07-12T13:48:34.440" v="3900" actId="1076"/>
          <ac:spMkLst>
            <pc:docMk/>
            <pc:sldMk cId="1014354598" sldId="1805"/>
            <ac:spMk id="18" creationId="{69831EF0-3A4D-4B06-BD47-4DB023DC817C}"/>
          </ac:spMkLst>
        </pc:spChg>
        <pc:graphicFrameChg chg="mod">
          <ac:chgData name="Michal Kormaňák - Ipsos" userId="a13b3441-23dc-4cf3-a4be-f907fcd9c64f" providerId="ADAL" clId="{70D52ED1-668D-421A-B25E-08E5395ADDF8}" dt="2023-07-12T13:48:39.762" v="3913" actId="1035"/>
          <ac:graphicFrameMkLst>
            <pc:docMk/>
            <pc:sldMk cId="1014354598" sldId="1805"/>
            <ac:graphicFrameMk id="2" creationId="{1721DDAE-048B-4CA7-9295-528CBD24800A}"/>
          </ac:graphicFrameMkLst>
        </pc:graphicFrameChg>
        <pc:picChg chg="del mod">
          <ac:chgData name="Michal Kormaňák - Ipsos" userId="a13b3441-23dc-4cf3-a4be-f907fcd9c64f" providerId="ADAL" clId="{70D52ED1-668D-421A-B25E-08E5395ADDF8}" dt="2023-07-12T13:39:52.066" v="3460" actId="478"/>
          <ac:picMkLst>
            <pc:docMk/>
            <pc:sldMk cId="1014354598" sldId="1805"/>
            <ac:picMk id="3" creationId="{31546801-7125-6E38-73C4-4DFE0B1C662C}"/>
          </ac:picMkLst>
        </pc:picChg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3280612782" sldId="1811"/>
        </pc:sldMkLst>
      </pc:sldChg>
      <pc:sldChg chg="add del setBg">
        <pc:chgData name="Michal Kormaňák - Ipsos" userId="a13b3441-23dc-4cf3-a4be-f907fcd9c64f" providerId="ADAL" clId="{70D52ED1-668D-421A-B25E-08E5395ADDF8}" dt="2023-07-12T12:33:26.135" v="2137"/>
        <pc:sldMkLst>
          <pc:docMk/>
          <pc:sldMk cId="39100028" sldId="1812"/>
        </pc:sldMkLst>
      </pc:sldChg>
      <pc:sldChg chg="del">
        <pc:chgData name="Michal Kormaňák - Ipsos" userId="a13b3441-23dc-4cf3-a4be-f907fcd9c64f" providerId="ADAL" clId="{70D52ED1-668D-421A-B25E-08E5395ADDF8}" dt="2023-07-12T12:33:19.636" v="2135" actId="2696"/>
        <pc:sldMkLst>
          <pc:docMk/>
          <pc:sldMk cId="2164951306" sldId="1812"/>
        </pc:sldMkLst>
      </pc:sldChg>
      <pc:sldChg chg="add">
        <pc:chgData name="Michal Kormaňák - Ipsos" userId="a13b3441-23dc-4cf3-a4be-f907fcd9c64f" providerId="ADAL" clId="{70D52ED1-668D-421A-B25E-08E5395ADDF8}" dt="2023-07-12T12:33:26.143" v="2138"/>
        <pc:sldMkLst>
          <pc:docMk/>
          <pc:sldMk cId="4189901721" sldId="1812"/>
        </pc:sldMkLst>
      </pc:sldChg>
      <pc:sldChg chg="delSp modSp mod">
        <pc:chgData name="Michal Kormaňák - Ipsos" userId="a13b3441-23dc-4cf3-a4be-f907fcd9c64f" providerId="ADAL" clId="{70D52ED1-668D-421A-B25E-08E5395ADDF8}" dt="2023-07-12T13:54:36.338" v="4075" actId="20577"/>
        <pc:sldMkLst>
          <pc:docMk/>
          <pc:sldMk cId="2934247978" sldId="1816"/>
        </pc:sldMkLst>
        <pc:spChg chg="mod">
          <ac:chgData name="Michal Kormaňák - Ipsos" userId="a13b3441-23dc-4cf3-a4be-f907fcd9c64f" providerId="ADAL" clId="{70D52ED1-668D-421A-B25E-08E5395ADDF8}" dt="2023-07-12T13:54:14.420" v="4043" actId="20577"/>
          <ac:spMkLst>
            <pc:docMk/>
            <pc:sldMk cId="2934247978" sldId="1816"/>
            <ac:spMk id="16" creationId="{FF35CD1D-12DC-4A13-B6A8-99B17D48AE75}"/>
          </ac:spMkLst>
        </pc:spChg>
        <pc:spChg chg="mod">
          <ac:chgData name="Michal Kormaňák - Ipsos" userId="a13b3441-23dc-4cf3-a4be-f907fcd9c64f" providerId="ADAL" clId="{70D52ED1-668D-421A-B25E-08E5395ADDF8}" dt="2023-07-12T13:54:36.338" v="4075" actId="20577"/>
          <ac:spMkLst>
            <pc:docMk/>
            <pc:sldMk cId="2934247978" sldId="1816"/>
            <ac:spMk id="21" creationId="{BF8379E3-4643-46F4-A787-0B969B1D2D4F}"/>
          </ac:spMkLst>
        </pc:spChg>
        <pc:picChg chg="del mod">
          <ac:chgData name="Michal Kormaňák - Ipsos" userId="a13b3441-23dc-4cf3-a4be-f907fcd9c64f" providerId="ADAL" clId="{70D52ED1-668D-421A-B25E-08E5395ADDF8}" dt="2023-07-12T13:39:40.290" v="3457" actId="478"/>
          <ac:picMkLst>
            <pc:docMk/>
            <pc:sldMk cId="2934247978" sldId="1816"/>
            <ac:picMk id="3" creationId="{7D320CF5-67A5-06FC-EB55-A099E1309E5D}"/>
          </ac:picMkLst>
        </pc:picChg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2038016346" sldId="1819"/>
        </pc:sldMkLst>
      </pc:sldChg>
      <pc:sldChg chg="addSp delSp modSp mod">
        <pc:chgData name="Michal Kormaňák - Ipsos" userId="a13b3441-23dc-4cf3-a4be-f907fcd9c64f" providerId="ADAL" clId="{70D52ED1-668D-421A-B25E-08E5395ADDF8}" dt="2023-07-12T13:47:58.994" v="3897" actId="1036"/>
        <pc:sldMkLst>
          <pc:docMk/>
          <pc:sldMk cId="1896910129" sldId="1820"/>
        </pc:sldMkLst>
        <pc:spChg chg="del mod">
          <ac:chgData name="Michal Kormaňák - Ipsos" userId="a13b3441-23dc-4cf3-a4be-f907fcd9c64f" providerId="ADAL" clId="{70D52ED1-668D-421A-B25E-08E5395ADDF8}" dt="2023-07-12T11:48:16.970" v="428" actId="478"/>
          <ac:spMkLst>
            <pc:docMk/>
            <pc:sldMk cId="1896910129" sldId="1820"/>
            <ac:spMk id="2" creationId="{07351197-7D27-6634-A313-A81042095270}"/>
          </ac:spMkLst>
        </pc:spChg>
        <pc:spChg chg="mod">
          <ac:chgData name="Michal Kormaňák - Ipsos" userId="a13b3441-23dc-4cf3-a4be-f907fcd9c64f" providerId="ADAL" clId="{70D52ED1-668D-421A-B25E-08E5395ADDF8}" dt="2023-07-12T11:50:26.912" v="604" actId="20577"/>
          <ac:spMkLst>
            <pc:docMk/>
            <pc:sldMk cId="1896910129" sldId="1820"/>
            <ac:spMk id="16" creationId="{A25A5D41-1F30-4BC3-AEBB-6C2096E135E1}"/>
          </ac:spMkLst>
        </pc:spChg>
        <pc:spChg chg="mod">
          <ac:chgData name="Michal Kormaňák - Ipsos" userId="a13b3441-23dc-4cf3-a4be-f907fcd9c64f" providerId="ADAL" clId="{70D52ED1-668D-421A-B25E-08E5395ADDF8}" dt="2023-07-12T13:47:58.994" v="3897" actId="1036"/>
          <ac:spMkLst>
            <pc:docMk/>
            <pc:sldMk cId="1896910129" sldId="1820"/>
            <ac:spMk id="23" creationId="{DCEABF83-833D-470E-9B02-435D0C1DA8C1}"/>
          </ac:spMkLst>
        </pc:spChg>
        <pc:graphicFrameChg chg="mod">
          <ac:chgData name="Michal Kormaňák - Ipsos" userId="a13b3441-23dc-4cf3-a4be-f907fcd9c64f" providerId="ADAL" clId="{70D52ED1-668D-421A-B25E-08E5395ADDF8}" dt="2023-07-12T13:47:51.857" v="3894" actId="1036"/>
          <ac:graphicFrameMkLst>
            <pc:docMk/>
            <pc:sldMk cId="1896910129" sldId="1820"/>
            <ac:graphicFrameMk id="12" creationId="{1981C404-0A61-4FB9-A38F-DDF31D4FAEC0}"/>
          </ac:graphicFrameMkLst>
        </pc:graphicFrameChg>
        <pc:graphicFrameChg chg="mod">
          <ac:chgData name="Michal Kormaňák - Ipsos" userId="a13b3441-23dc-4cf3-a4be-f907fcd9c64f" providerId="ADAL" clId="{70D52ED1-668D-421A-B25E-08E5395ADDF8}" dt="2023-07-12T13:47:51.857" v="3894" actId="1036"/>
          <ac:graphicFrameMkLst>
            <pc:docMk/>
            <pc:sldMk cId="1896910129" sldId="1820"/>
            <ac:graphicFrameMk id="13" creationId="{64C7FB48-0D24-4038-B0CA-9437BFD26130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1:04.146" v="3559" actId="478"/>
          <ac:picMkLst>
            <pc:docMk/>
            <pc:sldMk cId="1896910129" sldId="1820"/>
            <ac:picMk id="3" creationId="{4217BB6A-39D3-BE01-84BF-1F0BC29898D4}"/>
          </ac:picMkLst>
        </pc:picChg>
        <pc:cxnChg chg="mod">
          <ac:chgData name="Michal Kormaňák - Ipsos" userId="a13b3441-23dc-4cf3-a4be-f907fcd9c64f" providerId="ADAL" clId="{70D52ED1-668D-421A-B25E-08E5395ADDF8}" dt="2023-07-12T13:47:51.857" v="3894" actId="1036"/>
          <ac:cxnSpMkLst>
            <pc:docMk/>
            <pc:sldMk cId="1896910129" sldId="1820"/>
            <ac:cxnSpMk id="14" creationId="{5F7A2A32-94D3-435D-B05B-94086E1F6936}"/>
          </ac:cxnSpMkLst>
        </pc:cxnChg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1668775065" sldId="1821"/>
        </pc:sldMkLst>
      </pc:sldChg>
      <pc:sldChg chg="del">
        <pc:chgData name="Michal Kormaňák - Ipsos" userId="a13b3441-23dc-4cf3-a4be-f907fcd9c64f" providerId="ADAL" clId="{70D52ED1-668D-421A-B25E-08E5395ADDF8}" dt="2023-07-12T12:45:15.520" v="2489" actId="47"/>
        <pc:sldMkLst>
          <pc:docMk/>
          <pc:sldMk cId="2782421576" sldId="1823"/>
        </pc:sldMkLst>
      </pc:sldChg>
      <pc:sldChg chg="delSp modSp add mod">
        <pc:chgData name="Michal Kormaňák - Ipsos" userId="a13b3441-23dc-4cf3-a4be-f907fcd9c64f" providerId="ADAL" clId="{70D52ED1-668D-421A-B25E-08E5395ADDF8}" dt="2023-07-12T13:39:34.104" v="3455" actId="478"/>
        <pc:sldMkLst>
          <pc:docMk/>
          <pc:sldMk cId="2318311143" sldId="1824"/>
        </pc:sldMkLst>
        <pc:spChg chg="mod">
          <ac:chgData name="Michal Kormaňák - Ipsos" userId="a13b3441-23dc-4cf3-a4be-f907fcd9c64f" providerId="ADAL" clId="{70D52ED1-668D-421A-B25E-08E5395ADDF8}" dt="2023-07-12T12:12:40.836" v="1534" actId="1076"/>
          <ac:spMkLst>
            <pc:docMk/>
            <pc:sldMk cId="2318311143" sldId="1824"/>
            <ac:spMk id="3" creationId="{CEAFA2A6-0CCA-4C30-8AAC-09C3A440A083}"/>
          </ac:spMkLst>
        </pc:spChg>
        <pc:spChg chg="mod">
          <ac:chgData name="Michal Kormaňák - Ipsos" userId="a13b3441-23dc-4cf3-a4be-f907fcd9c64f" providerId="ADAL" clId="{70D52ED1-668D-421A-B25E-08E5395ADDF8}" dt="2023-07-12T13:30:23.033" v="3169" actId="20577"/>
          <ac:spMkLst>
            <pc:docMk/>
            <pc:sldMk cId="2318311143" sldId="1824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3:26:38.773" v="3163" actId="20577"/>
          <ac:spMkLst>
            <pc:docMk/>
            <pc:sldMk cId="2318311143" sldId="1824"/>
            <ac:spMk id="27" creationId="{6FD202F5-472E-464F-B9E8-F889C3116FDB}"/>
          </ac:spMkLst>
        </pc:spChg>
        <pc:graphicFrameChg chg="modGraphic">
          <ac:chgData name="Michal Kormaňák - Ipsos" userId="a13b3441-23dc-4cf3-a4be-f907fcd9c64f" providerId="ADAL" clId="{70D52ED1-668D-421A-B25E-08E5395ADDF8}" dt="2023-07-12T11:47:05.664" v="307" actId="20577"/>
          <ac:graphicFrameMkLst>
            <pc:docMk/>
            <pc:sldMk cId="2318311143" sldId="1824"/>
            <ac:graphicFrameMk id="2" creationId="{4A0F8008-71F9-4236-9B40-EAD2B1CD7D77}"/>
          </ac:graphicFrameMkLst>
        </pc:graphicFrameChg>
        <pc:picChg chg="del mod">
          <ac:chgData name="Michal Kormaňák - Ipsos" userId="a13b3441-23dc-4cf3-a4be-f907fcd9c64f" providerId="ADAL" clId="{70D52ED1-668D-421A-B25E-08E5395ADDF8}" dt="2023-07-12T13:39:34.104" v="3455" actId="478"/>
          <ac:picMkLst>
            <pc:docMk/>
            <pc:sldMk cId="2318311143" sldId="1824"/>
            <ac:picMk id="4" creationId="{20E937E7-B811-8125-A2C0-E6C2C2A15FF2}"/>
          </ac:picMkLst>
        </pc:picChg>
      </pc:sldChg>
      <pc:sldChg chg="addSp delSp modSp add del mod">
        <pc:chgData name="Michal Kormaňák - Ipsos" userId="a13b3441-23dc-4cf3-a4be-f907fcd9c64f" providerId="ADAL" clId="{70D52ED1-668D-421A-B25E-08E5395ADDF8}" dt="2023-07-12T11:43:46.529" v="242" actId="2696"/>
        <pc:sldMkLst>
          <pc:docMk/>
          <pc:sldMk cId="3130521460" sldId="1824"/>
        </pc:sldMkLst>
        <pc:spChg chg="del">
          <ac:chgData name="Michal Kormaňák - Ipsos" userId="a13b3441-23dc-4cf3-a4be-f907fcd9c64f" providerId="ADAL" clId="{70D52ED1-668D-421A-B25E-08E5395ADDF8}" dt="2023-07-12T11:27:44.048" v="0" actId="478"/>
          <ac:spMkLst>
            <pc:docMk/>
            <pc:sldMk cId="3130521460" sldId="1824"/>
            <ac:spMk id="4" creationId="{721FDD14-6FCD-D0A3-A82B-4569AE4B77B9}"/>
          </ac:spMkLst>
        </pc:spChg>
        <pc:spChg chg="mod">
          <ac:chgData name="Michal Kormaňák - Ipsos" userId="a13b3441-23dc-4cf3-a4be-f907fcd9c64f" providerId="ADAL" clId="{70D52ED1-668D-421A-B25E-08E5395ADDF8}" dt="2023-07-12T11:42:21.413" v="230" actId="20577"/>
          <ac:spMkLst>
            <pc:docMk/>
            <pc:sldMk cId="3130521460" sldId="1824"/>
            <ac:spMk id="27" creationId="{6FD202F5-472E-464F-B9E8-F889C3116FDB}"/>
          </ac:spMkLst>
        </pc:spChg>
        <pc:graphicFrameChg chg="modGraphic">
          <ac:chgData name="Michal Kormaňák - Ipsos" userId="a13b3441-23dc-4cf3-a4be-f907fcd9c64f" providerId="ADAL" clId="{70D52ED1-668D-421A-B25E-08E5395ADDF8}" dt="2023-07-12T11:35:08.226" v="35" actId="20577"/>
          <ac:graphicFrameMkLst>
            <pc:docMk/>
            <pc:sldMk cId="3130521460" sldId="1824"/>
            <ac:graphicFrameMk id="2" creationId="{4A0F8008-71F9-4236-9B40-EAD2B1CD7D77}"/>
          </ac:graphicFrameMkLst>
        </pc:graphicFrameChg>
        <pc:picChg chg="add mod">
          <ac:chgData name="Michal Kormaňák - Ipsos" userId="a13b3441-23dc-4cf3-a4be-f907fcd9c64f" providerId="ADAL" clId="{70D52ED1-668D-421A-B25E-08E5395ADDF8}" dt="2023-07-12T11:42:41.811" v="231"/>
          <ac:picMkLst>
            <pc:docMk/>
            <pc:sldMk cId="3130521460" sldId="1824"/>
            <ac:picMk id="4" creationId="{20E937E7-B811-8125-A2C0-E6C2C2A15FF2}"/>
          </ac:picMkLst>
        </pc:picChg>
      </pc:sldChg>
      <pc:sldChg chg="del">
        <pc:chgData name="Michal Kormaňák - Ipsos" userId="a13b3441-23dc-4cf3-a4be-f907fcd9c64f" providerId="ADAL" clId="{70D52ED1-668D-421A-B25E-08E5395ADDF8}" dt="2023-07-12T12:21:03.062" v="1865" actId="47"/>
        <pc:sldMkLst>
          <pc:docMk/>
          <pc:sldMk cId="4238529786" sldId="1826"/>
        </pc:sldMkLst>
      </pc:sldChg>
      <pc:sldChg chg="del">
        <pc:chgData name="Michal Kormaňák - Ipsos" userId="a13b3441-23dc-4cf3-a4be-f907fcd9c64f" providerId="ADAL" clId="{70D52ED1-668D-421A-B25E-08E5395ADDF8}" dt="2023-07-12T12:21:05.232" v="1866" actId="47"/>
        <pc:sldMkLst>
          <pc:docMk/>
          <pc:sldMk cId="1661972061" sldId="1827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1358323248" sldId="1828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3802404837" sldId="1830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3995597616" sldId="1832"/>
        </pc:sldMkLst>
      </pc:sldChg>
      <pc:sldChg chg="addSp delSp modSp del mod">
        <pc:chgData name="Michal Kormaňák - Ipsos" userId="a13b3441-23dc-4cf3-a4be-f907fcd9c64f" providerId="ADAL" clId="{70D52ED1-668D-421A-B25E-08E5395ADDF8}" dt="2023-07-12T14:33:21.323" v="6246" actId="2696"/>
        <pc:sldMkLst>
          <pc:docMk/>
          <pc:sldMk cId="1783787554" sldId="1833"/>
        </pc:sldMkLst>
        <pc:spChg chg="mod">
          <ac:chgData name="Michal Kormaňák - Ipsos" userId="a13b3441-23dc-4cf3-a4be-f907fcd9c64f" providerId="ADAL" clId="{70D52ED1-668D-421A-B25E-08E5395ADDF8}" dt="2023-07-12T13:49:38.115" v="4006" actId="1035"/>
          <ac:spMkLst>
            <pc:docMk/>
            <pc:sldMk cId="1783787554" sldId="1833"/>
            <ac:spMk id="2" creationId="{7977060F-3206-BC7B-289C-C14562093697}"/>
          </ac:spMkLst>
        </pc:spChg>
        <pc:spChg chg="del mod">
          <ac:chgData name="Michal Kormaňák - Ipsos" userId="a13b3441-23dc-4cf3-a4be-f907fcd9c64f" providerId="ADAL" clId="{70D52ED1-668D-421A-B25E-08E5395ADDF8}" dt="2023-07-12T11:53:21.502" v="666" actId="478"/>
          <ac:spMkLst>
            <pc:docMk/>
            <pc:sldMk cId="1783787554" sldId="1833"/>
            <ac:spMk id="3" creationId="{1524037E-B791-12C4-B30D-A40EBB29E495}"/>
          </ac:spMkLst>
        </pc:spChg>
        <pc:spChg chg="add mod">
          <ac:chgData name="Michal Kormaňák - Ipsos" userId="a13b3441-23dc-4cf3-a4be-f907fcd9c64f" providerId="ADAL" clId="{70D52ED1-668D-421A-B25E-08E5395ADDF8}" dt="2023-07-12T13:49:54.457" v="4031" actId="20577"/>
          <ac:spMkLst>
            <pc:docMk/>
            <pc:sldMk cId="1783787554" sldId="1833"/>
            <ac:spMk id="5" creationId="{CE9541E6-446A-FE1F-24E7-F68E9F220575}"/>
          </ac:spMkLst>
        </pc:spChg>
        <pc:spChg chg="mod">
          <ac:chgData name="Michal Kormaňák - Ipsos" userId="a13b3441-23dc-4cf3-a4be-f907fcd9c64f" providerId="ADAL" clId="{70D52ED1-668D-421A-B25E-08E5395ADDF8}" dt="2023-07-12T13:41:46.306" v="3611" actId="1076"/>
          <ac:spMkLst>
            <pc:docMk/>
            <pc:sldMk cId="1783787554" sldId="1833"/>
            <ac:spMk id="6" creationId="{2E56B260-6F47-4B25-86C5-049FD13DA683}"/>
          </ac:spMkLst>
        </pc:spChg>
        <pc:spChg chg="mod">
          <ac:chgData name="Michal Kormaňák - Ipsos" userId="a13b3441-23dc-4cf3-a4be-f907fcd9c64f" providerId="ADAL" clId="{70D52ED1-668D-421A-B25E-08E5395ADDF8}" dt="2023-07-12T11:53:41.156" v="748" actId="20577"/>
          <ac:spMkLst>
            <pc:docMk/>
            <pc:sldMk cId="1783787554" sldId="1833"/>
            <ac:spMk id="20" creationId="{2AE769E5-9D05-4BA5-B1D3-BC18D7F3CE79}"/>
          </ac:spMkLst>
        </pc:spChg>
        <pc:spChg chg="mod">
          <ac:chgData name="Michal Kormaňák - Ipsos" userId="a13b3441-23dc-4cf3-a4be-f907fcd9c64f" providerId="ADAL" clId="{70D52ED1-668D-421A-B25E-08E5395ADDF8}" dt="2023-07-12T13:49:24.601" v="3995" actId="20577"/>
          <ac:spMkLst>
            <pc:docMk/>
            <pc:sldMk cId="1783787554" sldId="1833"/>
            <ac:spMk id="22" creationId="{AC583B4F-8701-4D47-B3FD-A02CCE72BE81}"/>
          </ac:spMkLst>
        </pc:spChg>
        <pc:graphicFrameChg chg="mod modGraphic">
          <ac:chgData name="Michal Kormaňák - Ipsos" userId="a13b3441-23dc-4cf3-a4be-f907fcd9c64f" providerId="ADAL" clId="{70D52ED1-668D-421A-B25E-08E5395ADDF8}" dt="2023-07-12T13:49:29.330" v="3999" actId="1036"/>
          <ac:graphicFrameMkLst>
            <pc:docMk/>
            <pc:sldMk cId="1783787554" sldId="1833"/>
            <ac:graphicFrameMk id="17" creationId="{1348A95F-D8B5-4814-ACC9-CA82EFDFD6A5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1:12.327" v="3561" actId="478"/>
          <ac:picMkLst>
            <pc:docMk/>
            <pc:sldMk cId="1783787554" sldId="1833"/>
            <ac:picMk id="4" creationId="{2F7561FF-F2A4-A31B-6FB2-A7165B71FCB9}"/>
          </ac:picMkLst>
        </pc:picChg>
      </pc:sldChg>
      <pc:sldChg chg="add">
        <pc:chgData name="Michal Kormaňák - Ipsos" userId="a13b3441-23dc-4cf3-a4be-f907fcd9c64f" providerId="ADAL" clId="{70D52ED1-668D-421A-B25E-08E5395ADDF8}" dt="2023-07-12T14:33:27.536" v="6249"/>
        <pc:sldMkLst>
          <pc:docMk/>
          <pc:sldMk cId="2173527556" sldId="1833"/>
        </pc:sldMkLst>
      </pc:sldChg>
      <pc:sldChg chg="add del">
        <pc:chgData name="Michal Kormaňák - Ipsos" userId="a13b3441-23dc-4cf3-a4be-f907fcd9c64f" providerId="ADAL" clId="{70D52ED1-668D-421A-B25E-08E5395ADDF8}" dt="2023-07-12T14:33:27.526" v="6248"/>
        <pc:sldMkLst>
          <pc:docMk/>
          <pc:sldMk cId="2507638353" sldId="1833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291367090" sldId="1834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4046244975" sldId="1835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926422631" sldId="1836"/>
        </pc:sldMkLst>
      </pc:sldChg>
      <pc:sldChg chg="add del">
        <pc:chgData name="Michal Kormaňák - Ipsos" userId="a13b3441-23dc-4cf3-a4be-f907fcd9c64f" providerId="ADAL" clId="{70D52ED1-668D-421A-B25E-08E5395ADDF8}" dt="2023-07-12T12:35:11.627" v="2144"/>
        <pc:sldMkLst>
          <pc:docMk/>
          <pc:sldMk cId="2390231991" sldId="1837"/>
        </pc:sldMkLst>
      </pc:sldChg>
      <pc:sldChg chg="add del">
        <pc:chgData name="Michal Kormaňák - Ipsos" userId="a13b3441-23dc-4cf3-a4be-f907fcd9c64f" providerId="ADAL" clId="{70D52ED1-668D-421A-B25E-08E5395ADDF8}" dt="2023-07-12T13:32:58.382" v="3228" actId="47"/>
        <pc:sldMkLst>
          <pc:docMk/>
          <pc:sldMk cId="3233326688" sldId="1837"/>
        </pc:sldMkLst>
      </pc:sldChg>
      <pc:sldChg chg="add del">
        <pc:chgData name="Michal Kormaňák - Ipsos" userId="a13b3441-23dc-4cf3-a4be-f907fcd9c64f" providerId="ADAL" clId="{70D52ED1-668D-421A-B25E-08E5395ADDF8}" dt="2023-07-12T12:35:01.263" v="2142" actId="2696"/>
        <pc:sldMkLst>
          <pc:docMk/>
          <pc:sldMk cId="3399610172" sldId="1837"/>
        </pc:sldMkLst>
      </pc:sldChg>
      <pc:sldChg chg="addSp delSp modSp add del mod">
        <pc:chgData name="Michal Kormaňák - Ipsos" userId="a13b3441-23dc-4cf3-a4be-f907fcd9c64f" providerId="ADAL" clId="{70D52ED1-668D-421A-B25E-08E5395ADDF8}" dt="2023-07-12T13:38:19.146" v="3411" actId="2696"/>
        <pc:sldMkLst>
          <pc:docMk/>
          <pc:sldMk cId="288926457" sldId="1838"/>
        </pc:sldMkLst>
        <pc:spChg chg="add mod">
          <ac:chgData name="Michal Kormaňák - Ipsos" userId="a13b3441-23dc-4cf3-a4be-f907fcd9c64f" providerId="ADAL" clId="{70D52ED1-668D-421A-B25E-08E5395ADDF8}" dt="2023-07-12T13:14:48.825" v="2881" actId="20577"/>
          <ac:spMkLst>
            <pc:docMk/>
            <pc:sldMk cId="288926457" sldId="1838"/>
            <ac:spMk id="2" creationId="{0F50C568-4AE8-61A0-AA76-36126A39B5DA}"/>
          </ac:spMkLst>
        </pc:spChg>
        <pc:spChg chg="mod">
          <ac:chgData name="Michal Kormaňák - Ipsos" userId="a13b3441-23dc-4cf3-a4be-f907fcd9c64f" providerId="ADAL" clId="{70D52ED1-668D-421A-B25E-08E5395ADDF8}" dt="2023-07-12T13:14:30.471" v="2844" actId="20577"/>
          <ac:spMkLst>
            <pc:docMk/>
            <pc:sldMk cId="288926457" sldId="1838"/>
            <ac:spMk id="12" creationId="{C6DB3D1A-F740-48E8-A1BB-878864D54285}"/>
          </ac:spMkLst>
        </pc:spChg>
        <pc:spChg chg="del">
          <ac:chgData name="Michal Kormaňák - Ipsos" userId="a13b3441-23dc-4cf3-a4be-f907fcd9c64f" providerId="ADAL" clId="{70D52ED1-668D-421A-B25E-08E5395ADDF8}" dt="2023-07-12T13:14:33.770" v="2845" actId="478"/>
          <ac:spMkLst>
            <pc:docMk/>
            <pc:sldMk cId="288926457" sldId="1838"/>
            <ac:spMk id="14" creationId="{E1DB3CAD-E12A-4BBD-A49C-AC240E7F9482}"/>
          </ac:spMkLst>
        </pc:spChg>
        <pc:grpChg chg="del">
          <ac:chgData name="Michal Kormaňák - Ipsos" userId="a13b3441-23dc-4cf3-a4be-f907fcd9c64f" providerId="ADAL" clId="{70D52ED1-668D-421A-B25E-08E5395ADDF8}" dt="2023-07-12T13:14:33.770" v="2845" actId="478"/>
          <ac:grpSpMkLst>
            <pc:docMk/>
            <pc:sldMk cId="288926457" sldId="1838"/>
            <ac:grpSpMk id="15" creationId="{E8B225E4-4879-4877-87E3-E5246F551C73}"/>
          </ac:grpSpMkLst>
        </pc:grpChg>
        <pc:graphicFrameChg chg="del">
          <ac:chgData name="Michal Kormaňák - Ipsos" userId="a13b3441-23dc-4cf3-a4be-f907fcd9c64f" providerId="ADAL" clId="{70D52ED1-668D-421A-B25E-08E5395ADDF8}" dt="2023-07-12T13:14:33.770" v="2845" actId="478"/>
          <ac:graphicFrameMkLst>
            <pc:docMk/>
            <pc:sldMk cId="288926457" sldId="1838"/>
            <ac:graphicFrameMk id="6" creationId="{E360DA18-DD1E-4376-A0E7-89C4C0B4BD49}"/>
          </ac:graphicFrameMkLst>
        </pc:graphicFrameChg>
        <pc:graphicFrameChg chg="del">
          <ac:chgData name="Michal Kormaňák - Ipsos" userId="a13b3441-23dc-4cf3-a4be-f907fcd9c64f" providerId="ADAL" clId="{70D52ED1-668D-421A-B25E-08E5395ADDF8}" dt="2023-07-12T13:14:33.770" v="2845" actId="478"/>
          <ac:graphicFrameMkLst>
            <pc:docMk/>
            <pc:sldMk cId="288926457" sldId="1838"/>
            <ac:graphicFrameMk id="7" creationId="{1B679F3C-B993-4857-AAE6-16AFA4A6C898}"/>
          </ac:graphicFrameMkLst>
        </pc:graphicFrameChg>
      </pc:sldChg>
      <pc:sldChg chg="add del">
        <pc:chgData name="Michal Kormaňák - Ipsos" userId="a13b3441-23dc-4cf3-a4be-f907fcd9c64f" providerId="ADAL" clId="{70D52ED1-668D-421A-B25E-08E5395ADDF8}" dt="2023-07-12T12:35:01.263" v="2142" actId="2696"/>
        <pc:sldMkLst>
          <pc:docMk/>
          <pc:sldMk cId="1841261056" sldId="1838"/>
        </pc:sldMkLst>
      </pc:sldChg>
      <pc:sldChg chg="modSp add mod">
        <pc:chgData name="Michal Kormaňák - Ipsos" userId="a13b3441-23dc-4cf3-a4be-f907fcd9c64f" providerId="ADAL" clId="{70D52ED1-668D-421A-B25E-08E5395ADDF8}" dt="2023-07-12T13:39:03.597" v="3454" actId="20577"/>
        <pc:sldMkLst>
          <pc:docMk/>
          <pc:sldMk cId="3359142697" sldId="1838"/>
        </pc:sldMkLst>
        <pc:spChg chg="mod">
          <ac:chgData name="Michal Kormaňák - Ipsos" userId="a13b3441-23dc-4cf3-a4be-f907fcd9c64f" providerId="ADAL" clId="{70D52ED1-668D-421A-B25E-08E5395ADDF8}" dt="2023-07-12T13:39:03.597" v="3454" actId="20577"/>
          <ac:spMkLst>
            <pc:docMk/>
            <pc:sldMk cId="3359142697" sldId="1838"/>
            <ac:spMk id="2" creationId="{0F50C568-4AE8-61A0-AA76-36126A39B5DA}"/>
          </ac:spMkLst>
        </pc:spChg>
      </pc:sldChg>
      <pc:sldChg chg="add del">
        <pc:chgData name="Michal Kormaňák - Ipsos" userId="a13b3441-23dc-4cf3-a4be-f907fcd9c64f" providerId="ADAL" clId="{70D52ED1-668D-421A-B25E-08E5395ADDF8}" dt="2023-07-12T12:35:11.627" v="2144"/>
        <pc:sldMkLst>
          <pc:docMk/>
          <pc:sldMk cId="3693906388" sldId="1838"/>
        </pc:sldMkLst>
      </pc:sldChg>
      <pc:sldChg chg="del">
        <pc:chgData name="Michal Kormaňák - Ipsos" userId="a13b3441-23dc-4cf3-a4be-f907fcd9c64f" providerId="ADAL" clId="{70D52ED1-668D-421A-B25E-08E5395ADDF8}" dt="2023-07-12T12:35:01.263" v="2142" actId="2696"/>
        <pc:sldMkLst>
          <pc:docMk/>
          <pc:sldMk cId="2602406155" sldId="1839"/>
        </pc:sldMkLst>
      </pc:sldChg>
      <pc:sldChg chg="add del">
        <pc:chgData name="Michal Kormaňák - Ipsos" userId="a13b3441-23dc-4cf3-a4be-f907fcd9c64f" providerId="ADAL" clId="{70D52ED1-668D-421A-B25E-08E5395ADDF8}" dt="2023-07-12T12:35:11.627" v="2144"/>
        <pc:sldMkLst>
          <pc:docMk/>
          <pc:sldMk cId="3891418917" sldId="1839"/>
        </pc:sldMkLst>
      </pc:sldChg>
      <pc:sldChg chg="modSp add del mod">
        <pc:chgData name="Michal Kormaňák - Ipsos" userId="a13b3441-23dc-4cf3-a4be-f907fcd9c64f" providerId="ADAL" clId="{70D52ED1-668D-421A-B25E-08E5395ADDF8}" dt="2023-07-12T13:22:34.272" v="3100" actId="47"/>
        <pc:sldMkLst>
          <pc:docMk/>
          <pc:sldMk cId="3921906343" sldId="1839"/>
        </pc:sldMkLst>
        <pc:graphicFrameChg chg="mod modGraphic">
          <ac:chgData name="Michal Kormaňák - Ipsos" userId="a13b3441-23dc-4cf3-a4be-f907fcd9c64f" providerId="ADAL" clId="{70D52ED1-668D-421A-B25E-08E5395ADDF8}" dt="2023-07-12T13:18:35.889" v="2900" actId="20577"/>
          <ac:graphicFrameMkLst>
            <pc:docMk/>
            <pc:sldMk cId="3921906343" sldId="1839"/>
            <ac:graphicFrameMk id="15" creationId="{C66EE5DE-ABAA-4353-ABE4-7B995E4858AD}"/>
          </ac:graphicFrameMkLst>
        </pc:graphicFrameChg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4261120842" sldId="1840"/>
        </pc:sldMkLst>
      </pc:sldChg>
      <pc:sldChg chg="del">
        <pc:chgData name="Michal Kormaňák - Ipsos" userId="a13b3441-23dc-4cf3-a4be-f907fcd9c64f" providerId="ADAL" clId="{70D52ED1-668D-421A-B25E-08E5395ADDF8}" dt="2023-07-12T12:45:07.816" v="2488" actId="47"/>
        <pc:sldMkLst>
          <pc:docMk/>
          <pc:sldMk cId="3175787120" sldId="1841"/>
        </pc:sldMkLst>
      </pc:sldChg>
      <pc:sldChg chg="add del">
        <pc:chgData name="Michal Kormaňák - Ipsos" userId="a13b3441-23dc-4cf3-a4be-f907fcd9c64f" providerId="ADAL" clId="{70D52ED1-668D-421A-B25E-08E5395ADDF8}" dt="2023-07-12T14:08:48.565" v="5563" actId="47"/>
        <pc:sldMkLst>
          <pc:docMk/>
          <pc:sldMk cId="667621891" sldId="1842"/>
        </pc:sldMkLst>
      </pc:sldChg>
      <pc:sldChg chg="modSp del mod">
        <pc:chgData name="Michal Kormaňák - Ipsos" userId="a13b3441-23dc-4cf3-a4be-f907fcd9c64f" providerId="ADAL" clId="{70D52ED1-668D-421A-B25E-08E5395ADDF8}" dt="2023-07-12T13:33:56.493" v="3259" actId="2696"/>
        <pc:sldMkLst>
          <pc:docMk/>
          <pc:sldMk cId="2400158219" sldId="1842"/>
        </pc:sldMkLst>
        <pc:spChg chg="mod">
          <ac:chgData name="Michal Kormaňák - Ipsos" userId="a13b3441-23dc-4cf3-a4be-f907fcd9c64f" providerId="ADAL" clId="{70D52ED1-668D-421A-B25E-08E5395ADDF8}" dt="2023-07-12T13:33:53.363" v="3258" actId="20577"/>
          <ac:spMkLst>
            <pc:docMk/>
            <pc:sldMk cId="2400158219" sldId="1842"/>
            <ac:spMk id="21" creationId="{47B1A00B-E394-45EF-A2A5-713A245F78D9}"/>
          </ac:spMkLst>
        </pc:spChg>
      </pc:sldChg>
      <pc:sldChg chg="delSp modSp mod ord">
        <pc:chgData name="Michal Kormaňák - Ipsos" userId="a13b3441-23dc-4cf3-a4be-f907fcd9c64f" providerId="ADAL" clId="{70D52ED1-668D-421A-B25E-08E5395ADDF8}" dt="2023-07-12T14:33:12.733" v="6245"/>
        <pc:sldMkLst>
          <pc:docMk/>
          <pc:sldMk cId="971780357" sldId="1843"/>
        </pc:sldMkLst>
        <pc:spChg chg="mod">
          <ac:chgData name="Michal Kormaňák - Ipsos" userId="a13b3441-23dc-4cf3-a4be-f907fcd9c64f" providerId="ADAL" clId="{70D52ED1-668D-421A-B25E-08E5395ADDF8}" dt="2023-07-12T13:31:39.794" v="3225" actId="20577"/>
          <ac:spMkLst>
            <pc:docMk/>
            <pc:sldMk cId="971780357" sldId="1843"/>
            <ac:spMk id="14" creationId="{C9864CF2-3C26-44A4-A28F-CC9D4ACAB020}"/>
          </ac:spMkLst>
        </pc:spChg>
        <pc:spChg chg="mod">
          <ac:chgData name="Michal Kormaňák - Ipsos" userId="a13b3441-23dc-4cf3-a4be-f907fcd9c64f" providerId="ADAL" clId="{70D52ED1-668D-421A-B25E-08E5395ADDF8}" dt="2023-07-12T13:31:27.142" v="3224" actId="20577"/>
          <ac:spMkLst>
            <pc:docMk/>
            <pc:sldMk cId="971780357" sldId="1843"/>
            <ac:spMk id="20" creationId="{30D52903-3F2F-41EC-A5DF-753D37E3E809}"/>
          </ac:spMkLst>
        </pc:spChg>
        <pc:picChg chg="del">
          <ac:chgData name="Michal Kormaňák - Ipsos" userId="a13b3441-23dc-4cf3-a4be-f907fcd9c64f" providerId="ADAL" clId="{70D52ED1-668D-421A-B25E-08E5395ADDF8}" dt="2023-07-12T13:39:44.469" v="3458" actId="478"/>
          <ac:picMkLst>
            <pc:docMk/>
            <pc:sldMk cId="971780357" sldId="1843"/>
            <ac:picMk id="15" creationId="{9343B536-4325-03AD-535B-F9B42D4922A0}"/>
          </ac:picMkLst>
        </pc:picChg>
      </pc:sldChg>
      <pc:sldChg chg="addSp delSp modSp mod">
        <pc:chgData name="Michal Kormaňák - Ipsos" userId="a13b3441-23dc-4cf3-a4be-f907fcd9c64f" providerId="ADAL" clId="{70D52ED1-668D-421A-B25E-08E5395ADDF8}" dt="2023-07-12T13:40:56.665" v="3558" actId="478"/>
        <pc:sldMkLst>
          <pc:docMk/>
          <pc:sldMk cId="3915985993" sldId="1844"/>
        </pc:sldMkLst>
        <pc:spChg chg="del">
          <ac:chgData name="Michal Kormaňák - Ipsos" userId="a13b3441-23dc-4cf3-a4be-f907fcd9c64f" providerId="ADAL" clId="{70D52ED1-668D-421A-B25E-08E5395ADDF8}" dt="2023-07-12T11:47:16.148" v="308" actId="478"/>
          <ac:spMkLst>
            <pc:docMk/>
            <pc:sldMk cId="3915985993" sldId="1844"/>
            <ac:spMk id="2" creationId="{A5973942-B258-A63B-7C41-D1C808E668B0}"/>
          </ac:spMkLst>
        </pc:spChg>
        <pc:spChg chg="mod">
          <ac:chgData name="Michal Kormaňák - Ipsos" userId="a13b3441-23dc-4cf3-a4be-f907fcd9c64f" providerId="ADAL" clId="{70D52ED1-668D-421A-B25E-08E5395ADDF8}" dt="2023-07-12T13:32:15.182" v="3226" actId="20577"/>
          <ac:spMkLst>
            <pc:docMk/>
            <pc:sldMk cId="3915985993" sldId="1844"/>
            <ac:spMk id="10" creationId="{E4CFE0CD-F902-4E0B-8809-1B838592F98F}"/>
          </ac:spMkLst>
        </pc:spChg>
        <pc:picChg chg="add del mod">
          <ac:chgData name="Michal Kormaňák - Ipsos" userId="a13b3441-23dc-4cf3-a4be-f907fcd9c64f" providerId="ADAL" clId="{70D52ED1-668D-421A-B25E-08E5395ADDF8}" dt="2023-07-12T13:40:56.665" v="3558" actId="478"/>
          <ac:picMkLst>
            <pc:docMk/>
            <pc:sldMk cId="3915985993" sldId="1844"/>
            <ac:picMk id="3" creationId="{F61B3288-E9FF-F0B9-3104-0C9EBD4A6D99}"/>
          </ac:picMkLst>
        </pc:picChg>
      </pc:sldChg>
      <pc:sldChg chg="addSp delSp modSp mod">
        <pc:chgData name="Michal Kormaňák - Ipsos" userId="a13b3441-23dc-4cf3-a4be-f907fcd9c64f" providerId="ADAL" clId="{70D52ED1-668D-421A-B25E-08E5395ADDF8}" dt="2023-07-12T13:41:07.180" v="3560" actId="478"/>
        <pc:sldMkLst>
          <pc:docMk/>
          <pc:sldMk cId="1017106846" sldId="1845"/>
        </pc:sldMkLst>
        <pc:spChg chg="del mod">
          <ac:chgData name="Michal Kormaňák - Ipsos" userId="a13b3441-23dc-4cf3-a4be-f907fcd9c64f" providerId="ADAL" clId="{70D52ED1-668D-421A-B25E-08E5395ADDF8}" dt="2023-07-12T11:51:38.009" v="608" actId="478"/>
          <ac:spMkLst>
            <pc:docMk/>
            <pc:sldMk cId="1017106846" sldId="1845"/>
            <ac:spMk id="2" creationId="{AF92C05B-452F-0946-63F9-612DD535BFA6}"/>
          </ac:spMkLst>
        </pc:spChg>
        <pc:spChg chg="mod">
          <ac:chgData name="Michal Kormaňák - Ipsos" userId="a13b3441-23dc-4cf3-a4be-f907fcd9c64f" providerId="ADAL" clId="{70D52ED1-668D-421A-B25E-08E5395ADDF8}" dt="2023-07-12T13:32:35.648" v="3227" actId="313"/>
          <ac:spMkLst>
            <pc:docMk/>
            <pc:sldMk cId="1017106846" sldId="1845"/>
            <ac:spMk id="20" creationId="{E186F744-8F4C-4F6D-BE47-9A4714B0347D}"/>
          </ac:spMkLst>
        </pc:spChg>
        <pc:picChg chg="add del mod">
          <ac:chgData name="Michal Kormaňák - Ipsos" userId="a13b3441-23dc-4cf3-a4be-f907fcd9c64f" providerId="ADAL" clId="{70D52ED1-668D-421A-B25E-08E5395ADDF8}" dt="2023-07-12T13:41:07.180" v="3560" actId="478"/>
          <ac:picMkLst>
            <pc:docMk/>
            <pc:sldMk cId="1017106846" sldId="1845"/>
            <ac:picMk id="3" creationId="{49AC3DEA-93A5-7743-3DC5-22856F2728B3}"/>
          </ac:picMkLst>
        </pc:picChg>
      </pc:sldChg>
      <pc:sldChg chg="add del">
        <pc:chgData name="Michal Kormaňák - Ipsos" userId="a13b3441-23dc-4cf3-a4be-f907fcd9c64f" providerId="ADAL" clId="{70D52ED1-668D-421A-B25E-08E5395ADDF8}" dt="2023-07-12T14:33:27.526" v="6248"/>
        <pc:sldMkLst>
          <pc:docMk/>
          <pc:sldMk cId="1729330356" sldId="1847"/>
        </pc:sldMkLst>
      </pc:sldChg>
      <pc:sldChg chg="add">
        <pc:chgData name="Michal Kormaňák - Ipsos" userId="a13b3441-23dc-4cf3-a4be-f907fcd9c64f" providerId="ADAL" clId="{70D52ED1-668D-421A-B25E-08E5395ADDF8}" dt="2023-07-12T14:33:27.536" v="6249"/>
        <pc:sldMkLst>
          <pc:docMk/>
          <pc:sldMk cId="2113831580" sldId="1847"/>
        </pc:sldMkLst>
      </pc:sldChg>
      <pc:sldChg chg="addSp delSp modSp del mod">
        <pc:chgData name="Michal Kormaňák - Ipsos" userId="a13b3441-23dc-4cf3-a4be-f907fcd9c64f" providerId="ADAL" clId="{70D52ED1-668D-421A-B25E-08E5395ADDF8}" dt="2023-07-12T14:33:21.323" v="6246" actId="2696"/>
        <pc:sldMkLst>
          <pc:docMk/>
          <pc:sldMk cId="3227658572" sldId="1847"/>
        </pc:sldMkLst>
        <pc:spChg chg="del">
          <ac:chgData name="Michal Kormaňák - Ipsos" userId="a13b3441-23dc-4cf3-a4be-f907fcd9c64f" providerId="ADAL" clId="{70D52ED1-668D-421A-B25E-08E5395ADDF8}" dt="2023-07-12T11:54:03.344" v="750" actId="478"/>
          <ac:spMkLst>
            <pc:docMk/>
            <pc:sldMk cId="3227658572" sldId="1847"/>
            <ac:spMk id="3" creationId="{1524037E-B791-12C4-B30D-A40EBB29E495}"/>
          </ac:spMkLst>
        </pc:spChg>
        <pc:spChg chg="mod">
          <ac:chgData name="Michal Kormaňák - Ipsos" userId="a13b3441-23dc-4cf3-a4be-f907fcd9c64f" providerId="ADAL" clId="{70D52ED1-668D-421A-B25E-08E5395ADDF8}" dt="2023-07-12T13:42:30.569" v="3695" actId="1036"/>
          <ac:spMkLst>
            <pc:docMk/>
            <pc:sldMk cId="3227658572" sldId="1847"/>
            <ac:spMk id="6" creationId="{2E56B260-6F47-4B25-86C5-049FD13DA683}"/>
          </ac:spMkLst>
        </pc:spChg>
        <pc:spChg chg="mod">
          <ac:chgData name="Michal Kormaňák - Ipsos" userId="a13b3441-23dc-4cf3-a4be-f907fcd9c64f" providerId="ADAL" clId="{70D52ED1-668D-421A-B25E-08E5395ADDF8}" dt="2023-07-12T13:42:15.333" v="3682" actId="1037"/>
          <ac:spMkLst>
            <pc:docMk/>
            <pc:sldMk cId="3227658572" sldId="1847"/>
            <ac:spMk id="7" creationId="{73513463-059C-A0E8-DB7A-4CEC874184AF}"/>
          </ac:spMkLst>
        </pc:spChg>
        <pc:spChg chg="mod">
          <ac:chgData name="Michal Kormaňák - Ipsos" userId="a13b3441-23dc-4cf3-a4be-f907fcd9c64f" providerId="ADAL" clId="{70D52ED1-668D-421A-B25E-08E5395ADDF8}" dt="2023-07-12T11:54:35.207" v="847" actId="20577"/>
          <ac:spMkLst>
            <pc:docMk/>
            <pc:sldMk cId="3227658572" sldId="1847"/>
            <ac:spMk id="20" creationId="{2AE769E5-9D05-4BA5-B1D3-BC18D7F3CE79}"/>
          </ac:spMkLst>
        </pc:spChg>
        <pc:spChg chg="mod">
          <ac:chgData name="Michal Kormaňák - Ipsos" userId="a13b3441-23dc-4cf3-a4be-f907fcd9c64f" providerId="ADAL" clId="{70D52ED1-668D-421A-B25E-08E5395ADDF8}" dt="2023-07-12T13:42:06.220" v="3653" actId="1076"/>
          <ac:spMkLst>
            <pc:docMk/>
            <pc:sldMk cId="3227658572" sldId="1847"/>
            <ac:spMk id="22" creationId="{AC583B4F-8701-4D47-B3FD-A02CCE72BE81}"/>
          </ac:spMkLst>
        </pc:spChg>
        <pc:graphicFrameChg chg="mod">
          <ac:chgData name="Michal Kormaňák - Ipsos" userId="a13b3441-23dc-4cf3-a4be-f907fcd9c64f" providerId="ADAL" clId="{70D52ED1-668D-421A-B25E-08E5395ADDF8}" dt="2023-07-12T13:42:15.333" v="3682" actId="1037"/>
          <ac:graphicFrameMkLst>
            <pc:docMk/>
            <pc:sldMk cId="3227658572" sldId="1847"/>
            <ac:graphicFrameMk id="4" creationId="{A1FA02A4-B6F6-137B-93A1-CC980F263184}"/>
          </ac:graphicFrameMkLst>
        </pc:graphicFrameChg>
        <pc:graphicFrameChg chg="mod modGraphic">
          <ac:chgData name="Michal Kormaňák - Ipsos" userId="a13b3441-23dc-4cf3-a4be-f907fcd9c64f" providerId="ADAL" clId="{70D52ED1-668D-421A-B25E-08E5395ADDF8}" dt="2023-07-12T13:42:15.333" v="3682" actId="1037"/>
          <ac:graphicFrameMkLst>
            <pc:docMk/>
            <pc:sldMk cId="3227658572" sldId="1847"/>
            <ac:graphicFrameMk id="5" creationId="{4960539B-716E-118C-2F11-D1D1B0D48752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1:15.319" v="3562" actId="478"/>
          <ac:picMkLst>
            <pc:docMk/>
            <pc:sldMk cId="3227658572" sldId="1847"/>
            <ac:picMk id="2" creationId="{FDB31163-DD65-F60D-9953-810D1261BDB4}"/>
          </ac:picMkLst>
        </pc:picChg>
      </pc:sldChg>
      <pc:sldChg chg="add del">
        <pc:chgData name="Michal Kormaňák - Ipsos" userId="a13b3441-23dc-4cf3-a4be-f907fcd9c64f" providerId="ADAL" clId="{70D52ED1-668D-421A-B25E-08E5395ADDF8}" dt="2023-07-12T14:34:51.177" v="6334"/>
        <pc:sldMkLst>
          <pc:docMk/>
          <pc:sldMk cId="773150490" sldId="1848"/>
        </pc:sldMkLst>
      </pc:sldChg>
      <pc:sldChg chg="addSp delSp modSp del mod">
        <pc:chgData name="Michal Kormaňák - Ipsos" userId="a13b3441-23dc-4cf3-a4be-f907fcd9c64f" providerId="ADAL" clId="{70D52ED1-668D-421A-B25E-08E5395ADDF8}" dt="2023-07-12T14:34:43.731" v="6332" actId="2696"/>
        <pc:sldMkLst>
          <pc:docMk/>
          <pc:sldMk cId="3343357655" sldId="1848"/>
        </pc:sldMkLst>
        <pc:spChg chg="del mod">
          <ac:chgData name="Michal Kormaňák - Ipsos" userId="a13b3441-23dc-4cf3-a4be-f907fcd9c64f" providerId="ADAL" clId="{70D52ED1-668D-421A-B25E-08E5395ADDF8}" dt="2023-07-12T11:55:53.965" v="883" actId="478"/>
          <ac:spMkLst>
            <pc:docMk/>
            <pc:sldMk cId="3343357655" sldId="1848"/>
            <ac:spMk id="2" creationId="{52104E5A-88AC-F63B-4CFA-2D468D8BE20A}"/>
          </ac:spMkLst>
        </pc:spChg>
        <pc:spChg chg="mod">
          <ac:chgData name="Michal Kormaňák - Ipsos" userId="a13b3441-23dc-4cf3-a4be-f907fcd9c64f" providerId="ADAL" clId="{70D52ED1-668D-421A-B25E-08E5395ADDF8}" dt="2023-07-12T11:57:22.455" v="966" actId="20577"/>
          <ac:spMkLst>
            <pc:docMk/>
            <pc:sldMk cId="3343357655" sldId="1848"/>
            <ac:spMk id="12" creationId="{EA5C7D4C-034E-4960-8A17-09457D8F1F04}"/>
          </ac:spMkLst>
        </pc:spChg>
        <pc:picChg chg="add del mod">
          <ac:chgData name="Michal Kormaňák - Ipsos" userId="a13b3441-23dc-4cf3-a4be-f907fcd9c64f" providerId="ADAL" clId="{70D52ED1-668D-421A-B25E-08E5395ADDF8}" dt="2023-07-12T13:49:58.642" v="4032" actId="478"/>
          <ac:picMkLst>
            <pc:docMk/>
            <pc:sldMk cId="3343357655" sldId="1848"/>
            <ac:picMk id="3" creationId="{CF8FC4C3-02FC-2C41-CB1A-C44605D7EEBE}"/>
          </ac:picMkLst>
        </pc:picChg>
      </pc:sldChg>
      <pc:sldChg chg="add">
        <pc:chgData name="Michal Kormaňák - Ipsos" userId="a13b3441-23dc-4cf3-a4be-f907fcd9c64f" providerId="ADAL" clId="{70D52ED1-668D-421A-B25E-08E5395ADDF8}" dt="2023-07-12T14:34:51.214" v="6335"/>
        <pc:sldMkLst>
          <pc:docMk/>
          <pc:sldMk cId="3944737118" sldId="1848"/>
        </pc:sldMkLst>
      </pc:sldChg>
      <pc:sldChg chg="add del">
        <pc:chgData name="Michal Kormaňák - Ipsos" userId="a13b3441-23dc-4cf3-a4be-f907fcd9c64f" providerId="ADAL" clId="{70D52ED1-668D-421A-B25E-08E5395ADDF8}" dt="2023-07-12T14:34:51.177" v="6334"/>
        <pc:sldMkLst>
          <pc:docMk/>
          <pc:sldMk cId="633811035" sldId="1849"/>
        </pc:sldMkLst>
      </pc:sldChg>
      <pc:sldChg chg="add">
        <pc:chgData name="Michal Kormaňák - Ipsos" userId="a13b3441-23dc-4cf3-a4be-f907fcd9c64f" providerId="ADAL" clId="{70D52ED1-668D-421A-B25E-08E5395ADDF8}" dt="2023-07-12T14:34:51.214" v="6335"/>
        <pc:sldMkLst>
          <pc:docMk/>
          <pc:sldMk cId="2080729190" sldId="1849"/>
        </pc:sldMkLst>
      </pc:sldChg>
      <pc:sldChg chg="addSp delSp modSp del mod">
        <pc:chgData name="Michal Kormaňák - Ipsos" userId="a13b3441-23dc-4cf3-a4be-f907fcd9c64f" providerId="ADAL" clId="{70D52ED1-668D-421A-B25E-08E5395ADDF8}" dt="2023-07-12T14:34:43.731" v="6332" actId="2696"/>
        <pc:sldMkLst>
          <pc:docMk/>
          <pc:sldMk cId="3919451733" sldId="1849"/>
        </pc:sldMkLst>
        <pc:spChg chg="del">
          <ac:chgData name="Michal Kormaňák - Ipsos" userId="a13b3441-23dc-4cf3-a4be-f907fcd9c64f" providerId="ADAL" clId="{70D52ED1-668D-421A-B25E-08E5395ADDF8}" dt="2023-07-12T11:58:35.553" v="969" actId="478"/>
          <ac:spMkLst>
            <pc:docMk/>
            <pc:sldMk cId="3919451733" sldId="1849"/>
            <ac:spMk id="2" creationId="{E10F1A86-004B-3812-C27F-6EB70D731000}"/>
          </ac:spMkLst>
        </pc:spChg>
        <pc:spChg chg="mod">
          <ac:chgData name="Michal Kormaňák - Ipsos" userId="a13b3441-23dc-4cf3-a4be-f907fcd9c64f" providerId="ADAL" clId="{70D52ED1-668D-421A-B25E-08E5395ADDF8}" dt="2023-07-12T13:44:27.424" v="3722" actId="1035"/>
          <ac:spMkLst>
            <pc:docMk/>
            <pc:sldMk cId="3919451733" sldId="1849"/>
            <ac:spMk id="6" creationId="{8B2E83A3-9723-444A-A8CF-ED458134DCDF}"/>
          </ac:spMkLst>
        </pc:spChg>
        <pc:spChg chg="mod">
          <ac:chgData name="Michal Kormaňák - Ipsos" userId="a13b3441-23dc-4cf3-a4be-f907fcd9c64f" providerId="ADAL" clId="{70D52ED1-668D-421A-B25E-08E5395ADDF8}" dt="2023-07-12T13:43:58.352" v="3700" actId="1076"/>
          <ac:spMkLst>
            <pc:docMk/>
            <pc:sldMk cId="3919451733" sldId="1849"/>
            <ac:spMk id="10" creationId="{4CC8CDAC-FA3A-45DC-B730-456A36F0F127}"/>
          </ac:spMkLst>
        </pc:spChg>
        <pc:spChg chg="mod">
          <ac:chgData name="Michal Kormaňák - Ipsos" userId="a13b3441-23dc-4cf3-a4be-f907fcd9c64f" providerId="ADAL" clId="{70D52ED1-668D-421A-B25E-08E5395ADDF8}" dt="2023-07-12T13:44:08.370" v="3701" actId="1076"/>
          <ac:spMkLst>
            <pc:docMk/>
            <pc:sldMk cId="3919451733" sldId="1849"/>
            <ac:spMk id="18" creationId="{69831EF0-3A4D-4B06-BD47-4DB023DC817C}"/>
          </ac:spMkLst>
        </pc:spChg>
        <pc:spChg chg="mod">
          <ac:chgData name="Michal Kormaňák - Ipsos" userId="a13b3441-23dc-4cf3-a4be-f907fcd9c64f" providerId="ADAL" clId="{70D52ED1-668D-421A-B25E-08E5395ADDF8}" dt="2023-07-12T12:00:05.845" v="1054" actId="20577"/>
          <ac:spMkLst>
            <pc:docMk/>
            <pc:sldMk cId="3919451733" sldId="1849"/>
            <ac:spMk id="19" creationId="{FAC0AE8E-432B-43BE-AD4F-09E1D9107569}"/>
          </ac:spMkLst>
        </pc:spChg>
        <pc:graphicFrameChg chg="mod">
          <ac:chgData name="Michal Kormaňák - Ipsos" userId="a13b3441-23dc-4cf3-a4be-f907fcd9c64f" providerId="ADAL" clId="{70D52ED1-668D-421A-B25E-08E5395ADDF8}" dt="2023-07-12T13:44:27.424" v="3722" actId="1035"/>
          <ac:graphicFrameMkLst>
            <pc:docMk/>
            <pc:sldMk cId="3919451733" sldId="1849"/>
            <ac:graphicFrameMk id="9" creationId="{65D41A39-2843-46B2-991C-A2F6351C3B55}"/>
          </ac:graphicFrameMkLst>
        </pc:graphicFrameChg>
        <pc:graphicFrameChg chg="mod">
          <ac:chgData name="Michal Kormaňák - Ipsos" userId="a13b3441-23dc-4cf3-a4be-f907fcd9c64f" providerId="ADAL" clId="{70D52ED1-668D-421A-B25E-08E5395ADDF8}" dt="2023-07-12T11:58:25.908" v="968" actId="1076"/>
          <ac:graphicFrameMkLst>
            <pc:docMk/>
            <pc:sldMk cId="3919451733" sldId="1849"/>
            <ac:graphicFrameMk id="15" creationId="{8DCB7A53-5896-473E-B81B-D293A68A6CCA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3:26.889" v="3696" actId="478"/>
          <ac:picMkLst>
            <pc:docMk/>
            <pc:sldMk cId="3919451733" sldId="1849"/>
            <ac:picMk id="3" creationId="{00DBEE99-6315-9871-22AE-8AEC66BAEFE0}"/>
          </ac:picMkLst>
        </pc:picChg>
      </pc:sldChg>
      <pc:sldChg chg="addSp delSp modSp del mod">
        <pc:chgData name="Michal Kormaňák - Ipsos" userId="a13b3441-23dc-4cf3-a4be-f907fcd9c64f" providerId="ADAL" clId="{70D52ED1-668D-421A-B25E-08E5395ADDF8}" dt="2023-07-12T14:34:43.731" v="6332" actId="2696"/>
        <pc:sldMkLst>
          <pc:docMk/>
          <pc:sldMk cId="460641233" sldId="1850"/>
        </pc:sldMkLst>
        <pc:spChg chg="del mod">
          <ac:chgData name="Michal Kormaňák - Ipsos" userId="a13b3441-23dc-4cf3-a4be-f907fcd9c64f" providerId="ADAL" clId="{70D52ED1-668D-421A-B25E-08E5395ADDF8}" dt="2023-07-12T12:00:16.665" v="1057" actId="478"/>
          <ac:spMkLst>
            <pc:docMk/>
            <pc:sldMk cId="460641233" sldId="1850"/>
            <ac:spMk id="2" creationId="{9DBDED6A-52AC-1569-ABF5-F284AF4514D0}"/>
          </ac:spMkLst>
        </pc:spChg>
        <pc:spChg chg="mod">
          <ac:chgData name="Michal Kormaňák - Ipsos" userId="a13b3441-23dc-4cf3-a4be-f907fcd9c64f" providerId="ADAL" clId="{70D52ED1-668D-421A-B25E-08E5395ADDF8}" dt="2023-07-12T12:01:29.654" v="1070" actId="1076"/>
          <ac:spMkLst>
            <pc:docMk/>
            <pc:sldMk cId="460641233" sldId="1850"/>
            <ac:spMk id="7" creationId="{1092D419-9FD4-4ACD-B646-C4716106642F}"/>
          </ac:spMkLst>
        </pc:spChg>
        <pc:spChg chg="add del mod">
          <ac:chgData name="Michal Kormaňák - Ipsos" userId="a13b3441-23dc-4cf3-a4be-f907fcd9c64f" providerId="ADAL" clId="{70D52ED1-668D-421A-B25E-08E5395ADDF8}" dt="2023-07-12T12:01:07.530" v="1065" actId="1076"/>
          <ac:spMkLst>
            <pc:docMk/>
            <pc:sldMk cId="460641233" sldId="1850"/>
            <ac:spMk id="12" creationId="{A8B58BE0-B5A2-4D54-AB3E-29F9F746B8ED}"/>
          </ac:spMkLst>
        </pc:spChg>
        <pc:spChg chg="mod">
          <ac:chgData name="Michal Kormaňák - Ipsos" userId="a13b3441-23dc-4cf3-a4be-f907fcd9c64f" providerId="ADAL" clId="{70D52ED1-668D-421A-B25E-08E5395ADDF8}" dt="2023-07-12T13:45:23.716" v="3780" actId="1035"/>
          <ac:spMkLst>
            <pc:docMk/>
            <pc:sldMk cId="460641233" sldId="1850"/>
            <ac:spMk id="14" creationId="{5F773D7F-152F-4E4E-8F0A-B2A606F8978C}"/>
          </ac:spMkLst>
        </pc:spChg>
        <pc:spChg chg="mod">
          <ac:chgData name="Michal Kormaňák - Ipsos" userId="a13b3441-23dc-4cf3-a4be-f907fcd9c64f" providerId="ADAL" clId="{70D52ED1-668D-421A-B25E-08E5395ADDF8}" dt="2023-07-12T13:45:12.292" v="3758" actId="1076"/>
          <ac:spMkLst>
            <pc:docMk/>
            <pc:sldMk cId="460641233" sldId="1850"/>
            <ac:spMk id="18" creationId="{E39DE8AE-A624-44C5-B596-0381353BEA7C}"/>
          </ac:spMkLst>
        </pc:spChg>
        <pc:spChg chg="mod">
          <ac:chgData name="Michal Kormaňák - Ipsos" userId="a13b3441-23dc-4cf3-a4be-f907fcd9c64f" providerId="ADAL" clId="{70D52ED1-668D-421A-B25E-08E5395ADDF8}" dt="2023-07-12T12:00:26.215" v="1061" actId="20577"/>
          <ac:spMkLst>
            <pc:docMk/>
            <pc:sldMk cId="460641233" sldId="1850"/>
            <ac:spMk id="21" creationId="{47B1A00B-E394-45EF-A2A5-713A245F78D9}"/>
          </ac:spMkLst>
        </pc:spChg>
        <pc:grpChg chg="add del">
          <ac:chgData name="Michal Kormaňák - Ipsos" userId="a13b3441-23dc-4cf3-a4be-f907fcd9c64f" providerId="ADAL" clId="{70D52ED1-668D-421A-B25E-08E5395ADDF8}" dt="2023-07-12T12:00:40.258" v="1063" actId="478"/>
          <ac:grpSpMkLst>
            <pc:docMk/>
            <pc:sldMk cId="460641233" sldId="1850"/>
            <ac:grpSpMk id="56" creationId="{20120F66-228B-49CA-B332-DF2F5D08D1BD}"/>
          </ac:grpSpMkLst>
        </pc:grpChg>
        <pc:graphicFrameChg chg="mod modGraphic">
          <ac:chgData name="Michal Kormaňák - Ipsos" userId="a13b3441-23dc-4cf3-a4be-f907fcd9c64f" providerId="ADAL" clId="{70D52ED1-668D-421A-B25E-08E5395ADDF8}" dt="2023-07-12T13:45:23.716" v="3780" actId="1035"/>
          <ac:graphicFrameMkLst>
            <pc:docMk/>
            <pc:sldMk cId="460641233" sldId="1850"/>
            <ac:graphicFrameMk id="74" creationId="{52A0A9FC-BFB7-4B04-89E9-8AF9A0454E44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4:32.470" v="3723" actId="478"/>
          <ac:picMkLst>
            <pc:docMk/>
            <pc:sldMk cId="460641233" sldId="1850"/>
            <ac:picMk id="3" creationId="{6374E116-629F-03BA-3441-6D5DB44A0C3E}"/>
          </ac:picMkLst>
        </pc:picChg>
      </pc:sldChg>
      <pc:sldChg chg="add">
        <pc:chgData name="Michal Kormaňák - Ipsos" userId="a13b3441-23dc-4cf3-a4be-f907fcd9c64f" providerId="ADAL" clId="{70D52ED1-668D-421A-B25E-08E5395ADDF8}" dt="2023-07-12T14:34:51.214" v="6335"/>
        <pc:sldMkLst>
          <pc:docMk/>
          <pc:sldMk cId="2849728252" sldId="1850"/>
        </pc:sldMkLst>
      </pc:sldChg>
      <pc:sldChg chg="add del">
        <pc:chgData name="Michal Kormaňák - Ipsos" userId="a13b3441-23dc-4cf3-a4be-f907fcd9c64f" providerId="ADAL" clId="{70D52ED1-668D-421A-B25E-08E5395ADDF8}" dt="2023-07-12T14:34:51.177" v="6334"/>
        <pc:sldMkLst>
          <pc:docMk/>
          <pc:sldMk cId="3218608044" sldId="1850"/>
        </pc:sldMkLst>
      </pc:sldChg>
      <pc:sldChg chg="add del">
        <pc:chgData name="Michal Kormaňák - Ipsos" userId="a13b3441-23dc-4cf3-a4be-f907fcd9c64f" providerId="ADAL" clId="{70D52ED1-668D-421A-B25E-08E5395ADDF8}" dt="2023-07-12T14:34:51.177" v="6334"/>
        <pc:sldMkLst>
          <pc:docMk/>
          <pc:sldMk cId="1193791269" sldId="1851"/>
        </pc:sldMkLst>
      </pc:sldChg>
      <pc:sldChg chg="add">
        <pc:chgData name="Michal Kormaňák - Ipsos" userId="a13b3441-23dc-4cf3-a4be-f907fcd9c64f" providerId="ADAL" clId="{70D52ED1-668D-421A-B25E-08E5395ADDF8}" dt="2023-07-12T14:34:51.214" v="6335"/>
        <pc:sldMkLst>
          <pc:docMk/>
          <pc:sldMk cId="2204783059" sldId="1851"/>
        </pc:sldMkLst>
      </pc:sldChg>
      <pc:sldChg chg="addSp delSp modSp del mod">
        <pc:chgData name="Michal Kormaňák - Ipsos" userId="a13b3441-23dc-4cf3-a4be-f907fcd9c64f" providerId="ADAL" clId="{70D52ED1-668D-421A-B25E-08E5395ADDF8}" dt="2023-07-12T14:34:43.731" v="6332" actId="2696"/>
        <pc:sldMkLst>
          <pc:docMk/>
          <pc:sldMk cId="3135753087" sldId="1851"/>
        </pc:sldMkLst>
        <pc:spChg chg="del mod">
          <ac:chgData name="Michal Kormaňák - Ipsos" userId="a13b3441-23dc-4cf3-a4be-f907fcd9c64f" providerId="ADAL" clId="{70D52ED1-668D-421A-B25E-08E5395ADDF8}" dt="2023-07-12T12:01:42.693" v="1072" actId="478"/>
          <ac:spMkLst>
            <pc:docMk/>
            <pc:sldMk cId="3135753087" sldId="1851"/>
            <ac:spMk id="3" creationId="{F575C243-4159-8529-92C5-C9819C1F66E3}"/>
          </ac:spMkLst>
        </pc:spChg>
        <pc:spChg chg="mod">
          <ac:chgData name="Michal Kormaňák - Ipsos" userId="a13b3441-23dc-4cf3-a4be-f907fcd9c64f" providerId="ADAL" clId="{70D52ED1-668D-421A-B25E-08E5395ADDF8}" dt="2023-07-12T12:02:08.733" v="1179" actId="20577"/>
          <ac:spMkLst>
            <pc:docMk/>
            <pc:sldMk cId="3135753087" sldId="1851"/>
            <ac:spMk id="12" creationId="{EA5C7D4C-034E-4960-8A17-09457D8F1F04}"/>
          </ac:spMkLst>
        </pc:spChg>
        <pc:picChg chg="add del mod">
          <ac:chgData name="Michal Kormaňák - Ipsos" userId="a13b3441-23dc-4cf3-a4be-f907fcd9c64f" providerId="ADAL" clId="{70D52ED1-668D-421A-B25E-08E5395ADDF8}" dt="2023-07-12T13:50:04.197" v="4033" actId="478"/>
          <ac:picMkLst>
            <pc:docMk/>
            <pc:sldMk cId="3135753087" sldId="1851"/>
            <ac:picMk id="4" creationId="{45312E43-3B12-1009-D7B8-BE59218BA74A}"/>
          </ac:picMkLst>
        </pc:picChg>
      </pc:sldChg>
      <pc:sldChg chg="addSp delSp modSp mod">
        <pc:chgData name="Michal Kormaňák - Ipsos" userId="a13b3441-23dc-4cf3-a4be-f907fcd9c64f" providerId="ADAL" clId="{70D52ED1-668D-421A-B25E-08E5395ADDF8}" dt="2023-07-12T13:45:34.029" v="3781" actId="478"/>
        <pc:sldMkLst>
          <pc:docMk/>
          <pc:sldMk cId="3335851462" sldId="1852"/>
        </pc:sldMkLst>
        <pc:spChg chg="del mod">
          <ac:chgData name="Michal Kormaňák - Ipsos" userId="a13b3441-23dc-4cf3-a4be-f907fcd9c64f" providerId="ADAL" clId="{70D52ED1-668D-421A-B25E-08E5395ADDF8}" dt="2023-07-12T12:04:09.792" v="1242" actId="478"/>
          <ac:spMkLst>
            <pc:docMk/>
            <pc:sldMk cId="3335851462" sldId="1852"/>
            <ac:spMk id="3" creationId="{ABADAC48-6991-788C-1BAB-15CDADEC4789}"/>
          </ac:spMkLst>
        </pc:spChg>
        <pc:spChg chg="mod">
          <ac:chgData name="Michal Kormaňák - Ipsos" userId="a13b3441-23dc-4cf3-a4be-f907fcd9c64f" providerId="ADAL" clId="{70D52ED1-668D-421A-B25E-08E5395ADDF8}" dt="2023-07-12T12:04:30.834" v="1313" actId="20577"/>
          <ac:spMkLst>
            <pc:docMk/>
            <pc:sldMk cId="3335851462" sldId="1852"/>
            <ac:spMk id="5" creationId="{AE6DBE10-BF77-4D20-83FF-CFC1059113FC}"/>
          </ac:spMkLst>
        </pc:spChg>
        <pc:spChg chg="mod">
          <ac:chgData name="Michal Kormaňák - Ipsos" userId="a13b3441-23dc-4cf3-a4be-f907fcd9c64f" providerId="ADAL" clId="{70D52ED1-668D-421A-B25E-08E5395ADDF8}" dt="2023-07-12T12:09:22.778" v="1366" actId="20577"/>
          <ac:spMkLst>
            <pc:docMk/>
            <pc:sldMk cId="3335851462" sldId="1852"/>
            <ac:spMk id="11" creationId="{B52E979F-91B2-4E4B-97E7-8AFC6370349D}"/>
          </ac:spMkLst>
        </pc:spChg>
        <pc:graphicFrameChg chg="mod modGraphic">
          <ac:chgData name="Michal Kormaňák - Ipsos" userId="a13b3441-23dc-4cf3-a4be-f907fcd9c64f" providerId="ADAL" clId="{70D52ED1-668D-421A-B25E-08E5395ADDF8}" dt="2023-07-12T12:08:58.057" v="1357" actId="14734"/>
          <ac:graphicFrameMkLst>
            <pc:docMk/>
            <pc:sldMk cId="3335851462" sldId="1852"/>
            <ac:graphicFrameMk id="7" creationId="{C8AADC3F-5A2E-4500-B184-A6DA448D46EB}"/>
          </ac:graphicFrameMkLst>
        </pc:graphicFrameChg>
        <pc:graphicFrameChg chg="mod">
          <ac:chgData name="Michal Kormaňák - Ipsos" userId="a13b3441-23dc-4cf3-a4be-f907fcd9c64f" providerId="ADAL" clId="{70D52ED1-668D-421A-B25E-08E5395ADDF8}" dt="2023-07-12T12:05:47.808" v="1318"/>
          <ac:graphicFrameMkLst>
            <pc:docMk/>
            <pc:sldMk cId="3335851462" sldId="1852"/>
            <ac:graphicFrameMk id="12" creationId="{D6BEFD27-98D1-4B1B-8238-1F1E886DAA69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5:34.029" v="3781" actId="478"/>
          <ac:picMkLst>
            <pc:docMk/>
            <pc:sldMk cId="3335851462" sldId="1852"/>
            <ac:picMk id="2" creationId="{ADB30483-64E0-9301-C03D-BF9264A2FD5D}"/>
          </ac:picMkLst>
        </pc:picChg>
      </pc:sldChg>
      <pc:sldChg chg="addSp delSp modSp mod">
        <pc:chgData name="Michal Kormaňák - Ipsos" userId="a13b3441-23dc-4cf3-a4be-f907fcd9c64f" providerId="ADAL" clId="{70D52ED1-668D-421A-B25E-08E5395ADDF8}" dt="2023-07-12T14:16:27.232" v="5626" actId="14100"/>
        <pc:sldMkLst>
          <pc:docMk/>
          <pc:sldMk cId="708195139" sldId="1853"/>
        </pc:sldMkLst>
        <pc:spChg chg="add del mod">
          <ac:chgData name="Michal Kormaňák - Ipsos" userId="a13b3441-23dc-4cf3-a4be-f907fcd9c64f" providerId="ADAL" clId="{70D52ED1-668D-421A-B25E-08E5395ADDF8}" dt="2023-07-12T14:10:44.043" v="5564" actId="478"/>
          <ac:spMkLst>
            <pc:docMk/>
            <pc:sldMk cId="708195139" sldId="1853"/>
            <ac:spMk id="3" creationId="{AF0D740A-AD6A-74CE-F4C8-EE40A25442D0}"/>
          </ac:spMkLst>
        </pc:spChg>
        <pc:spChg chg="add mod">
          <ac:chgData name="Michal Kormaňák - Ipsos" userId="a13b3441-23dc-4cf3-a4be-f907fcd9c64f" providerId="ADAL" clId="{70D52ED1-668D-421A-B25E-08E5395ADDF8}" dt="2023-07-12T14:13:23.994" v="5592" actId="1076"/>
          <ac:spMkLst>
            <pc:docMk/>
            <pc:sldMk cId="708195139" sldId="1853"/>
            <ac:spMk id="5" creationId="{6D59EE51-43BC-50A0-EFB8-868E333D3D5E}"/>
          </ac:spMkLst>
        </pc:spChg>
        <pc:spChg chg="mod">
          <ac:chgData name="Michal Kormaňák - Ipsos" userId="a13b3441-23dc-4cf3-a4be-f907fcd9c64f" providerId="ADAL" clId="{70D52ED1-668D-421A-B25E-08E5395ADDF8}" dt="2023-07-12T14:15:52.424" v="5622" actId="1076"/>
          <ac:spMkLst>
            <pc:docMk/>
            <pc:sldMk cId="708195139" sldId="1853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2:09:57.551" v="1493" actId="20577"/>
          <ac:spMkLst>
            <pc:docMk/>
            <pc:sldMk cId="708195139" sldId="1853"/>
            <ac:spMk id="21" creationId="{47B1A00B-E394-45EF-A2A5-713A245F78D9}"/>
          </ac:spMkLst>
        </pc:spChg>
        <pc:grpChg chg="mod">
          <ac:chgData name="Michal Kormaňák - Ipsos" userId="a13b3441-23dc-4cf3-a4be-f907fcd9c64f" providerId="ADAL" clId="{70D52ED1-668D-421A-B25E-08E5395ADDF8}" dt="2023-07-12T12:50:54.301" v="2508" actId="1076"/>
          <ac:grpSpMkLst>
            <pc:docMk/>
            <pc:sldMk cId="708195139" sldId="1853"/>
            <ac:grpSpMk id="14" creationId="{EEBAE95C-5907-4A0D-9DD3-DFDE3B3E0FA7}"/>
          </ac:grpSpMkLst>
        </pc:grpChg>
        <pc:graphicFrameChg chg="add mod modGraphic">
          <ac:chgData name="Michal Kormaňák - Ipsos" userId="a13b3441-23dc-4cf3-a4be-f907fcd9c64f" providerId="ADAL" clId="{70D52ED1-668D-421A-B25E-08E5395ADDF8}" dt="2023-07-12T14:16:27.232" v="5626" actId="14100"/>
          <ac:graphicFrameMkLst>
            <pc:docMk/>
            <pc:sldMk cId="708195139" sldId="1853"/>
            <ac:graphicFrameMk id="4" creationId="{156C9824-692E-00F4-836E-C55901C647D4}"/>
          </ac:graphicFrameMkLst>
        </pc:graphicFrameChg>
        <pc:graphicFrameChg chg="mod">
          <ac:chgData name="Michal Kormaňák - Ipsos" userId="a13b3441-23dc-4cf3-a4be-f907fcd9c64f" providerId="ADAL" clId="{70D52ED1-668D-421A-B25E-08E5395ADDF8}" dt="2023-07-12T14:12:34.339" v="5584" actId="1076"/>
          <ac:graphicFrameMkLst>
            <pc:docMk/>
            <pc:sldMk cId="708195139" sldId="1853"/>
            <ac:graphicFrameMk id="6" creationId="{67A27CB6-5C01-4A66-893C-95218A980D62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5:37.610" v="3782" actId="478"/>
          <ac:picMkLst>
            <pc:docMk/>
            <pc:sldMk cId="708195139" sldId="1853"/>
            <ac:picMk id="2" creationId="{F685F6A8-6448-D931-91C0-5B5B1DD3E14C}"/>
          </ac:picMkLst>
        </pc:picChg>
      </pc:sldChg>
      <pc:sldChg chg="modSp add mod">
        <pc:chgData name="Michal Kormaňák - Ipsos" userId="a13b3441-23dc-4cf3-a4be-f907fcd9c64f" providerId="ADAL" clId="{70D52ED1-668D-421A-B25E-08E5395ADDF8}" dt="2023-07-12T14:32:51.251" v="6241" actId="1037"/>
        <pc:sldMkLst>
          <pc:docMk/>
          <pc:sldMk cId="673298921" sldId="1854"/>
        </pc:sldMkLst>
        <pc:spChg chg="mod">
          <ac:chgData name="Michal Kormaňák - Ipsos" userId="a13b3441-23dc-4cf3-a4be-f907fcd9c64f" providerId="ADAL" clId="{70D52ED1-668D-421A-B25E-08E5395ADDF8}" dt="2023-07-12T14:32:51.251" v="6241" actId="1037"/>
          <ac:spMkLst>
            <pc:docMk/>
            <pc:sldMk cId="673298921" sldId="1854"/>
            <ac:spMk id="4" creationId="{D76C4820-C2C7-4037-90AE-20D6765E44B5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1:44:14.201" v="274"/>
        <pc:sldMkLst>
          <pc:docMk/>
          <pc:sldMk cId="2086815896" sldId="1854"/>
        </pc:sldMkLst>
      </pc:sldChg>
      <pc:sldChg chg="add del setBg">
        <pc:chgData name="Michal Kormaňák - Ipsos" userId="a13b3441-23dc-4cf3-a4be-f907fcd9c64f" providerId="ADAL" clId="{70D52ED1-668D-421A-B25E-08E5395ADDF8}" dt="2023-07-12T11:55:17.275" v="850"/>
        <pc:sldMkLst>
          <pc:docMk/>
          <pc:sldMk cId="189857701" sldId="1855"/>
        </pc:sldMkLst>
      </pc:sldChg>
      <pc:sldChg chg="modSp add del mod">
        <pc:chgData name="Michal Kormaňák - Ipsos" userId="a13b3441-23dc-4cf3-a4be-f907fcd9c64f" providerId="ADAL" clId="{70D52ED1-668D-421A-B25E-08E5395ADDF8}" dt="2023-07-12T14:33:21.323" v="6246" actId="2696"/>
        <pc:sldMkLst>
          <pc:docMk/>
          <pc:sldMk cId="1969128444" sldId="1855"/>
        </pc:sldMkLst>
        <pc:spChg chg="mod">
          <ac:chgData name="Michal Kormaňák - Ipsos" userId="a13b3441-23dc-4cf3-a4be-f907fcd9c64f" providerId="ADAL" clId="{70D52ED1-668D-421A-B25E-08E5395ADDF8}" dt="2023-07-12T11:55:45.008" v="881" actId="1076"/>
          <ac:spMkLst>
            <pc:docMk/>
            <pc:sldMk cId="1969128444" sldId="1855"/>
            <ac:spMk id="4" creationId="{D76C4820-C2C7-4037-90AE-20D6765E44B5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4:33:27.526" v="6248"/>
        <pc:sldMkLst>
          <pc:docMk/>
          <pc:sldMk cId="3047849127" sldId="1855"/>
        </pc:sldMkLst>
      </pc:sldChg>
      <pc:sldChg chg="add">
        <pc:chgData name="Michal Kormaňák - Ipsos" userId="a13b3441-23dc-4cf3-a4be-f907fcd9c64f" providerId="ADAL" clId="{70D52ED1-668D-421A-B25E-08E5395ADDF8}" dt="2023-07-12T14:33:27.536" v="6249"/>
        <pc:sldMkLst>
          <pc:docMk/>
          <pc:sldMk cId="4098977300" sldId="1855"/>
        </pc:sldMkLst>
      </pc:sldChg>
      <pc:sldChg chg="add">
        <pc:chgData name="Michal Kormaňák - Ipsos" userId="a13b3441-23dc-4cf3-a4be-f907fcd9c64f" providerId="ADAL" clId="{70D52ED1-668D-421A-B25E-08E5395ADDF8}" dt="2023-07-12T14:34:51.214" v="6335"/>
        <pc:sldMkLst>
          <pc:docMk/>
          <pc:sldMk cId="1653054992" sldId="1856"/>
        </pc:sldMkLst>
      </pc:sldChg>
      <pc:sldChg chg="add del setBg">
        <pc:chgData name="Michal Kormaňák - Ipsos" userId="a13b3441-23dc-4cf3-a4be-f907fcd9c64f" providerId="ADAL" clId="{70D52ED1-668D-421A-B25E-08E5395ADDF8}" dt="2023-07-12T14:34:51.177" v="6334"/>
        <pc:sldMkLst>
          <pc:docMk/>
          <pc:sldMk cId="2436149528" sldId="1856"/>
        </pc:sldMkLst>
      </pc:sldChg>
      <pc:sldChg chg="modSp add del mod">
        <pc:chgData name="Michal Kormaňák - Ipsos" userId="a13b3441-23dc-4cf3-a4be-f907fcd9c64f" providerId="ADAL" clId="{70D52ED1-668D-421A-B25E-08E5395ADDF8}" dt="2023-07-12T14:34:43.731" v="6332" actId="2696"/>
        <pc:sldMkLst>
          <pc:docMk/>
          <pc:sldMk cId="2590232153" sldId="1856"/>
        </pc:sldMkLst>
        <pc:spChg chg="mod">
          <ac:chgData name="Michal Kormaňák - Ipsos" userId="a13b3441-23dc-4cf3-a4be-f907fcd9c64f" providerId="ADAL" clId="{70D52ED1-668D-421A-B25E-08E5395ADDF8}" dt="2023-07-12T12:03:34.688" v="1214" actId="1076"/>
          <ac:spMkLst>
            <pc:docMk/>
            <pc:sldMk cId="2590232153" sldId="1856"/>
            <ac:spMk id="4" creationId="{D76C4820-C2C7-4037-90AE-20D6765E44B5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2:03:23.759" v="1194"/>
        <pc:sldMkLst>
          <pc:docMk/>
          <pc:sldMk cId="2683456662" sldId="1856"/>
        </pc:sldMkLst>
      </pc:sldChg>
      <pc:sldChg chg="modSp add del mod">
        <pc:chgData name="Michal Kormaňák - Ipsos" userId="a13b3441-23dc-4cf3-a4be-f907fcd9c64f" providerId="ADAL" clId="{70D52ED1-668D-421A-B25E-08E5395ADDF8}" dt="2023-07-12T12:33:27.999" v="2139" actId="47"/>
        <pc:sldMkLst>
          <pc:docMk/>
          <pc:sldMk cId="1840169086" sldId="1857"/>
        </pc:sldMkLst>
        <pc:spChg chg="mod">
          <ac:chgData name="Michal Kormaňák - Ipsos" userId="a13b3441-23dc-4cf3-a4be-f907fcd9c64f" providerId="ADAL" clId="{70D52ED1-668D-421A-B25E-08E5395ADDF8}" dt="2023-07-12T12:04:04.649" v="1240" actId="1076"/>
          <ac:spMkLst>
            <pc:docMk/>
            <pc:sldMk cId="1840169086" sldId="1857"/>
            <ac:spMk id="4" creationId="{D76C4820-C2C7-4037-90AE-20D6765E44B5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2:03:54.242" v="1216"/>
        <pc:sldMkLst>
          <pc:docMk/>
          <pc:sldMk cId="3969940482" sldId="1857"/>
        </pc:sldMkLst>
      </pc:sldChg>
      <pc:sldChg chg="addSp delSp modSp add mod">
        <pc:chgData name="Michal Kormaňák - Ipsos" userId="a13b3441-23dc-4cf3-a4be-f907fcd9c64f" providerId="ADAL" clId="{70D52ED1-668D-421A-B25E-08E5395ADDF8}" dt="2023-07-12T13:46:23.313" v="3854" actId="1036"/>
        <pc:sldMkLst>
          <pc:docMk/>
          <pc:sldMk cId="1902333773" sldId="1858"/>
        </pc:sldMkLst>
        <pc:spChg chg="mod">
          <ac:chgData name="Michal Kormaňák - Ipsos" userId="a13b3441-23dc-4cf3-a4be-f907fcd9c64f" providerId="ADAL" clId="{70D52ED1-668D-421A-B25E-08E5395ADDF8}" dt="2023-07-12T12:15:37.822" v="1566" actId="20577"/>
          <ac:spMkLst>
            <pc:docMk/>
            <pc:sldMk cId="1902333773" sldId="1858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2:19:47.252" v="1863" actId="20577"/>
          <ac:spMkLst>
            <pc:docMk/>
            <pc:sldMk cId="1902333773" sldId="1858"/>
            <ac:spMk id="12" creationId="{A8B58BE0-B5A2-4D54-AB3E-29F9F746B8ED}"/>
          </ac:spMkLst>
        </pc:spChg>
        <pc:spChg chg="mod">
          <ac:chgData name="Michal Kormaňák - Ipsos" userId="a13b3441-23dc-4cf3-a4be-f907fcd9c64f" providerId="ADAL" clId="{70D52ED1-668D-421A-B25E-08E5395ADDF8}" dt="2023-07-12T13:46:05.156" v="3827" actId="1076"/>
          <ac:spMkLst>
            <pc:docMk/>
            <pc:sldMk cId="1902333773" sldId="1858"/>
            <ac:spMk id="18" creationId="{E39DE8AE-A624-44C5-B596-0381353BEA7C}"/>
          </ac:spMkLst>
        </pc:spChg>
        <pc:spChg chg="mod">
          <ac:chgData name="Michal Kormaňák - Ipsos" userId="a13b3441-23dc-4cf3-a4be-f907fcd9c64f" providerId="ADAL" clId="{70D52ED1-668D-421A-B25E-08E5395ADDF8}" dt="2023-07-12T12:18:23.550" v="1711" actId="20577"/>
          <ac:spMkLst>
            <pc:docMk/>
            <pc:sldMk cId="1902333773" sldId="1858"/>
            <ac:spMk id="21" creationId="{47B1A00B-E394-45EF-A2A5-713A245F78D9}"/>
          </ac:spMkLst>
        </pc:spChg>
        <pc:graphicFrameChg chg="mod modGraphic">
          <ac:chgData name="Michal Kormaňák - Ipsos" userId="a13b3441-23dc-4cf3-a4be-f907fcd9c64f" providerId="ADAL" clId="{70D52ED1-668D-421A-B25E-08E5395ADDF8}" dt="2023-07-12T13:46:23.313" v="3854" actId="1036"/>
          <ac:graphicFrameMkLst>
            <pc:docMk/>
            <pc:sldMk cId="1902333773" sldId="1858"/>
            <ac:graphicFrameMk id="74" creationId="{52A0A9FC-BFB7-4B04-89E9-8AF9A0454E44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5:42.303" v="3783" actId="478"/>
          <ac:picMkLst>
            <pc:docMk/>
            <pc:sldMk cId="1902333773" sldId="1858"/>
            <ac:picMk id="2" creationId="{76194E13-4FA2-C1FB-0DB7-E5B57AF8E7C8}"/>
          </ac:picMkLst>
        </pc:picChg>
      </pc:sldChg>
      <pc:sldChg chg="addSp delSp modSp add mod">
        <pc:chgData name="Michal Kormaňák - Ipsos" userId="a13b3441-23dc-4cf3-a4be-f907fcd9c64f" providerId="ADAL" clId="{70D52ED1-668D-421A-B25E-08E5395ADDF8}" dt="2023-07-12T13:46:52.671" v="3874" actId="20577"/>
        <pc:sldMkLst>
          <pc:docMk/>
          <pc:sldMk cId="2644528577" sldId="1859"/>
        </pc:sldMkLst>
        <pc:spChg chg="del">
          <ac:chgData name="Michal Kormaňák - Ipsos" userId="a13b3441-23dc-4cf3-a4be-f907fcd9c64f" providerId="ADAL" clId="{70D52ED1-668D-421A-B25E-08E5395ADDF8}" dt="2023-07-12T12:22:14.071" v="1868" actId="478"/>
          <ac:spMkLst>
            <pc:docMk/>
            <pc:sldMk cId="2644528577" sldId="1859"/>
            <ac:spMk id="2" creationId="{B146F377-5A96-18FF-6A45-06FD76D19FAF}"/>
          </ac:spMkLst>
        </pc:spChg>
        <pc:spChg chg="mod">
          <ac:chgData name="Michal Kormaňák - Ipsos" userId="a13b3441-23dc-4cf3-a4be-f907fcd9c64f" providerId="ADAL" clId="{70D52ED1-668D-421A-B25E-08E5395ADDF8}" dt="2023-07-12T12:27:29.317" v="1904" actId="20577"/>
          <ac:spMkLst>
            <pc:docMk/>
            <pc:sldMk cId="2644528577" sldId="1859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2:32:31.695" v="2125" actId="20577"/>
          <ac:spMkLst>
            <pc:docMk/>
            <pc:sldMk cId="2644528577" sldId="1859"/>
            <ac:spMk id="20" creationId="{2BC80BE3-5AB0-4C5A-8241-EB204C98498F}"/>
          </ac:spMkLst>
        </pc:spChg>
        <pc:spChg chg="mod">
          <ac:chgData name="Michal Kormaňák - Ipsos" userId="a13b3441-23dc-4cf3-a4be-f907fcd9c64f" providerId="ADAL" clId="{70D52ED1-668D-421A-B25E-08E5395ADDF8}" dt="2023-07-12T13:46:52.671" v="3874" actId="20577"/>
          <ac:spMkLst>
            <pc:docMk/>
            <pc:sldMk cId="2644528577" sldId="1859"/>
            <ac:spMk id="21" creationId="{C350FC0E-35E3-414A-BEC5-E26A7ED779D0}"/>
          </ac:spMkLst>
        </pc:spChg>
        <pc:spChg chg="mod">
          <ac:chgData name="Michal Kormaňák - Ipsos" userId="a13b3441-23dc-4cf3-a4be-f907fcd9c64f" providerId="ADAL" clId="{70D52ED1-668D-421A-B25E-08E5395ADDF8}" dt="2023-07-12T12:27:38.929" v="1912" actId="20577"/>
          <ac:spMkLst>
            <pc:docMk/>
            <pc:sldMk cId="2644528577" sldId="1859"/>
            <ac:spMk id="22" creationId="{2D80A3BB-DF97-42BF-B51C-4FA8FDAC134B}"/>
          </ac:spMkLst>
        </pc:spChg>
        <pc:spChg chg="del mod">
          <ac:chgData name="Michal Kormaňák - Ipsos" userId="a13b3441-23dc-4cf3-a4be-f907fcd9c64f" providerId="ADAL" clId="{70D52ED1-668D-421A-B25E-08E5395ADDF8}" dt="2023-07-12T12:22:16.237" v="1870" actId="478"/>
          <ac:spMkLst>
            <pc:docMk/>
            <pc:sldMk cId="2644528577" sldId="1859"/>
            <ac:spMk id="23" creationId="{DE1C642B-E796-BD51-74B9-CC17EBB34F97}"/>
          </ac:spMkLst>
        </pc:spChg>
        <pc:grpChg chg="mod">
          <ac:chgData name="Michal Kormaňák - Ipsos" userId="a13b3441-23dc-4cf3-a4be-f907fcd9c64f" providerId="ADAL" clId="{70D52ED1-668D-421A-B25E-08E5395ADDF8}" dt="2023-07-12T12:33:00.677" v="2132" actId="1036"/>
          <ac:grpSpMkLst>
            <pc:docMk/>
            <pc:sldMk cId="2644528577" sldId="1859"/>
            <ac:grpSpMk id="16" creationId="{0F910557-DC01-408D-A8F2-34E7593E34DB}"/>
          </ac:grpSpMkLst>
        </pc:grpChg>
        <pc:graphicFrameChg chg="mod">
          <ac:chgData name="Michal Kormaňák - Ipsos" userId="a13b3441-23dc-4cf3-a4be-f907fcd9c64f" providerId="ADAL" clId="{70D52ED1-668D-421A-B25E-08E5395ADDF8}" dt="2023-07-12T12:27:02.230" v="1898" actId="207"/>
          <ac:graphicFrameMkLst>
            <pc:docMk/>
            <pc:sldMk cId="2644528577" sldId="1859"/>
            <ac:graphicFrameMk id="7" creationId="{993485C1-3D01-45D8-BFF8-06B569CC273B}"/>
          </ac:graphicFrameMkLst>
        </pc:graphicFrameChg>
        <pc:graphicFrameChg chg="mod modGraphic">
          <ac:chgData name="Michal Kormaňák - Ipsos" userId="a13b3441-23dc-4cf3-a4be-f907fcd9c64f" providerId="ADAL" clId="{70D52ED1-668D-421A-B25E-08E5395ADDF8}" dt="2023-07-12T12:36:43.910" v="2153" actId="1076"/>
          <ac:graphicFrameMkLst>
            <pc:docMk/>
            <pc:sldMk cId="2644528577" sldId="1859"/>
            <ac:graphicFrameMk id="10" creationId="{C4980E69-F60C-4D70-8AC9-36BDE9C735D5}"/>
          </ac:graphicFrameMkLst>
        </pc:graphicFrameChg>
        <pc:picChg chg="add del mod">
          <ac:chgData name="Michal Kormaňák - Ipsos" userId="a13b3441-23dc-4cf3-a4be-f907fcd9c64f" providerId="ADAL" clId="{70D52ED1-668D-421A-B25E-08E5395ADDF8}" dt="2023-07-12T13:46:49.786" v="3872" actId="478"/>
          <ac:picMkLst>
            <pc:docMk/>
            <pc:sldMk cId="2644528577" sldId="1859"/>
            <ac:picMk id="3" creationId="{B49414AD-F4A2-B044-790C-A941752EDEB3}"/>
          </ac:picMkLst>
        </pc:picChg>
      </pc:sldChg>
      <pc:sldChg chg="modSp add del mod">
        <pc:chgData name="Michal Kormaňák - Ipsos" userId="a13b3441-23dc-4cf3-a4be-f907fcd9c64f" providerId="ADAL" clId="{70D52ED1-668D-421A-B25E-08E5395ADDF8}" dt="2023-07-12T14:35:04.912" v="6339" actId="47"/>
        <pc:sldMkLst>
          <pc:docMk/>
          <pc:sldMk cId="652654026" sldId="1860"/>
        </pc:sldMkLst>
        <pc:spChg chg="mod">
          <ac:chgData name="Michal Kormaňák - Ipsos" userId="a13b3441-23dc-4cf3-a4be-f907fcd9c64f" providerId="ADAL" clId="{70D52ED1-668D-421A-B25E-08E5395ADDF8}" dt="2023-07-12T14:34:22.958" v="6331" actId="14100"/>
          <ac:spMkLst>
            <pc:docMk/>
            <pc:sldMk cId="652654026" sldId="1860"/>
            <ac:spMk id="4" creationId="{D6A2C360-0EF9-42D0-8A71-75D2F27B2A82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2:35:27.015" v="2147"/>
        <pc:sldMkLst>
          <pc:docMk/>
          <pc:sldMk cId="2797561223" sldId="1860"/>
        </pc:sldMkLst>
      </pc:sldChg>
      <pc:sldChg chg="addSp delSp modSp add mod">
        <pc:chgData name="Michal Kormaňák - Ipsos" userId="a13b3441-23dc-4cf3-a4be-f907fcd9c64f" providerId="ADAL" clId="{70D52ED1-668D-421A-B25E-08E5395ADDF8}" dt="2023-07-12T14:36:16.348" v="6382" actId="207"/>
        <pc:sldMkLst>
          <pc:docMk/>
          <pc:sldMk cId="3451696321" sldId="1861"/>
        </pc:sldMkLst>
        <pc:spChg chg="del">
          <ac:chgData name="Michal Kormaňák - Ipsos" userId="a13b3441-23dc-4cf3-a4be-f907fcd9c64f" providerId="ADAL" clId="{70D52ED1-668D-421A-B25E-08E5395ADDF8}" dt="2023-07-12T12:36:19.641" v="2150" actId="478"/>
          <ac:spMkLst>
            <pc:docMk/>
            <pc:sldMk cId="3451696321" sldId="1861"/>
            <ac:spMk id="5" creationId="{C39114AC-A1CA-43D0-BEFD-F91CB1C87090}"/>
          </ac:spMkLst>
        </pc:spChg>
        <pc:spChg chg="mod">
          <ac:chgData name="Michal Kormaňák - Ipsos" userId="a13b3441-23dc-4cf3-a4be-f907fcd9c64f" providerId="ADAL" clId="{70D52ED1-668D-421A-B25E-08E5395ADDF8}" dt="2023-07-12T12:51:25.059" v="2526" actId="1036"/>
          <ac:spMkLst>
            <pc:docMk/>
            <pc:sldMk cId="3451696321" sldId="1861"/>
            <ac:spMk id="8" creationId="{EC658698-1B34-4077-9022-AB01D5BECC01}"/>
          </ac:spMkLst>
        </pc:spChg>
        <pc:spChg chg="mod">
          <ac:chgData name="Michal Kormaňák - Ipsos" userId="a13b3441-23dc-4cf3-a4be-f907fcd9c64f" providerId="ADAL" clId="{70D52ED1-668D-421A-B25E-08E5395ADDF8}" dt="2023-07-12T13:14:25.078" v="2841" actId="20577"/>
          <ac:spMkLst>
            <pc:docMk/>
            <pc:sldMk cId="3451696321" sldId="1861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3:13:57.973" v="2833" actId="208"/>
          <ac:spMkLst>
            <pc:docMk/>
            <pc:sldMk cId="3451696321" sldId="1861"/>
            <ac:spMk id="13" creationId="{229EA67D-6BD7-BB71-7EBB-4CCD2FA09F90}"/>
          </ac:spMkLst>
        </pc:spChg>
        <pc:spChg chg="del">
          <ac:chgData name="Michal Kormaňák - Ipsos" userId="a13b3441-23dc-4cf3-a4be-f907fcd9c64f" providerId="ADAL" clId="{70D52ED1-668D-421A-B25E-08E5395ADDF8}" dt="2023-07-12T12:50:39.432" v="2505" actId="478"/>
          <ac:spMkLst>
            <pc:docMk/>
            <pc:sldMk cId="3451696321" sldId="1861"/>
            <ac:spMk id="14" creationId="{C9E70709-19CF-4AD5-A06D-27D66CCAC92F}"/>
          </ac:spMkLst>
        </pc:spChg>
        <pc:spChg chg="mod">
          <ac:chgData name="Michal Kormaňák - Ipsos" userId="a13b3441-23dc-4cf3-a4be-f907fcd9c64f" providerId="ADAL" clId="{70D52ED1-668D-421A-B25E-08E5395ADDF8}" dt="2023-07-12T13:13:57.973" v="2833" actId="208"/>
          <ac:spMkLst>
            <pc:docMk/>
            <pc:sldMk cId="3451696321" sldId="1861"/>
            <ac:spMk id="15" creationId="{8ECD48FB-4AC9-9B25-51B2-EE959E865A32}"/>
          </ac:spMkLst>
        </pc:spChg>
        <pc:spChg chg="mod">
          <ac:chgData name="Michal Kormaňák - Ipsos" userId="a13b3441-23dc-4cf3-a4be-f907fcd9c64f" providerId="ADAL" clId="{70D52ED1-668D-421A-B25E-08E5395ADDF8}" dt="2023-07-12T13:13:57.973" v="2833" actId="208"/>
          <ac:spMkLst>
            <pc:docMk/>
            <pc:sldMk cId="3451696321" sldId="1861"/>
            <ac:spMk id="16" creationId="{51715ACC-7EEE-CDF3-B174-EF3492D36E20}"/>
          </ac:spMkLst>
        </pc:spChg>
        <pc:spChg chg="del">
          <ac:chgData name="Michal Kormaňák - Ipsos" userId="a13b3441-23dc-4cf3-a4be-f907fcd9c64f" providerId="ADAL" clId="{70D52ED1-668D-421A-B25E-08E5395ADDF8}" dt="2023-07-12T12:50:39.432" v="2505" actId="478"/>
          <ac:spMkLst>
            <pc:docMk/>
            <pc:sldMk cId="3451696321" sldId="1861"/>
            <ac:spMk id="17" creationId="{42BDE5B7-AD72-405E-BD14-370270A05137}"/>
          </ac:spMkLst>
        </pc:spChg>
        <pc:spChg chg="add mod">
          <ac:chgData name="Michal Kormaňák - Ipsos" userId="a13b3441-23dc-4cf3-a4be-f907fcd9c64f" providerId="ADAL" clId="{70D52ED1-668D-421A-B25E-08E5395ADDF8}" dt="2023-07-12T13:47:29.548" v="3877" actId="1076"/>
          <ac:spMkLst>
            <pc:docMk/>
            <pc:sldMk cId="3451696321" sldId="1861"/>
            <ac:spMk id="20" creationId="{AC50A512-C302-820E-DE47-62000B188837}"/>
          </ac:spMkLst>
        </pc:spChg>
        <pc:spChg chg="mod">
          <ac:chgData name="Michal Kormaňák - Ipsos" userId="a13b3441-23dc-4cf3-a4be-f907fcd9c64f" providerId="ADAL" clId="{70D52ED1-668D-421A-B25E-08E5395ADDF8}" dt="2023-07-12T12:44:21.733" v="2487" actId="20577"/>
          <ac:spMkLst>
            <pc:docMk/>
            <pc:sldMk cId="3451696321" sldId="1861"/>
            <ac:spMk id="27" creationId="{E1B6EC5C-B27C-4FF3-86B1-443285EA95C7}"/>
          </ac:spMkLst>
        </pc:spChg>
        <pc:spChg chg="del">
          <ac:chgData name="Michal Kormaňák - Ipsos" userId="a13b3441-23dc-4cf3-a4be-f907fcd9c64f" providerId="ADAL" clId="{70D52ED1-668D-421A-B25E-08E5395ADDF8}" dt="2023-07-12T12:36:19.641" v="2150" actId="478"/>
          <ac:spMkLst>
            <pc:docMk/>
            <pc:sldMk cId="3451696321" sldId="1861"/>
            <ac:spMk id="30" creationId="{E0E159A2-EA7F-46AC-B5A4-12765B690090}"/>
          </ac:spMkLst>
        </pc:spChg>
        <pc:spChg chg="del">
          <ac:chgData name="Michal Kormaňák - Ipsos" userId="a13b3441-23dc-4cf3-a4be-f907fcd9c64f" providerId="ADAL" clId="{70D52ED1-668D-421A-B25E-08E5395ADDF8}" dt="2023-07-12T12:36:19.641" v="2150" actId="478"/>
          <ac:spMkLst>
            <pc:docMk/>
            <pc:sldMk cId="3451696321" sldId="1861"/>
            <ac:spMk id="31" creationId="{61023480-3E01-4702-95DE-6D3CA3ACB83E}"/>
          </ac:spMkLst>
        </pc:spChg>
        <pc:spChg chg="del mod">
          <ac:chgData name="Michal Kormaňák - Ipsos" userId="a13b3441-23dc-4cf3-a4be-f907fcd9c64f" providerId="ADAL" clId="{70D52ED1-668D-421A-B25E-08E5395ADDF8}" dt="2023-07-12T13:14:10.276" v="2836" actId="478"/>
          <ac:spMkLst>
            <pc:docMk/>
            <pc:sldMk cId="3451696321" sldId="1861"/>
            <ac:spMk id="33" creationId="{F25DE62B-C84F-450F-B350-BE63B2455B72}"/>
          </ac:spMkLst>
        </pc:spChg>
        <pc:spChg chg="del">
          <ac:chgData name="Michal Kormaňák - Ipsos" userId="a13b3441-23dc-4cf3-a4be-f907fcd9c64f" providerId="ADAL" clId="{70D52ED1-668D-421A-B25E-08E5395ADDF8}" dt="2023-07-12T12:51:20.510" v="2513" actId="478"/>
          <ac:spMkLst>
            <pc:docMk/>
            <pc:sldMk cId="3451696321" sldId="1861"/>
            <ac:spMk id="35" creationId="{BAE7408A-B5D4-4938-A74F-E5639C945080}"/>
          </ac:spMkLst>
        </pc:spChg>
        <pc:grpChg chg="del">
          <ac:chgData name="Michal Kormaňák - Ipsos" userId="a13b3441-23dc-4cf3-a4be-f907fcd9c64f" providerId="ADAL" clId="{70D52ED1-668D-421A-B25E-08E5395ADDF8}" dt="2023-07-12T12:36:19.641" v="2150" actId="478"/>
          <ac:grpSpMkLst>
            <pc:docMk/>
            <pc:sldMk cId="3451696321" sldId="1861"/>
            <ac:grpSpMk id="4" creationId="{1728EE41-05E6-4806-9BC3-D12CA5328D86}"/>
          </ac:grpSpMkLst>
        </pc:grpChg>
        <pc:grpChg chg="del">
          <ac:chgData name="Michal Kormaňák - Ipsos" userId="a13b3441-23dc-4cf3-a4be-f907fcd9c64f" providerId="ADAL" clId="{70D52ED1-668D-421A-B25E-08E5395ADDF8}" dt="2023-07-12T12:36:19.641" v="2150" actId="478"/>
          <ac:grpSpMkLst>
            <pc:docMk/>
            <pc:sldMk cId="3451696321" sldId="1861"/>
            <ac:grpSpMk id="6" creationId="{7833FADA-810F-4882-AD94-3E500298808A}"/>
          </ac:grpSpMkLst>
        </pc:grpChg>
        <pc:grpChg chg="del">
          <ac:chgData name="Michal Kormaňák - Ipsos" userId="a13b3441-23dc-4cf3-a4be-f907fcd9c64f" providerId="ADAL" clId="{70D52ED1-668D-421A-B25E-08E5395ADDF8}" dt="2023-07-12T12:36:19.641" v="2150" actId="478"/>
          <ac:grpSpMkLst>
            <pc:docMk/>
            <pc:sldMk cId="3451696321" sldId="1861"/>
            <ac:grpSpMk id="7" creationId="{6DCBF1B9-852E-4E39-8C0E-C08C185EEECF}"/>
          </ac:grpSpMkLst>
        </pc:grpChg>
        <pc:grpChg chg="add del mod">
          <ac:chgData name="Michal Kormaňák - Ipsos" userId="a13b3441-23dc-4cf3-a4be-f907fcd9c64f" providerId="ADAL" clId="{70D52ED1-668D-421A-B25E-08E5395ADDF8}" dt="2023-07-12T13:14:08.747" v="2835" actId="478"/>
          <ac:grpSpMkLst>
            <pc:docMk/>
            <pc:sldMk cId="3451696321" sldId="1861"/>
            <ac:grpSpMk id="12" creationId="{8933DAD7-0750-D186-AFC4-ABC6F4E027B3}"/>
          </ac:grpSpMkLst>
        </pc:grpChg>
        <pc:grpChg chg="del">
          <ac:chgData name="Michal Kormaňák - Ipsos" userId="a13b3441-23dc-4cf3-a4be-f907fcd9c64f" providerId="ADAL" clId="{70D52ED1-668D-421A-B25E-08E5395ADDF8}" dt="2023-07-12T12:51:20.510" v="2513" actId="478"/>
          <ac:grpSpMkLst>
            <pc:docMk/>
            <pc:sldMk cId="3451696321" sldId="1861"/>
            <ac:grpSpMk id="36" creationId="{8D3188A1-F4F6-4147-84F5-7E2F0F25DADF}"/>
          </ac:grpSpMkLst>
        </pc:grpChg>
        <pc:graphicFrameChg chg="add mod modGraphic">
          <ac:chgData name="Michal Kormaňák - Ipsos" userId="a13b3441-23dc-4cf3-a4be-f907fcd9c64f" providerId="ADAL" clId="{70D52ED1-668D-421A-B25E-08E5395ADDF8}" dt="2023-07-12T14:36:16.348" v="6382" actId="207"/>
          <ac:graphicFrameMkLst>
            <pc:docMk/>
            <pc:sldMk cId="3451696321" sldId="1861"/>
            <ac:graphicFrameMk id="9" creationId="{39BABF9B-F8BD-58A7-044B-B70C86628FE1}"/>
          </ac:graphicFrameMkLst>
        </pc:graphicFrameChg>
        <pc:graphicFrameChg chg="add mod modGraphic">
          <ac:chgData name="Michal Kormaňák - Ipsos" userId="a13b3441-23dc-4cf3-a4be-f907fcd9c64f" providerId="ADAL" clId="{70D52ED1-668D-421A-B25E-08E5395ADDF8}" dt="2023-07-12T13:47:35.467" v="3889" actId="1037"/>
          <ac:graphicFrameMkLst>
            <pc:docMk/>
            <pc:sldMk cId="3451696321" sldId="1861"/>
            <ac:graphicFrameMk id="19" creationId="{311F9F29-2F56-E6D6-557B-CFF1F6CAA31D}"/>
          </ac:graphicFrameMkLst>
        </pc:graphicFrameChg>
        <pc:graphicFrameChg chg="del mod">
          <ac:chgData name="Michal Kormaňák - Ipsos" userId="a13b3441-23dc-4cf3-a4be-f907fcd9c64f" providerId="ADAL" clId="{70D52ED1-668D-421A-B25E-08E5395ADDF8}" dt="2023-07-12T12:50:39.432" v="2505" actId="478"/>
          <ac:graphicFrameMkLst>
            <pc:docMk/>
            <pc:sldMk cId="3451696321" sldId="1861"/>
            <ac:graphicFrameMk id="23" creationId="{E49AA9A7-3E75-471E-BB38-D8CCB2DCFA9E}"/>
          </ac:graphicFrameMkLst>
        </pc:graphicFrameChg>
        <pc:graphicFrameChg chg="del">
          <ac:chgData name="Michal Kormaňák - Ipsos" userId="a13b3441-23dc-4cf3-a4be-f907fcd9c64f" providerId="ADAL" clId="{70D52ED1-668D-421A-B25E-08E5395ADDF8}" dt="2023-07-12T12:50:39.432" v="2505" actId="478"/>
          <ac:graphicFrameMkLst>
            <pc:docMk/>
            <pc:sldMk cId="3451696321" sldId="1861"/>
            <ac:graphicFrameMk id="24" creationId="{267DB5F2-A438-45F5-B7AC-BCF73588CD25}"/>
          </ac:graphicFrameMkLst>
        </pc:graphicFrameChg>
        <pc:picChg chg="del">
          <ac:chgData name="Michal Kormaňák - Ipsos" userId="a13b3441-23dc-4cf3-a4be-f907fcd9c64f" providerId="ADAL" clId="{70D52ED1-668D-421A-B25E-08E5395ADDF8}" dt="2023-07-12T12:50:39.432" v="2505" actId="478"/>
          <ac:picMkLst>
            <pc:docMk/>
            <pc:sldMk cId="3451696321" sldId="1861"/>
            <ac:picMk id="10" creationId="{069932C0-4490-4749-BAEF-BE1F3E2F3DB6}"/>
          </ac:picMkLst>
        </pc:picChg>
        <pc:cxnChg chg="del">
          <ac:chgData name="Michal Kormaňák - Ipsos" userId="a13b3441-23dc-4cf3-a4be-f907fcd9c64f" providerId="ADAL" clId="{70D52ED1-668D-421A-B25E-08E5395ADDF8}" dt="2023-07-12T12:50:39.432" v="2505" actId="478"/>
          <ac:cxnSpMkLst>
            <pc:docMk/>
            <pc:sldMk cId="3451696321" sldId="1861"/>
            <ac:cxnSpMk id="18" creationId="{C9386E80-1ACB-4EBB-9BA1-0F43EA00F602}"/>
          </ac:cxnSpMkLst>
        </pc:cxnChg>
        <pc:cxnChg chg="del">
          <ac:chgData name="Michal Kormaňák - Ipsos" userId="a13b3441-23dc-4cf3-a4be-f907fcd9c64f" providerId="ADAL" clId="{70D52ED1-668D-421A-B25E-08E5395ADDF8}" dt="2023-07-12T12:36:19.641" v="2150" actId="478"/>
          <ac:cxnSpMkLst>
            <pc:docMk/>
            <pc:sldMk cId="3451696321" sldId="1861"/>
            <ac:cxnSpMk id="40" creationId="{45E41012-E417-481D-BF4E-A548C1C8E73E}"/>
          </ac:cxnSpMkLst>
        </pc:cxnChg>
      </pc:sldChg>
      <pc:sldChg chg="addSp delSp modSp add mod">
        <pc:chgData name="Michal Kormaňák - Ipsos" userId="a13b3441-23dc-4cf3-a4be-f907fcd9c64f" providerId="ADAL" clId="{70D52ED1-668D-421A-B25E-08E5395ADDF8}" dt="2023-07-12T14:34:06.025" v="6292" actId="20577"/>
        <pc:sldMkLst>
          <pc:docMk/>
          <pc:sldMk cId="3088366414" sldId="1862"/>
        </pc:sldMkLst>
        <pc:spChg chg="add mod">
          <ac:chgData name="Michal Kormaňák - Ipsos" userId="a13b3441-23dc-4cf3-a4be-f907fcd9c64f" providerId="ADAL" clId="{70D52ED1-668D-421A-B25E-08E5395ADDF8}" dt="2023-07-12T13:23:31.911" v="3125" actId="1038"/>
          <ac:spMkLst>
            <pc:docMk/>
            <pc:sldMk cId="3088366414" sldId="1862"/>
            <ac:spMk id="2" creationId="{120BB793-19D9-D9D6-65BC-80D7892CF199}"/>
          </ac:spMkLst>
        </pc:spChg>
        <pc:spChg chg="add mod">
          <ac:chgData name="Michal Kormaňák - Ipsos" userId="a13b3441-23dc-4cf3-a4be-f907fcd9c64f" providerId="ADAL" clId="{70D52ED1-668D-421A-B25E-08E5395ADDF8}" dt="2023-07-12T13:23:25.257" v="3123" actId="20577"/>
          <ac:spMkLst>
            <pc:docMk/>
            <pc:sldMk cId="3088366414" sldId="1862"/>
            <ac:spMk id="3" creationId="{A37BC4A6-D554-3AB7-FEF8-AB355953AEF9}"/>
          </ac:spMkLst>
        </pc:spChg>
        <pc:spChg chg="mod">
          <ac:chgData name="Michal Kormaňák - Ipsos" userId="a13b3441-23dc-4cf3-a4be-f907fcd9c64f" providerId="ADAL" clId="{70D52ED1-668D-421A-B25E-08E5395ADDF8}" dt="2023-07-12T14:34:06.025" v="6292" actId="20577"/>
          <ac:spMkLst>
            <pc:docMk/>
            <pc:sldMk cId="3088366414" sldId="1862"/>
            <ac:spMk id="7" creationId="{BDCCF362-BE9B-465B-A56C-8CB1AB2A94B5}"/>
          </ac:spMkLst>
        </pc:spChg>
        <pc:spChg chg="mod">
          <ac:chgData name="Michal Kormaňák - Ipsos" userId="a13b3441-23dc-4cf3-a4be-f907fcd9c64f" providerId="ADAL" clId="{70D52ED1-668D-421A-B25E-08E5395ADDF8}" dt="2023-07-12T13:24:13.053" v="3134" actId="20577"/>
          <ac:spMkLst>
            <pc:docMk/>
            <pc:sldMk cId="3088366414" sldId="1862"/>
            <ac:spMk id="11" creationId="{B52E979F-91B2-4E4B-97E7-8AFC6370349D}"/>
          </ac:spMkLst>
        </pc:spChg>
        <pc:spChg chg="mod">
          <ac:chgData name="Michal Kormaňák - Ipsos" userId="a13b3441-23dc-4cf3-a4be-f907fcd9c64f" providerId="ADAL" clId="{70D52ED1-668D-421A-B25E-08E5395ADDF8}" dt="2023-07-12T13:22:24.647" v="3099" actId="20577"/>
          <ac:spMkLst>
            <pc:docMk/>
            <pc:sldMk cId="3088366414" sldId="1862"/>
            <ac:spMk id="20" creationId="{2AE769E5-9D05-4BA5-B1D3-BC18D7F3CE79}"/>
          </ac:spMkLst>
        </pc:spChg>
        <pc:graphicFrameChg chg="modGraphic">
          <ac:chgData name="Michal Kormaňák - Ipsos" userId="a13b3441-23dc-4cf3-a4be-f907fcd9c64f" providerId="ADAL" clId="{70D52ED1-668D-421A-B25E-08E5395ADDF8}" dt="2023-07-12T13:22:09.303" v="3037" actId="20577"/>
          <ac:graphicFrameMkLst>
            <pc:docMk/>
            <pc:sldMk cId="3088366414" sldId="1862"/>
            <ac:graphicFrameMk id="15" creationId="{C66EE5DE-ABAA-4353-ABE4-7B995E4858AD}"/>
          </ac:graphicFrameMkLst>
        </pc:graphicFrameChg>
        <pc:cxnChg chg="add mod">
          <ac:chgData name="Michal Kormaňák - Ipsos" userId="a13b3441-23dc-4cf3-a4be-f907fcd9c64f" providerId="ADAL" clId="{70D52ED1-668D-421A-B25E-08E5395ADDF8}" dt="2023-07-12T13:23:53.513" v="3130" actId="1036"/>
          <ac:cxnSpMkLst>
            <pc:docMk/>
            <pc:sldMk cId="3088366414" sldId="1862"/>
            <ac:cxnSpMk id="4" creationId="{4A2654F9-E990-A012-6034-C39F1CCAE2EC}"/>
          </ac:cxnSpMkLst>
        </pc:cxnChg>
        <pc:cxnChg chg="del">
          <ac:chgData name="Michal Kormaňák - Ipsos" userId="a13b3441-23dc-4cf3-a4be-f907fcd9c64f" providerId="ADAL" clId="{70D52ED1-668D-421A-B25E-08E5395ADDF8}" dt="2023-07-12T13:18:41.655" v="2902" actId="478"/>
          <ac:cxnSpMkLst>
            <pc:docMk/>
            <pc:sldMk cId="3088366414" sldId="1862"/>
            <ac:cxnSpMk id="23" creationId="{71AD8A6B-6369-49A3-8592-9FEC175BD005}"/>
          </ac:cxnSpMkLst>
        </pc:cxnChg>
      </pc:sldChg>
      <pc:sldChg chg="modSp add del mod">
        <pc:chgData name="Michal Kormaňák - Ipsos" userId="a13b3441-23dc-4cf3-a4be-f907fcd9c64f" providerId="ADAL" clId="{70D52ED1-668D-421A-B25E-08E5395ADDF8}" dt="2023-07-12T13:38:19.146" v="3411" actId="2696"/>
        <pc:sldMkLst>
          <pc:docMk/>
          <pc:sldMk cId="1772998505" sldId="1863"/>
        </pc:sldMkLst>
        <pc:spChg chg="mod">
          <ac:chgData name="Michal Kormaňák - Ipsos" userId="a13b3441-23dc-4cf3-a4be-f907fcd9c64f" providerId="ADAL" clId="{70D52ED1-668D-421A-B25E-08E5395ADDF8}" dt="2023-07-12T13:36:56.704" v="3339" actId="20577"/>
          <ac:spMkLst>
            <pc:docMk/>
            <pc:sldMk cId="1772998505" sldId="1863"/>
            <ac:spMk id="2" creationId="{0F50C568-4AE8-61A0-AA76-36126A39B5DA}"/>
          </ac:spMkLst>
        </pc:spChg>
      </pc:sldChg>
      <pc:sldChg chg="add">
        <pc:chgData name="Michal Kormaňák - Ipsos" userId="a13b3441-23dc-4cf3-a4be-f907fcd9c64f" providerId="ADAL" clId="{70D52ED1-668D-421A-B25E-08E5395ADDF8}" dt="2023-07-12T13:38:21.609" v="3412"/>
        <pc:sldMkLst>
          <pc:docMk/>
          <pc:sldMk cId="4077688553" sldId="1863"/>
        </pc:sldMkLst>
      </pc:sldChg>
      <pc:sldChg chg="addSp delSp modSp add del mod">
        <pc:chgData name="Michal Kormaňák - Ipsos" userId="a13b3441-23dc-4cf3-a4be-f907fcd9c64f" providerId="ADAL" clId="{70D52ED1-668D-421A-B25E-08E5395ADDF8}" dt="2023-07-12T13:38:19.146" v="3411" actId="2696"/>
        <pc:sldMkLst>
          <pc:docMk/>
          <pc:sldMk cId="1954312154" sldId="1864"/>
        </pc:sldMkLst>
        <pc:spChg chg="del mod">
          <ac:chgData name="Michal Kormaňák - Ipsos" userId="a13b3441-23dc-4cf3-a4be-f907fcd9c64f" providerId="ADAL" clId="{70D52ED1-668D-421A-B25E-08E5395ADDF8}" dt="2023-07-12T13:37:51.070" v="3343" actId="478"/>
          <ac:spMkLst>
            <pc:docMk/>
            <pc:sldMk cId="1954312154" sldId="1864"/>
            <ac:spMk id="2" creationId="{0F50C568-4AE8-61A0-AA76-36126A39B5DA}"/>
          </ac:spMkLst>
        </pc:spChg>
        <pc:spChg chg="add mod">
          <ac:chgData name="Michal Kormaňák - Ipsos" userId="a13b3441-23dc-4cf3-a4be-f907fcd9c64f" providerId="ADAL" clId="{70D52ED1-668D-421A-B25E-08E5395ADDF8}" dt="2023-07-12T13:38:08.335" v="3410" actId="20577"/>
          <ac:spMkLst>
            <pc:docMk/>
            <pc:sldMk cId="1954312154" sldId="1864"/>
            <ac:spMk id="3" creationId="{D979A1D2-1F5E-09F5-0780-5A41217862E1}"/>
          </ac:spMkLst>
        </pc:spChg>
      </pc:sldChg>
      <pc:sldChg chg="add">
        <pc:chgData name="Michal Kormaňák - Ipsos" userId="a13b3441-23dc-4cf3-a4be-f907fcd9c64f" providerId="ADAL" clId="{70D52ED1-668D-421A-B25E-08E5395ADDF8}" dt="2023-07-12T13:38:21.609" v="3412"/>
        <pc:sldMkLst>
          <pc:docMk/>
          <pc:sldMk cId="4206525695" sldId="1864"/>
        </pc:sldMkLst>
      </pc:sldChg>
      <pc:sldChg chg="modSp add mod">
        <pc:chgData name="Michal Kormaňák - Ipsos" userId="a13b3441-23dc-4cf3-a4be-f907fcd9c64f" providerId="ADAL" clId="{70D52ED1-668D-421A-B25E-08E5395ADDF8}" dt="2023-07-12T14:20:43.967" v="6208" actId="20577"/>
        <pc:sldMkLst>
          <pc:docMk/>
          <pc:sldMk cId="3321909785" sldId="1865"/>
        </pc:sldMkLst>
        <pc:spChg chg="mod">
          <ac:chgData name="Michal Kormaňák - Ipsos" userId="a13b3441-23dc-4cf3-a4be-f907fcd9c64f" providerId="ADAL" clId="{70D52ED1-668D-421A-B25E-08E5395ADDF8}" dt="2023-07-12T14:20:43.967" v="6208" actId="20577"/>
          <ac:spMkLst>
            <pc:docMk/>
            <pc:sldMk cId="3321909785" sldId="1865"/>
            <ac:spMk id="12" creationId="{A8B58BE0-B5A2-4D54-AB3E-29F9F746B8ED}"/>
          </ac:spMkLst>
        </pc:spChg>
      </pc:sldChg>
      <pc:sldChg chg="add del setBg">
        <pc:chgData name="Michal Kormaňák - Ipsos" userId="a13b3441-23dc-4cf3-a4be-f907fcd9c64f" providerId="ADAL" clId="{70D52ED1-668D-421A-B25E-08E5395ADDF8}" dt="2023-07-12T14:35:02.508" v="6337"/>
        <pc:sldMkLst>
          <pc:docMk/>
          <pc:sldMk cId="2420697155" sldId="1866"/>
        </pc:sldMkLst>
      </pc:sldChg>
      <pc:sldChg chg="modSp add mod">
        <pc:chgData name="Michal Kormaňák - Ipsos" userId="a13b3441-23dc-4cf3-a4be-f907fcd9c64f" providerId="ADAL" clId="{70D52ED1-668D-421A-B25E-08E5395ADDF8}" dt="2023-07-12T14:35:31.337" v="6379" actId="14100"/>
        <pc:sldMkLst>
          <pc:docMk/>
          <pc:sldMk cId="2999806158" sldId="1866"/>
        </pc:sldMkLst>
        <pc:spChg chg="mod">
          <ac:chgData name="Michal Kormaňák - Ipsos" userId="a13b3441-23dc-4cf3-a4be-f907fcd9c64f" providerId="ADAL" clId="{70D52ED1-668D-421A-B25E-08E5395ADDF8}" dt="2023-07-12T14:35:31.337" v="6379" actId="14100"/>
          <ac:spMkLst>
            <pc:docMk/>
            <pc:sldMk cId="2999806158" sldId="1866"/>
            <ac:spMk id="4" creationId="{D76C4820-C2C7-4037-90AE-20D6765E44B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00708307631593E-2"/>
          <c:y val="7.1842956168691324E-2"/>
          <c:w val="0.64331606937436869"/>
          <c:h val="0.84921447531892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Ne, nedostávají žádné kapesné (i přesto, že si moje děti samy nevydělávají)</c:v>
                </c:pt>
              </c:strCache>
            </c:strRef>
          </c:tx>
          <c:spPr>
            <a:solidFill>
              <a:srgbClr val="000000">
                <a:lumMod val="85000"/>
                <a:lumOff val="1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List1!$B$2:$C$2</c:f>
              <c:numCache>
                <c:formatCode>General</c:formatCode>
                <c:ptCount val="2"/>
                <c:pt idx="0">
                  <c:v>22.46</c:v>
                </c:pt>
                <c:pt idx="1">
                  <c:v>30.768999999999998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A-4804-9516-A8968F31747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Ne, nedostávají žádné kapesné (moje děti mají své vlastní příjmy)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2.6739999999999999</c:v>
                </c:pt>
                <c:pt idx="1">
                  <c:v>4.274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A-4804-9516-A8968F31747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Ano, ale nepravidelné kapesné</c:v>
                </c:pt>
              </c:strCache>
            </c:strRef>
          </c:tx>
          <c:spPr>
            <a:solidFill>
              <a:srgbClr val="00827A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List1!$B$4:$C$4</c:f>
              <c:numCache>
                <c:formatCode>General</c:formatCode>
                <c:ptCount val="2"/>
                <c:pt idx="0">
                  <c:v>32.085999999999999</c:v>
                </c:pt>
                <c:pt idx="1">
                  <c:v>23.931999999999999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A-4804-9516-A8968F317476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Ano, pravidelné kapesné, na měsíční bázi</c:v>
                </c:pt>
              </c:strCache>
            </c:strRef>
          </c:tx>
          <c:spPr>
            <a:solidFill>
              <a:srgbClr val="088287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List1!$B$5:$C$5</c:f>
              <c:numCache>
                <c:formatCode>General</c:formatCode>
                <c:ptCount val="2"/>
                <c:pt idx="0">
                  <c:v>29.946999999999999</c:v>
                </c:pt>
                <c:pt idx="1">
                  <c:v>25.071000000000002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A-4804-9516-A8968F317476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Ano, pravidelné kapesné, na týdenní bázi</c:v>
                </c:pt>
              </c:strCache>
            </c:strRef>
          </c:tx>
          <c:spPr>
            <a:solidFill>
              <a:srgbClr val="135868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List1!$B$6:$C$6</c:f>
              <c:numCache>
                <c:formatCode>General</c:formatCode>
                <c:ptCount val="2"/>
                <c:pt idx="0">
                  <c:v>12.834</c:v>
                </c:pt>
                <c:pt idx="1">
                  <c:v>15.954000000000001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A-4804-9516-A8968F317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443700352"/>
        <c:axId val="443701888"/>
        <c:extLst/>
      </c:barChart>
      <c:catAx>
        <c:axId val="44370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57595B"/>
            </a:solidFill>
          </a:ln>
        </c:spPr>
        <c:txPr>
          <a:bodyPr/>
          <a:lstStyle/>
          <a:p>
            <a:pPr>
              <a:defRPr sz="1100">
                <a:solidFill>
                  <a:srgbClr val="080808"/>
                </a:solidFill>
              </a:defRPr>
            </a:pPr>
            <a:endParaRPr lang="cs-CZ"/>
          </a:p>
        </c:txPr>
        <c:crossAx val="443701888"/>
        <c:crosses val="autoZero"/>
        <c:auto val="1"/>
        <c:lblAlgn val="ctr"/>
        <c:lblOffset val="100"/>
        <c:noMultiLvlLbl val="0"/>
      </c:catAx>
      <c:valAx>
        <c:axId val="4437018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noFill/>
          <a:ln>
            <a:solidFill>
              <a:srgbClr val="57595B"/>
            </a:solidFill>
          </a:ln>
        </c:spPr>
        <c:txPr>
          <a:bodyPr/>
          <a:lstStyle/>
          <a:p>
            <a:pPr>
              <a:defRPr>
                <a:solidFill>
                  <a:srgbClr val="080808"/>
                </a:solidFill>
              </a:defRPr>
            </a:pPr>
            <a:endParaRPr lang="cs-CZ"/>
          </a:p>
        </c:txPr>
        <c:crossAx val="44370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3394557823129247"/>
          <c:y val="4.2488365283924009E-2"/>
          <c:w val="0.25956774376417235"/>
          <c:h val="0.87873209950682696"/>
        </c:manualLayout>
      </c:layout>
      <c:overlay val="0"/>
      <c:txPr>
        <a:bodyPr/>
        <a:lstStyle/>
        <a:p>
          <a:pPr>
            <a:defRPr sz="1100">
              <a:solidFill>
                <a:srgbClr val="0D0D0D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3399"/>
          </a:solidFill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00708307631593E-2"/>
          <c:y val="7.1842956168691324E-2"/>
          <c:w val="0.57939703194797898"/>
          <c:h val="0.84921447531892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Nedostávají kapesné, ani odměny</c:v>
                </c:pt>
              </c:strCache>
            </c:strRef>
          </c:tx>
          <c:spPr>
            <a:solidFill>
              <a:srgbClr val="000000">
                <a:lumMod val="85000"/>
                <a:lumOff val="1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List1!$B$2:$C$2</c:f>
              <c:numCache>
                <c:formatCode>General</c:formatCode>
                <c:ptCount val="2"/>
                <c:pt idx="0">
                  <c:v>14.439</c:v>
                </c:pt>
                <c:pt idx="1">
                  <c:v>19.373000000000001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312-B911-AD8A4847375A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Ne, dostávají pouze kapesné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14.439</c:v>
                </c:pt>
                <c:pt idx="1">
                  <c:v>17.664000000000001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312-B911-AD8A4847375A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Kapesné nedostávají, ale odměňuji je za vše (včetně běžných domácích prací / pomoci)</c:v>
                </c:pt>
              </c:strCache>
            </c:strRef>
          </c:tx>
          <c:spPr>
            <a:solidFill>
              <a:srgbClr val="00827A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List1!$B$4:$C$4</c:f>
              <c:numCache>
                <c:formatCode>General</c:formatCode>
                <c:ptCount val="2"/>
                <c:pt idx="0">
                  <c:v>9.8930000000000007</c:v>
                </c:pt>
                <c:pt idx="1">
                  <c:v>9.4019999999999992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312-B911-AD8A4847375A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Kapesné nedostávají, ale odměňuji je za vše (včetně běžných domácích prací / pomoci)</c:v>
                </c:pt>
              </c:strCache>
            </c:strRef>
          </c:tx>
          <c:spPr>
            <a:solidFill>
              <a:srgbClr val="088287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List1!$B$5:$C$5</c:f>
              <c:numCache>
                <c:formatCode>General</c:formatCode>
                <c:ptCount val="2"/>
                <c:pt idx="0">
                  <c:v>5.3479999999999999</c:v>
                </c:pt>
                <c:pt idx="1">
                  <c:v>6.5529999999999999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44-4312-B911-AD8A4847375A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Ano, odměňuji je, ale jen občas za nadstandardní věci / pomoc</c:v>
                </c:pt>
              </c:strCache>
            </c:strRef>
          </c:tx>
          <c:spPr>
            <a:solidFill>
              <a:srgbClr val="135868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List1!$B$6:$C$6</c:f>
              <c:numCache>
                <c:formatCode>General</c:formatCode>
                <c:ptCount val="2"/>
                <c:pt idx="0">
                  <c:v>48.662999999999997</c:v>
                </c:pt>
                <c:pt idx="1">
                  <c:v>39.600999999999999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4-4312-B911-AD8A4847375A}"/>
            </c:ext>
          </c:extLst>
        </c:ser>
        <c:ser>
          <c:idx val="1"/>
          <c:order val="5"/>
          <c:tx>
            <c:strRef>
              <c:f>List1!$A$7</c:f>
              <c:strCache>
                <c:ptCount val="1"/>
                <c:pt idx="0">
                  <c:v>Ano, odměňuji je úplně za vše (včetně běžných domácích prací / pomoci)</c:v>
                </c:pt>
              </c:strCache>
            </c:strRef>
          </c:tx>
          <c:spPr>
            <a:solidFill>
              <a:srgbClr val="0C3944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List1!$B$1:$C$1</c:f>
              <c:strCache>
                <c:ptCount val="2"/>
                <c:pt idx="0">
                  <c:v>2023</c:v>
                </c:pt>
                <c:pt idx="1">
                  <c:v>2022</c:v>
                </c:pt>
              </c:strCache>
            </c:strRef>
          </c:cat>
          <c:val>
            <c:numRef>
              <c:f>List1!$B$7:$C$7</c:f>
              <c:numCache>
                <c:formatCode>General</c:formatCode>
                <c:ptCount val="2"/>
                <c:pt idx="0">
                  <c:v>7.2190000000000003</c:v>
                </c:pt>
                <c:pt idx="1">
                  <c:v>7.407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44-4312-B911-AD8A48473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443700352"/>
        <c:axId val="443701888"/>
        <c:extLst/>
      </c:barChart>
      <c:catAx>
        <c:axId val="44370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57595B"/>
            </a:solidFill>
          </a:ln>
        </c:spPr>
        <c:txPr>
          <a:bodyPr/>
          <a:lstStyle/>
          <a:p>
            <a:pPr>
              <a:defRPr sz="1100">
                <a:solidFill>
                  <a:srgbClr val="080808"/>
                </a:solidFill>
              </a:defRPr>
            </a:pPr>
            <a:endParaRPr lang="cs-CZ"/>
          </a:p>
        </c:txPr>
        <c:crossAx val="443701888"/>
        <c:crosses val="autoZero"/>
        <c:auto val="1"/>
        <c:lblAlgn val="ctr"/>
        <c:lblOffset val="100"/>
        <c:noMultiLvlLbl val="0"/>
      </c:catAx>
      <c:valAx>
        <c:axId val="4437018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noFill/>
          <a:ln>
            <a:solidFill>
              <a:srgbClr val="57595B"/>
            </a:solidFill>
          </a:ln>
        </c:spPr>
        <c:txPr>
          <a:bodyPr/>
          <a:lstStyle/>
          <a:p>
            <a:pPr>
              <a:defRPr>
                <a:solidFill>
                  <a:srgbClr val="080808"/>
                </a:solidFill>
              </a:defRPr>
            </a:pPr>
            <a:endParaRPr lang="cs-CZ"/>
          </a:p>
        </c:txPr>
        <c:crossAx val="44370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7969237571664309"/>
          <c:y val="2.0155337637570134E-2"/>
          <c:w val="0.30136863987521145"/>
          <c:h val="0.97984466236242984"/>
        </c:manualLayout>
      </c:layout>
      <c:overlay val="0"/>
      <c:txPr>
        <a:bodyPr/>
        <a:lstStyle/>
        <a:p>
          <a:pPr>
            <a:defRPr sz="1100">
              <a:solidFill>
                <a:srgbClr val="0D0D0D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3399"/>
          </a:solidFill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558792192488629"/>
          <c:y val="3.2371631519594601E-2"/>
          <c:w val="0.50895528912088095"/>
          <c:h val="0.96762836848040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C7-409D-9CB4-C51C4F267E2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C7-409D-9CB4-C51C4F267E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C7-409D-9CB4-C51C4F267E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9C7-409D-9CB4-C51C4F267E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C7-409D-9CB4-C51C4F267E26}"/>
              </c:ext>
            </c:extLst>
          </c:dPt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135868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8"/>
                <c:pt idx="0">
                  <c:v>Životní pojištění</c:v>
                </c:pt>
                <c:pt idx="1">
                  <c:v>Spořicí účet</c:v>
                </c:pt>
                <c:pt idx="2">
                  <c:v>Běžný účet</c:v>
                </c:pt>
                <c:pt idx="3">
                  <c:v>Stavební spoření</c:v>
                </c:pt>
                <c:pt idx="4">
                  <c:v>Investiční produkty, podílové fondy</c:v>
                </c:pt>
                <c:pt idx="5">
                  <c:v>Doplňkové penzijní spoření</c:v>
                </c:pt>
                <c:pt idx="6">
                  <c:v>Jiné, vypište</c:v>
                </c:pt>
                <c:pt idx="7">
                  <c:v>Žádný produkt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37.165999999999997</c:v>
                </c:pt>
                <c:pt idx="1">
                  <c:v>33.69</c:v>
                </c:pt>
                <c:pt idx="2">
                  <c:v>31.818000000000001</c:v>
                </c:pt>
                <c:pt idx="3">
                  <c:v>30.748999999999999</c:v>
                </c:pt>
                <c:pt idx="4">
                  <c:v>10.695</c:v>
                </c:pt>
                <c:pt idx="5">
                  <c:v>10.16</c:v>
                </c:pt>
                <c:pt idx="6">
                  <c:v>2.9409999999999998</c:v>
                </c:pt>
                <c:pt idx="7">
                  <c:v>16.577999999999999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C7-409D-9CB4-C51C4F267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4835040"/>
        <c:axId val="344835432"/>
      </c:barChart>
      <c:catAx>
        <c:axId val="344835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44835432"/>
        <c:crosses val="autoZero"/>
        <c:auto val="1"/>
        <c:lblAlgn val="ctr"/>
        <c:lblOffset val="0"/>
        <c:noMultiLvlLbl val="0"/>
      </c:catAx>
      <c:valAx>
        <c:axId val="344835432"/>
        <c:scaling>
          <c:orientation val="minMax"/>
          <c:max val="100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34483504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bg1"/>
          </a:solidFill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30150289814532E-2"/>
          <c:y val="9.2572052388267462E-2"/>
          <c:w val="0.86025786406874327"/>
          <c:h val="0.4880782340602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9D9C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1-4373-8131-AF52B633E62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1-4373-8131-AF52B633E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1655664"/>
        <c:axId val="5165067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Sloupec1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List1!$A$2:$A$5</c15:sqref>
                        </c15:formulaRef>
                      </c:ext>
                    </c:extLst>
                    <c:strCache>
                      <c:ptCount val="1"/>
                      <c:pt idx="0">
                        <c:v>Kategorie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List1!$D$2:$D$5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9C1-4373-8131-AF52B633E628}"/>
                  </c:ext>
                </c:extLst>
              </c15:ser>
            </c15:filteredBarSeries>
          </c:ext>
        </c:extLst>
      </c:barChart>
      <c:catAx>
        <c:axId val="5165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650672"/>
        <c:crosses val="autoZero"/>
        <c:auto val="1"/>
        <c:lblAlgn val="ctr"/>
        <c:lblOffset val="100"/>
        <c:noMultiLvlLbl val="0"/>
      </c:catAx>
      <c:valAx>
        <c:axId val="51650672"/>
        <c:scaling>
          <c:orientation val="minMax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6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345013366260261E-2"/>
          <c:y val="9.080505834224999E-3"/>
          <c:w val="0.98730630361304839"/>
          <c:h val="0.58911747850797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Věk dítětě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C3944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Od 0 do 5 let</c:v>
                </c:pt>
                <c:pt idx="1">
                  <c:v>Od 6 do 8 let</c:v>
                </c:pt>
                <c:pt idx="2">
                  <c:v>Od 9 do 11 let</c:v>
                </c:pt>
                <c:pt idx="3">
                  <c:v>Od 12 do 14 let</c:v>
                </c:pt>
                <c:pt idx="4">
                  <c:v>Od 15 do 17 let</c:v>
                </c:pt>
              </c:strCache>
            </c:strRef>
          </c:cat>
          <c:val>
            <c:numRef>
              <c:f>List1!$B$2:$F$2</c:f>
              <c:numCache>
                <c:formatCode>General</c:formatCode>
                <c:ptCount val="5"/>
                <c:pt idx="0">
                  <c:v>8.4899999999999984</c:v>
                </c:pt>
                <c:pt idx="1">
                  <c:v>16.038</c:v>
                </c:pt>
                <c:pt idx="2">
                  <c:v>18.867999999999999</c:v>
                </c:pt>
                <c:pt idx="3">
                  <c:v>33.018999999999998</c:v>
                </c:pt>
                <c:pt idx="4">
                  <c:v>23.585000000000001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B-45A8-862B-D8D944EAF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40"/>
        <c:axId val="107991808"/>
        <c:axId val="107993344"/>
      </c:barChart>
      <c:catAx>
        <c:axId val="1079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993344"/>
        <c:crosses val="autoZero"/>
        <c:auto val="1"/>
        <c:lblAlgn val="ctr"/>
        <c:lblOffset val="100"/>
        <c:noMultiLvlLbl val="0"/>
      </c:catAx>
      <c:valAx>
        <c:axId val="1079933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799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D0D0D"/>
          </a:solidFill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00708307631593E-2"/>
          <c:y val="7.1842956168691324E-2"/>
          <c:w val="0.78422911723604383"/>
          <c:h val="0.72917448941947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Ne, protože sám si nevím rady</c:v>
                </c:pt>
              </c:strCache>
            </c:strRef>
          </c:tx>
          <c:spPr>
            <a:solidFill>
              <a:srgbClr val="000000">
                <a:lumMod val="85000"/>
                <a:lumOff val="1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List1!$B$1:$M$1</c:f>
              <c:strCache>
                <c:ptCount val="12"/>
                <c:pt idx="0">
                  <c:v>Rodinné výdaje</c:v>
                </c:pt>
                <c:pt idx="1">
                  <c:v>Rodinné výdaje2</c:v>
                </c:pt>
                <c:pt idx="2">
                  <c:v>Bezpečnost při nákupu přes internet</c:v>
                </c:pt>
                <c:pt idx="3">
                  <c:v>Bezpečnost při nákupu přes internet2</c:v>
                </c:pt>
                <c:pt idx="4">
                  <c:v>Rodinné úspory</c:v>
                </c:pt>
                <c:pt idx="5">
                  <c:v>Rodinné úspory2</c:v>
                </c:pt>
                <c:pt idx="6">
                  <c:v>Výše příjmů Vaší rodiny</c:v>
                </c:pt>
                <c:pt idx="7">
                  <c:v>Výše příjmů Vaší rodiny2</c:v>
                </c:pt>
                <c:pt idx="8">
                  <c:v>Akční nabídky, slevové akce, praktiky tzv. šmejdů</c:v>
                </c:pt>
                <c:pt idx="9">
                  <c:v>Akční nabídky, slevové akce, praktiky tzv. šmejdů2</c:v>
                </c:pt>
                <c:pt idx="10">
                  <c:v>Práce s finančními produkty</c:v>
                </c:pt>
                <c:pt idx="11">
                  <c:v>Práce s finančními produkty2</c:v>
                </c:pt>
              </c:strCache>
            </c:strRef>
          </c:cat>
          <c:val>
            <c:numRef>
              <c:f>List1!$B$2:$M$2</c:f>
              <c:numCache>
                <c:formatCode>General</c:formatCode>
                <c:ptCount val="12"/>
                <c:pt idx="0">
                  <c:v>4.0110000000000001</c:v>
                </c:pt>
                <c:pt idx="1">
                  <c:v>6.8380000000000001</c:v>
                </c:pt>
                <c:pt idx="2">
                  <c:v>4.5449999999999999</c:v>
                </c:pt>
                <c:pt idx="3">
                  <c:v>7.407</c:v>
                </c:pt>
                <c:pt idx="4">
                  <c:v>5.08</c:v>
                </c:pt>
                <c:pt idx="5">
                  <c:v>8.5470000000000006</c:v>
                </c:pt>
                <c:pt idx="6">
                  <c:v>4.8129999999999997</c:v>
                </c:pt>
                <c:pt idx="7">
                  <c:v>7.1230000000000002</c:v>
                </c:pt>
                <c:pt idx="8">
                  <c:v>4.2779999999999996</c:v>
                </c:pt>
                <c:pt idx="9">
                  <c:v>7.6920000000000002</c:v>
                </c:pt>
                <c:pt idx="10">
                  <c:v>7.7539999999999996</c:v>
                </c:pt>
                <c:pt idx="11">
                  <c:v>10.541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A-4804-9516-A8968F31747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Ne, protože to nechávám na školní výuce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Rodinné výdaje</c:v>
                </c:pt>
                <c:pt idx="1">
                  <c:v>Rodinné výdaje2</c:v>
                </c:pt>
                <c:pt idx="2">
                  <c:v>Bezpečnost při nákupu přes internet</c:v>
                </c:pt>
                <c:pt idx="3">
                  <c:v>Bezpečnost při nákupu přes internet2</c:v>
                </c:pt>
                <c:pt idx="4">
                  <c:v>Rodinné úspory</c:v>
                </c:pt>
                <c:pt idx="5">
                  <c:v>Rodinné úspory2</c:v>
                </c:pt>
                <c:pt idx="6">
                  <c:v>Výše příjmů Vaší rodiny</c:v>
                </c:pt>
                <c:pt idx="7">
                  <c:v>Výše příjmů Vaší rodiny2</c:v>
                </c:pt>
                <c:pt idx="8">
                  <c:v>Akční nabídky, slevové akce, praktiky tzv. šmejdů</c:v>
                </c:pt>
                <c:pt idx="9">
                  <c:v>Akční nabídky, slevové akce, praktiky tzv. šmejdů2</c:v>
                </c:pt>
                <c:pt idx="10">
                  <c:v>Práce s finančními produkty</c:v>
                </c:pt>
                <c:pt idx="11">
                  <c:v>Práce s finančními produkty2</c:v>
                </c:pt>
              </c:strCache>
            </c:strRef>
          </c:cat>
          <c:val>
            <c:numRef>
              <c:f>List1!$B$3:$M$3</c:f>
              <c:numCache>
                <c:formatCode>General</c:formatCode>
                <c:ptCount val="12"/>
                <c:pt idx="0">
                  <c:v>5.3479999999999999</c:v>
                </c:pt>
                <c:pt idx="1">
                  <c:v>6.2679999999999998</c:v>
                </c:pt>
                <c:pt idx="2">
                  <c:v>6.6840000000000002</c:v>
                </c:pt>
                <c:pt idx="3">
                  <c:v>9.1170000000000009</c:v>
                </c:pt>
                <c:pt idx="4">
                  <c:v>6.952</c:v>
                </c:pt>
                <c:pt idx="5">
                  <c:v>8.5470000000000006</c:v>
                </c:pt>
                <c:pt idx="6">
                  <c:v>7.7539999999999996</c:v>
                </c:pt>
                <c:pt idx="7">
                  <c:v>10.256</c:v>
                </c:pt>
                <c:pt idx="8">
                  <c:v>8.2889999999999997</c:v>
                </c:pt>
                <c:pt idx="9">
                  <c:v>8.8320000000000007</c:v>
                </c:pt>
                <c:pt idx="10">
                  <c:v>12.298999999999999</c:v>
                </c:pt>
                <c:pt idx="11">
                  <c:v>13.96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A-4804-9516-A8968F31747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Ano, ale zcela výjimečně</c:v>
                </c:pt>
              </c:strCache>
            </c:strRef>
          </c:tx>
          <c:spPr>
            <a:solidFill>
              <a:srgbClr val="00827A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Rodinné výdaje</c:v>
                </c:pt>
                <c:pt idx="1">
                  <c:v>Rodinné výdaje2</c:v>
                </c:pt>
                <c:pt idx="2">
                  <c:v>Bezpečnost při nákupu přes internet</c:v>
                </c:pt>
                <c:pt idx="3">
                  <c:v>Bezpečnost při nákupu přes internet2</c:v>
                </c:pt>
                <c:pt idx="4">
                  <c:v>Rodinné úspory</c:v>
                </c:pt>
                <c:pt idx="5">
                  <c:v>Rodinné úspory2</c:v>
                </c:pt>
                <c:pt idx="6">
                  <c:v>Výše příjmů Vaší rodiny</c:v>
                </c:pt>
                <c:pt idx="7">
                  <c:v>Výše příjmů Vaší rodiny2</c:v>
                </c:pt>
                <c:pt idx="8">
                  <c:v>Akční nabídky, slevové akce, praktiky tzv. šmejdů</c:v>
                </c:pt>
                <c:pt idx="9">
                  <c:v>Akční nabídky, slevové akce, praktiky tzv. šmejdů2</c:v>
                </c:pt>
                <c:pt idx="10">
                  <c:v>Práce s finančními produkty</c:v>
                </c:pt>
                <c:pt idx="11">
                  <c:v>Práce s finančními produkty2</c:v>
                </c:pt>
              </c:strCache>
            </c:strRef>
          </c:cat>
          <c:val>
            <c:numRef>
              <c:f>List1!$B$4:$M$4</c:f>
              <c:numCache>
                <c:formatCode>General</c:formatCode>
                <c:ptCount val="12"/>
                <c:pt idx="0">
                  <c:v>27.273</c:v>
                </c:pt>
                <c:pt idx="1">
                  <c:v>29.344999999999999</c:v>
                </c:pt>
                <c:pt idx="2">
                  <c:v>28.61</c:v>
                </c:pt>
                <c:pt idx="3">
                  <c:v>27.065999999999999</c:v>
                </c:pt>
                <c:pt idx="4">
                  <c:v>35.027000000000001</c:v>
                </c:pt>
                <c:pt idx="5">
                  <c:v>33.048000000000002</c:v>
                </c:pt>
                <c:pt idx="6">
                  <c:v>32.085999999999999</c:v>
                </c:pt>
                <c:pt idx="7">
                  <c:v>34.188000000000002</c:v>
                </c:pt>
                <c:pt idx="8">
                  <c:v>28.341999999999999</c:v>
                </c:pt>
                <c:pt idx="9">
                  <c:v>26.780999999999999</c:v>
                </c:pt>
                <c:pt idx="10">
                  <c:v>31.550999999999998</c:v>
                </c:pt>
                <c:pt idx="11">
                  <c:v>29.914999999999999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FA-4804-9516-A8968F317476}"/>
            </c:ext>
          </c:extLst>
        </c:ser>
        <c:ser>
          <c:idx val="6"/>
          <c:order val="3"/>
          <c:tx>
            <c:strRef>
              <c:f>List1!$A$5</c:f>
              <c:strCache>
                <c:ptCount val="1"/>
                <c:pt idx="0">
                  <c:v>Ano, ale jen pokud se děti výslovně zeptají</c:v>
                </c:pt>
              </c:strCache>
            </c:strRef>
          </c:tx>
          <c:spPr>
            <a:solidFill>
              <a:srgbClr val="088287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Rodinné výdaje</c:v>
                </c:pt>
                <c:pt idx="1">
                  <c:v>Rodinné výdaje2</c:v>
                </c:pt>
                <c:pt idx="2">
                  <c:v>Bezpečnost při nákupu přes internet</c:v>
                </c:pt>
                <c:pt idx="3">
                  <c:v>Bezpečnost při nákupu přes internet2</c:v>
                </c:pt>
                <c:pt idx="4">
                  <c:v>Rodinné úspory</c:v>
                </c:pt>
                <c:pt idx="5">
                  <c:v>Rodinné úspory2</c:v>
                </c:pt>
                <c:pt idx="6">
                  <c:v>Výše příjmů Vaší rodiny</c:v>
                </c:pt>
                <c:pt idx="7">
                  <c:v>Výše příjmů Vaší rodiny2</c:v>
                </c:pt>
                <c:pt idx="8">
                  <c:v>Akční nabídky, slevové akce, praktiky tzv. šmejdů</c:v>
                </c:pt>
                <c:pt idx="9">
                  <c:v>Akční nabídky, slevové akce, praktiky tzv. šmejdů2</c:v>
                </c:pt>
                <c:pt idx="10">
                  <c:v>Práce s finančními produkty</c:v>
                </c:pt>
                <c:pt idx="11">
                  <c:v>Práce s finančními produkty2</c:v>
                </c:pt>
              </c:strCache>
            </c:strRef>
          </c:cat>
          <c:val>
            <c:numRef>
              <c:f>List1!$B$5:$M$5</c:f>
              <c:numCache>
                <c:formatCode>General</c:formatCode>
                <c:ptCount val="12"/>
                <c:pt idx="0">
                  <c:v>22.46</c:v>
                </c:pt>
                <c:pt idx="1">
                  <c:v>21.937000000000001</c:v>
                </c:pt>
                <c:pt idx="2">
                  <c:v>17.914000000000001</c:v>
                </c:pt>
                <c:pt idx="3">
                  <c:v>16.239000000000001</c:v>
                </c:pt>
                <c:pt idx="4">
                  <c:v>23.529</c:v>
                </c:pt>
                <c:pt idx="5">
                  <c:v>23.361999999999998</c:v>
                </c:pt>
                <c:pt idx="6">
                  <c:v>27.273</c:v>
                </c:pt>
                <c:pt idx="7">
                  <c:v>27.635000000000002</c:v>
                </c:pt>
                <c:pt idx="8">
                  <c:v>21.123000000000001</c:v>
                </c:pt>
                <c:pt idx="9">
                  <c:v>24.501000000000001</c:v>
                </c:pt>
                <c:pt idx="10">
                  <c:v>27.54</c:v>
                </c:pt>
                <c:pt idx="11">
                  <c:v>29.63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FA-4804-9516-A8968F317476}"/>
            </c:ext>
          </c:extLst>
        </c:ser>
        <c:ser>
          <c:idx val="8"/>
          <c:order val="4"/>
          <c:tx>
            <c:strRef>
              <c:f>List1!$A$6</c:f>
              <c:strCache>
                <c:ptCount val="1"/>
                <c:pt idx="0">
                  <c:v>Ano, pravidelně a záměrně</c:v>
                </c:pt>
              </c:strCache>
            </c:strRef>
          </c:tx>
          <c:spPr>
            <a:solidFill>
              <a:srgbClr val="135868"/>
            </a:solidFill>
          </c:spPr>
          <c:invertIfNegative val="0"/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List1!$B$1:$M$1</c:f>
              <c:strCache>
                <c:ptCount val="12"/>
                <c:pt idx="0">
                  <c:v>Rodinné výdaje</c:v>
                </c:pt>
                <c:pt idx="1">
                  <c:v>Rodinné výdaje2</c:v>
                </c:pt>
                <c:pt idx="2">
                  <c:v>Bezpečnost při nákupu přes internet</c:v>
                </c:pt>
                <c:pt idx="3">
                  <c:v>Bezpečnost při nákupu přes internet2</c:v>
                </c:pt>
                <c:pt idx="4">
                  <c:v>Rodinné úspory</c:v>
                </c:pt>
                <c:pt idx="5">
                  <c:v>Rodinné úspory2</c:v>
                </c:pt>
                <c:pt idx="6">
                  <c:v>Výše příjmů Vaší rodiny</c:v>
                </c:pt>
                <c:pt idx="7">
                  <c:v>Výše příjmů Vaší rodiny2</c:v>
                </c:pt>
                <c:pt idx="8">
                  <c:v>Akční nabídky, slevové akce, praktiky tzv. šmejdů</c:v>
                </c:pt>
                <c:pt idx="9">
                  <c:v>Akční nabídky, slevové akce, praktiky tzv. šmejdů2</c:v>
                </c:pt>
                <c:pt idx="10">
                  <c:v>Práce s finančními produkty</c:v>
                </c:pt>
                <c:pt idx="11">
                  <c:v>Práce s finančními produkty2</c:v>
                </c:pt>
              </c:strCache>
            </c:strRef>
          </c:cat>
          <c:val>
            <c:numRef>
              <c:f>List1!$B$6:$M$6</c:f>
              <c:numCache>
                <c:formatCode>General</c:formatCode>
                <c:ptCount val="12"/>
                <c:pt idx="0">
                  <c:v>40.908999999999999</c:v>
                </c:pt>
                <c:pt idx="1">
                  <c:v>35.613</c:v>
                </c:pt>
                <c:pt idx="2">
                  <c:v>42.246000000000002</c:v>
                </c:pt>
                <c:pt idx="3">
                  <c:v>40.170999999999999</c:v>
                </c:pt>
                <c:pt idx="4">
                  <c:v>29.411999999999999</c:v>
                </c:pt>
                <c:pt idx="5">
                  <c:v>26.495999999999999</c:v>
                </c:pt>
                <c:pt idx="6">
                  <c:v>28.074999999999999</c:v>
                </c:pt>
                <c:pt idx="7">
                  <c:v>20.797999999999998</c:v>
                </c:pt>
                <c:pt idx="8">
                  <c:v>37.968000000000004</c:v>
                </c:pt>
                <c:pt idx="9">
                  <c:v>32.194000000000003</c:v>
                </c:pt>
                <c:pt idx="10">
                  <c:v>20.856000000000002</c:v>
                </c:pt>
                <c:pt idx="11">
                  <c:v>15.954000000000001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A-4804-9516-A8968F317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443700352"/>
        <c:axId val="443701888"/>
        <c:extLst/>
      </c:barChart>
      <c:catAx>
        <c:axId val="443700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3701888"/>
        <c:crosses val="autoZero"/>
        <c:auto val="1"/>
        <c:lblAlgn val="ctr"/>
        <c:lblOffset val="100"/>
        <c:noMultiLvlLbl val="0"/>
      </c:catAx>
      <c:valAx>
        <c:axId val="44370188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noFill/>
          <a:ln>
            <a:solidFill>
              <a:srgbClr val="57595B"/>
            </a:solidFill>
          </a:ln>
        </c:spPr>
        <c:txPr>
          <a:bodyPr/>
          <a:lstStyle/>
          <a:p>
            <a:pPr>
              <a:defRPr>
                <a:solidFill>
                  <a:srgbClr val="080808"/>
                </a:solidFill>
              </a:defRPr>
            </a:pPr>
            <a:endParaRPr lang="cs-CZ"/>
          </a:p>
        </c:txPr>
        <c:crossAx val="44370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4300241148797184"/>
          <c:y val="0.10390419131139715"/>
          <c:w val="0.15051088336325277"/>
          <c:h val="0.70285950679179021"/>
        </c:manualLayout>
      </c:layout>
      <c:overlay val="0"/>
      <c:txPr>
        <a:bodyPr/>
        <a:lstStyle/>
        <a:p>
          <a:pPr>
            <a:defRPr sz="1100">
              <a:solidFill>
                <a:srgbClr val="0D0D0D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003399"/>
          </a:solidFill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53571825352739"/>
          <c:y val="0"/>
          <c:w val="0.6038994033342701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26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67-4A4F-B3F2-99649519C537}"/>
              </c:ext>
            </c:extLst>
          </c:dPt>
          <c:dPt>
            <c:idx val="1"/>
            <c:invertIfNegative val="0"/>
            <c:bubble3D val="0"/>
            <c:spPr>
              <a:solidFill>
                <a:srgbClr val="00626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67-4A4F-B3F2-99649519C537}"/>
              </c:ext>
            </c:extLst>
          </c:dPt>
          <c:dPt>
            <c:idx val="2"/>
            <c:invertIfNegative val="0"/>
            <c:bubble3D val="0"/>
            <c:spPr>
              <a:solidFill>
                <a:srgbClr val="00626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67-4A4F-B3F2-99649519C537}"/>
              </c:ext>
            </c:extLst>
          </c:dPt>
          <c:dPt>
            <c:idx val="3"/>
            <c:invertIfNegative val="0"/>
            <c:bubble3D val="0"/>
            <c:spPr>
              <a:solidFill>
                <a:srgbClr val="00626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67-4A4F-B3F2-99649519C537}"/>
              </c:ext>
            </c:extLst>
          </c:dPt>
          <c:dPt>
            <c:idx val="4"/>
            <c:invertIfNegative val="0"/>
            <c:bubble3D val="0"/>
            <c:spPr>
              <a:solidFill>
                <a:srgbClr val="006260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67-4A4F-B3F2-99649519C53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67-4A4F-B3F2-99649519C537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>
                  <a:lumMod val="65000"/>
                  <a:lumOff val="35000"/>
                </a:srgbClr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67-4A4F-B3F2-99649519C537}"/>
              </c:ext>
            </c:extLst>
          </c:dPt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Kulturní kroužky či akce (tanec, divadlo, zpěv)</c:v>
                </c:pt>
                <c:pt idx="1">
                  <c:v>Zájmové kroužky</c:v>
                </c:pt>
                <c:pt idx="2">
                  <c:v>Sportovní aktivity</c:v>
                </c:pt>
                <c:pt idx="3">
                  <c:v>Školní obědy</c:v>
                </c:pt>
                <c:pt idx="4">
                  <c:v>Školní aktivity</c:v>
                </c:pt>
                <c:pt idx="5">
                  <c:v>Něco jiného</c:v>
                </c:pt>
                <c:pt idx="6">
                  <c:v>Nevím (bez odpovědi)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44.594999999999999</c:v>
                </c:pt>
                <c:pt idx="1">
                  <c:v>44.594999999999999</c:v>
                </c:pt>
                <c:pt idx="2">
                  <c:v>24.324000000000002</c:v>
                </c:pt>
                <c:pt idx="3">
                  <c:v>14.865</c:v>
                </c:pt>
                <c:pt idx="4">
                  <c:v>13.513999999999999</c:v>
                </c:pt>
                <c:pt idx="5">
                  <c:v>20.27</c:v>
                </c:pt>
                <c:pt idx="6">
                  <c:v>6.7569999999999997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767-4A4F-B3F2-99649519C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15.08.2023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15.08.2023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8" indent="-173038"/>
            <a:r>
              <a:rPr lang="cs-CZ" noProof="0" dirty="0"/>
              <a:t>Ipsos: představení metodologii a naváže na index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3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7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272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79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38F1BC6E-5068-8B44-83DE-CC57CD5F6D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0B92E57-7893-4FED-A952-4A688BD6401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3F120E-593F-464A-A493-2CB2564D4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5855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1DABC-2AC9-438F-807D-D787743E2FD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CCF9C8-648D-476E-8DD0-494A4C046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46375-8AB1-4E07-A70C-ECBDA736E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336" y="6021288"/>
            <a:ext cx="11953326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1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271DD50-E65A-0141-B5B8-C7447CCFE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336" y="6021288"/>
            <a:ext cx="11953326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A1E67-EA39-43CA-8EB1-505C2520A871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A4BE96F-0D35-4931-9469-57237FA56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1380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F5C110E-DA7E-407E-8E5D-B8F503CB53A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83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9A9E5F0-61AC-4EE6-90BF-8F61B0B3B75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5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713D32D3-403D-4105-952E-BE1380092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9745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15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8436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2024F-A8FE-4FAB-A090-A09877F9B53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F4F8060-580F-4C84-A3AB-E10D6A30B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5439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9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936354-406F-4DC5-A98E-771D11C5E628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30A67F9-BF1A-4FA6-8D14-2FE0A4F8C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3712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text 11">
            <a:extLst>
              <a:ext uri="{FF2B5EF4-FFF2-40B4-BE49-F238E27FC236}">
                <a16:creationId xmlns:a16="http://schemas.microsoft.com/office/drawing/2014/main" id="{34951B57-7828-0B44-9F4B-88CD429A5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C7E4AAC-CA58-49BD-BD9F-AFDE5C3BC7F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C32AD2-BEB2-44A7-9C93-5688FD944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29842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0FDA9-797E-CD45-B69A-7E6C60F8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E48E6-B787-48EF-A9B0-D85670A351E9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583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AE32C26-8439-479C-916D-B38AFA7A401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7204925-7250-47E7-890F-33B64CDBD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0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48013542-DF5F-514C-B589-1F85EA98C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EA173EF-3A42-459E-B65C-EFE3D608D445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13AC06A-2174-4397-ACA6-EB351408F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1558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38F1BC6E-5068-8B44-83DE-CC57CD5F6D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0B92E57-7893-4FED-A952-4A688BD6401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3F120E-593F-464A-A493-2CB2564D4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7670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1DABC-2AC9-438F-807D-D787743E2FD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CCF9C8-648D-476E-8DD0-494A4C046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46375-8AB1-4E07-A70C-ECBDA736E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372" y="6021288"/>
            <a:ext cx="1162929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73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271DD50-E65A-0141-B5B8-C7447CCFE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372" y="6021288"/>
            <a:ext cx="1162929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A1E67-EA39-43CA-8EB1-505C2520A871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A4BE96F-0D35-4931-9469-57237FA56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0823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F5C110E-DA7E-407E-8E5D-B8F503CB53A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594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9A9E5F0-61AC-4EE6-90BF-8F61B0B3B75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3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3808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713D32D3-403D-4105-952E-BE1380092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7218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8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81136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1426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5776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6647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480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92169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035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2024F-A8FE-4FAB-A090-A09877F9B53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F4F8060-580F-4C84-A3AB-E10D6A30B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47317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98344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9511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460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33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4754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309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41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0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28353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936354-406F-4DC5-A98E-771D11C5E628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30A67F9-BF1A-4FA6-8D14-2FE0A4F8C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4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3597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66646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78266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902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5617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14771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69194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768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67461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5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text 11">
            <a:extLst>
              <a:ext uri="{FF2B5EF4-FFF2-40B4-BE49-F238E27FC236}">
                <a16:creationId xmlns:a16="http://schemas.microsoft.com/office/drawing/2014/main" id="{34951B57-7828-0B44-9F4B-88CD429A5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C7E4AAC-CA58-49BD-BD9F-AFDE5C3BC7F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C32AD2-BEB2-44A7-9C93-5688FD944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74644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371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958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2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8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37057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78298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79821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66317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5574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95007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0FDA9-797E-CD45-B69A-7E6C60F8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E48E6-B787-48EF-A9B0-D85670A351E9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758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9014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640437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403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444013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140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700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963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AE32C26-8439-479C-916D-B38AFA7A401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7204925-7250-47E7-890F-33B64CDBD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3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48013542-DF5F-514C-B589-1F85EA98C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EA173EF-3A42-459E-B65C-EFE3D608D445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13AC06A-2174-4397-ACA6-EB351408F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8358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D339DBE4-7A71-464C-B4DA-71A703B5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5888"/>
            <a:ext cx="11953327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552BD6-0756-4BDC-A4A1-C1BC8E45850D}"/>
              </a:ext>
            </a:extLst>
          </p:cNvPr>
          <p:cNvSpPr/>
          <p:nvPr userDrawn="1"/>
        </p:nvSpPr>
        <p:spPr>
          <a:xfrm>
            <a:off x="7752184" y="18808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D339DBE4-7A71-464C-B4DA-71A703B5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5888"/>
            <a:ext cx="11953327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048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78" r:id="rId1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47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-1320824" y="2888940"/>
            <a:ext cx="604967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ctr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DĚTI A </a:t>
            </a:r>
            <a:r>
              <a:rPr lang="cs-CZ" sz="2800">
                <a:solidFill>
                  <a:srgbClr val="FFFFFF"/>
                </a:solidFill>
              </a:rPr>
              <a:t>PENÍZE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5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645" y="2456892"/>
            <a:ext cx="12181112" cy="20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DĚKUJEME ZA </a:t>
            </a:r>
            <a:br>
              <a:rPr 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</a:br>
            <a:r>
              <a:rPr lang="cs-CZ" sz="4800" b="1" dirty="0">
                <a:solidFill>
                  <a:schemeClr val="bg1"/>
                </a:solidFill>
                <a:latin typeface="Montserrat" panose="00000500000000000000" pitchFamily="50" charset="-18"/>
              </a:rPr>
              <a:t>POZORNOST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579493-09D2-4395-8E46-EA1FD1231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620688"/>
            <a:ext cx="1076908" cy="10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1092D419-9FD4-4ACD-B646-C4716106642F}"/>
              </a:ext>
            </a:extLst>
          </p:cNvPr>
          <p:cNvSpPr/>
          <p:nvPr/>
        </p:nvSpPr>
        <p:spPr>
          <a:xfrm>
            <a:off x="1" y="0"/>
            <a:ext cx="65939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B58BE0-B5A2-4D54-AB3E-29F9F746B8ED}"/>
              </a:ext>
            </a:extLst>
          </p:cNvPr>
          <p:cNvSpPr txBox="1"/>
          <p:nvPr/>
        </p:nvSpPr>
        <p:spPr>
          <a:xfrm>
            <a:off x="1307468" y="1556792"/>
            <a:ext cx="10189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ZAČÁTEK ŠKOLNÍHO ROKU</a:t>
            </a:r>
          </a:p>
          <a:p>
            <a:pPr>
              <a:defRPr/>
            </a:pPr>
            <a:endParaRPr lang="cs-CZ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letošním roce očekávají rodiče dětí vyšší výdaje spojené se začátkem školního roku, než tomu bylo v loňském roce. Třetina domácností by vše měla zvládnout bez problému, polovina bude muset hledat menší úspory a 14 % poté úspory, které pro ně budou významné. Necelá třetina domácností pak bude muset se začátkem školního roku omezit aktivity dětí, nejčastěji kulturní akce či zájmové kroužky.</a:t>
            </a:r>
          </a:p>
        </p:txBody>
      </p:sp>
      <p:sp>
        <p:nvSpPr>
          <p:cNvPr id="21" name="Zástupný text 4">
            <a:extLst>
              <a:ext uri="{FF2B5EF4-FFF2-40B4-BE49-F238E27FC236}">
                <a16:creationId xmlns:a16="http://schemas.microsoft.com/office/drawing/2014/main" id="{47B1A00B-E394-45EF-A2A5-713A245F78D9}"/>
              </a:ext>
            </a:extLst>
          </p:cNvPr>
          <p:cNvSpPr txBox="1">
            <a:spLocks/>
          </p:cNvSpPr>
          <p:nvPr/>
        </p:nvSpPr>
        <p:spPr>
          <a:xfrm>
            <a:off x="1092718" y="728700"/>
            <a:ext cx="5950134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135868"/>
                </a:solidFill>
                <a:latin typeface="Arial Black" panose="020B0A04020102020204" pitchFamily="34" charset="0"/>
              </a:rPr>
              <a:t>SHRNUTÍ</a:t>
            </a:r>
            <a:endParaRPr lang="cs-CZ" sz="1800" cap="all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0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34">
            <a:extLst>
              <a:ext uri="{FF2B5EF4-FFF2-40B4-BE49-F238E27FC236}">
                <a16:creationId xmlns:a16="http://schemas.microsoft.com/office/drawing/2014/main" id="{3C982F57-95C4-40F0-81FB-B2156E70EF36}"/>
              </a:ext>
            </a:extLst>
          </p:cNvPr>
          <p:cNvCxnSpPr>
            <a:cxnSpLocks/>
          </p:cNvCxnSpPr>
          <p:nvPr/>
        </p:nvCxnSpPr>
        <p:spPr>
          <a:xfrm>
            <a:off x="4750613" y="2368388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8">
            <a:extLst>
              <a:ext uri="{FF2B5EF4-FFF2-40B4-BE49-F238E27FC236}">
                <a16:creationId xmlns:a16="http://schemas.microsoft.com/office/drawing/2014/main" id="{5F7B34D6-3BB9-419B-BABA-E93CDFB366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6990" y="1667145"/>
            <a:ext cx="547010" cy="547841"/>
            <a:chOff x="3615" y="533"/>
            <a:chExt cx="657" cy="658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D44F0C2-BEC1-40CB-AB51-4462188CA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25 w 650"/>
                <a:gd name="T1" fmla="*/ 198 h 650"/>
                <a:gd name="T2" fmla="*/ 650 w 650"/>
                <a:gd name="T3" fmla="*/ 325 h 650"/>
                <a:gd name="T4" fmla="*/ 625 w 650"/>
                <a:gd name="T5" fmla="*/ 451 h 650"/>
                <a:gd name="T6" fmla="*/ 555 w 650"/>
                <a:gd name="T7" fmla="*/ 555 h 650"/>
                <a:gd name="T8" fmla="*/ 452 w 650"/>
                <a:gd name="T9" fmla="*/ 624 h 650"/>
                <a:gd name="T10" fmla="*/ 325 w 650"/>
                <a:gd name="T11" fmla="*/ 650 h 650"/>
                <a:gd name="T12" fmla="*/ 199 w 650"/>
                <a:gd name="T13" fmla="*/ 624 h 650"/>
                <a:gd name="T14" fmla="*/ 95 w 650"/>
                <a:gd name="T15" fmla="*/ 555 h 650"/>
                <a:gd name="T16" fmla="*/ 26 w 650"/>
                <a:gd name="T17" fmla="*/ 451 h 650"/>
                <a:gd name="T18" fmla="*/ 0 w 650"/>
                <a:gd name="T19" fmla="*/ 325 h 650"/>
                <a:gd name="T20" fmla="*/ 26 w 650"/>
                <a:gd name="T21" fmla="*/ 198 h 650"/>
                <a:gd name="T22" fmla="*/ 95 w 650"/>
                <a:gd name="T23" fmla="*/ 95 h 650"/>
                <a:gd name="T24" fmla="*/ 199 w 650"/>
                <a:gd name="T25" fmla="*/ 25 h 650"/>
                <a:gd name="T26" fmla="*/ 325 w 650"/>
                <a:gd name="T27" fmla="*/ 0 h 650"/>
                <a:gd name="T28" fmla="*/ 452 w 650"/>
                <a:gd name="T29" fmla="*/ 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0" h="650">
                  <a:moveTo>
                    <a:pt x="625" y="198"/>
                  </a:moveTo>
                  <a:cubicBezTo>
                    <a:pt x="641" y="237"/>
                    <a:pt x="650" y="280"/>
                    <a:pt x="650" y="325"/>
                  </a:cubicBezTo>
                  <a:cubicBezTo>
                    <a:pt x="650" y="370"/>
                    <a:pt x="641" y="412"/>
                    <a:pt x="625" y="451"/>
                  </a:cubicBezTo>
                  <a:cubicBezTo>
                    <a:pt x="608" y="490"/>
                    <a:pt x="585" y="525"/>
                    <a:pt x="555" y="555"/>
                  </a:cubicBezTo>
                  <a:cubicBezTo>
                    <a:pt x="526" y="584"/>
                    <a:pt x="491" y="608"/>
                    <a:pt x="452" y="624"/>
                  </a:cubicBezTo>
                  <a:cubicBezTo>
                    <a:pt x="413" y="641"/>
                    <a:pt x="370" y="650"/>
                    <a:pt x="325" y="650"/>
                  </a:cubicBezTo>
                  <a:cubicBezTo>
                    <a:pt x="280" y="650"/>
                    <a:pt x="238" y="641"/>
                    <a:pt x="199" y="624"/>
                  </a:cubicBezTo>
                  <a:cubicBezTo>
                    <a:pt x="160" y="608"/>
                    <a:pt x="125" y="584"/>
                    <a:pt x="95" y="555"/>
                  </a:cubicBezTo>
                  <a:cubicBezTo>
                    <a:pt x="66" y="525"/>
                    <a:pt x="42" y="490"/>
                    <a:pt x="26" y="451"/>
                  </a:cubicBezTo>
                  <a:cubicBezTo>
                    <a:pt x="9" y="412"/>
                    <a:pt x="0" y="370"/>
                    <a:pt x="0" y="325"/>
                  </a:cubicBezTo>
                  <a:cubicBezTo>
                    <a:pt x="0" y="280"/>
                    <a:pt x="9" y="237"/>
                    <a:pt x="26" y="198"/>
                  </a:cubicBezTo>
                  <a:cubicBezTo>
                    <a:pt x="42" y="159"/>
                    <a:pt x="66" y="124"/>
                    <a:pt x="95" y="95"/>
                  </a:cubicBezTo>
                  <a:cubicBezTo>
                    <a:pt x="125" y="65"/>
                    <a:pt x="160" y="42"/>
                    <a:pt x="199" y="25"/>
                  </a:cubicBezTo>
                  <a:cubicBezTo>
                    <a:pt x="238" y="9"/>
                    <a:pt x="280" y="0"/>
                    <a:pt x="325" y="0"/>
                  </a:cubicBezTo>
                  <a:cubicBezTo>
                    <a:pt x="370" y="0"/>
                    <a:pt x="413" y="9"/>
                    <a:pt x="452" y="25"/>
                  </a:cubicBezTo>
                </a:path>
              </a:pathLst>
            </a:custGeom>
            <a:solidFill>
              <a:schemeClr val="bg1"/>
            </a:solidFill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30C3844C-9E6C-44CC-A629-9499F7135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9" y="733"/>
              <a:ext cx="143" cy="144"/>
            </a:xfrm>
            <a:prstGeom prst="line">
              <a:avLst/>
            </a:pr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D2D959B-9FCD-4A72-B11E-71DB2C50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533"/>
              <a:ext cx="200" cy="200"/>
            </a:xfrm>
            <a:custGeom>
              <a:avLst/>
              <a:gdLst>
                <a:gd name="T0" fmla="*/ 200 w 200"/>
                <a:gd name="T1" fmla="*/ 86 h 200"/>
                <a:gd name="T2" fmla="*/ 86 w 200"/>
                <a:gd name="T3" fmla="*/ 200 h 200"/>
                <a:gd name="T4" fmla="*/ 0 w 200"/>
                <a:gd name="T5" fmla="*/ 200 h 200"/>
                <a:gd name="T6" fmla="*/ 0 w 200"/>
                <a:gd name="T7" fmla="*/ 114 h 200"/>
                <a:gd name="T8" fmla="*/ 114 w 200"/>
                <a:gd name="T9" fmla="*/ 0 h 200"/>
                <a:gd name="T10" fmla="*/ 114 w 200"/>
                <a:gd name="T11" fmla="*/ 86 h 200"/>
                <a:gd name="T12" fmla="*/ 200 w 200"/>
                <a:gd name="T13" fmla="*/ 8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00">
                  <a:moveTo>
                    <a:pt x="200" y="86"/>
                  </a:moveTo>
                  <a:lnTo>
                    <a:pt x="86" y="200"/>
                  </a:lnTo>
                  <a:lnTo>
                    <a:pt x="0" y="200"/>
                  </a:lnTo>
                  <a:lnTo>
                    <a:pt x="0" y="114"/>
                  </a:lnTo>
                  <a:lnTo>
                    <a:pt x="114" y="0"/>
                  </a:lnTo>
                  <a:lnTo>
                    <a:pt x="114" y="86"/>
                  </a:lnTo>
                  <a:lnTo>
                    <a:pt x="200" y="86"/>
                  </a:lnTo>
                  <a:close/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588FE81-AC2F-49A1-A300-D035176BD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50 w 650"/>
                <a:gd name="T1" fmla="*/ 325 h 650"/>
                <a:gd name="T2" fmla="*/ 325 w 650"/>
                <a:gd name="T3" fmla="*/ 650 h 650"/>
                <a:gd name="T4" fmla="*/ 0 w 650"/>
                <a:gd name="T5" fmla="*/ 325 h 650"/>
                <a:gd name="T6" fmla="*/ 325 w 650"/>
                <a:gd name="T7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0" h="650">
                  <a:moveTo>
                    <a:pt x="650" y="325"/>
                  </a:moveTo>
                  <a:cubicBezTo>
                    <a:pt x="650" y="504"/>
                    <a:pt x="505" y="650"/>
                    <a:pt x="325" y="650"/>
                  </a:cubicBezTo>
                  <a:cubicBezTo>
                    <a:pt x="146" y="650"/>
                    <a:pt x="0" y="504"/>
                    <a:pt x="0" y="325"/>
                  </a:cubicBezTo>
                  <a:cubicBezTo>
                    <a:pt x="0" y="145"/>
                    <a:pt x="146" y="0"/>
                    <a:pt x="325" y="0"/>
                  </a:cubicBezTo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DB745E96-972D-46AB-AE51-5593B579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719"/>
              <a:ext cx="314" cy="314"/>
            </a:xfrm>
            <a:custGeom>
              <a:avLst/>
              <a:gdLst>
                <a:gd name="T0" fmla="*/ 312 w 325"/>
                <a:gd name="T1" fmla="*/ 99 h 325"/>
                <a:gd name="T2" fmla="*/ 325 w 325"/>
                <a:gd name="T3" fmla="*/ 163 h 325"/>
                <a:gd name="T4" fmla="*/ 312 w 325"/>
                <a:gd name="T5" fmla="*/ 226 h 325"/>
                <a:gd name="T6" fmla="*/ 277 w 325"/>
                <a:gd name="T7" fmla="*/ 278 h 325"/>
                <a:gd name="T8" fmla="*/ 226 w 325"/>
                <a:gd name="T9" fmla="*/ 313 h 325"/>
                <a:gd name="T10" fmla="*/ 162 w 325"/>
                <a:gd name="T11" fmla="*/ 325 h 325"/>
                <a:gd name="T12" fmla="*/ 99 w 325"/>
                <a:gd name="T13" fmla="*/ 313 h 325"/>
                <a:gd name="T14" fmla="*/ 47 w 325"/>
                <a:gd name="T15" fmla="*/ 278 h 325"/>
                <a:gd name="T16" fmla="*/ 12 w 325"/>
                <a:gd name="T17" fmla="*/ 226 h 325"/>
                <a:gd name="T18" fmla="*/ 0 w 325"/>
                <a:gd name="T19" fmla="*/ 163 h 325"/>
                <a:gd name="T20" fmla="*/ 12 w 325"/>
                <a:gd name="T21" fmla="*/ 99 h 325"/>
                <a:gd name="T22" fmla="*/ 47 w 325"/>
                <a:gd name="T23" fmla="*/ 48 h 325"/>
                <a:gd name="T24" fmla="*/ 99 w 325"/>
                <a:gd name="T25" fmla="*/ 13 h 325"/>
                <a:gd name="T26" fmla="*/ 162 w 325"/>
                <a:gd name="T27" fmla="*/ 0 h 325"/>
                <a:gd name="T28" fmla="*/ 226 w 325"/>
                <a:gd name="T29" fmla="*/ 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325">
                  <a:moveTo>
                    <a:pt x="312" y="99"/>
                  </a:moveTo>
                  <a:cubicBezTo>
                    <a:pt x="320" y="119"/>
                    <a:pt x="325" y="140"/>
                    <a:pt x="325" y="163"/>
                  </a:cubicBezTo>
                  <a:cubicBezTo>
                    <a:pt x="325" y="185"/>
                    <a:pt x="320" y="207"/>
                    <a:pt x="312" y="226"/>
                  </a:cubicBezTo>
                  <a:cubicBezTo>
                    <a:pt x="304" y="246"/>
                    <a:pt x="292" y="263"/>
                    <a:pt x="277" y="278"/>
                  </a:cubicBezTo>
                  <a:cubicBezTo>
                    <a:pt x="262" y="292"/>
                    <a:pt x="245" y="304"/>
                    <a:pt x="226" y="313"/>
                  </a:cubicBezTo>
                  <a:cubicBezTo>
                    <a:pt x="206" y="321"/>
                    <a:pt x="185" y="325"/>
                    <a:pt x="162" y="325"/>
                  </a:cubicBezTo>
                  <a:cubicBezTo>
                    <a:pt x="140" y="325"/>
                    <a:pt x="118" y="321"/>
                    <a:pt x="99" y="313"/>
                  </a:cubicBezTo>
                  <a:cubicBezTo>
                    <a:pt x="79" y="304"/>
                    <a:pt x="62" y="292"/>
                    <a:pt x="47" y="278"/>
                  </a:cubicBezTo>
                  <a:cubicBezTo>
                    <a:pt x="33" y="263"/>
                    <a:pt x="21" y="246"/>
                    <a:pt x="12" y="226"/>
                  </a:cubicBezTo>
                  <a:cubicBezTo>
                    <a:pt x="4" y="207"/>
                    <a:pt x="0" y="185"/>
                    <a:pt x="0" y="163"/>
                  </a:cubicBezTo>
                  <a:cubicBezTo>
                    <a:pt x="0" y="140"/>
                    <a:pt x="4" y="119"/>
                    <a:pt x="12" y="99"/>
                  </a:cubicBezTo>
                  <a:cubicBezTo>
                    <a:pt x="21" y="80"/>
                    <a:pt x="33" y="63"/>
                    <a:pt x="47" y="48"/>
                  </a:cubicBezTo>
                  <a:cubicBezTo>
                    <a:pt x="62" y="33"/>
                    <a:pt x="79" y="21"/>
                    <a:pt x="99" y="13"/>
                  </a:cubicBezTo>
                  <a:cubicBezTo>
                    <a:pt x="118" y="5"/>
                    <a:pt x="140" y="0"/>
                    <a:pt x="162" y="0"/>
                  </a:cubicBezTo>
                  <a:cubicBezTo>
                    <a:pt x="185" y="0"/>
                    <a:pt x="206" y="5"/>
                    <a:pt x="226" y="13"/>
                  </a:cubicBezTo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B8E3D80-8EFA-46EB-9EFA-BB22A67E3157}"/>
              </a:ext>
            </a:extLst>
          </p:cNvPr>
          <p:cNvSpPr txBox="1"/>
          <p:nvPr/>
        </p:nvSpPr>
        <p:spPr>
          <a:xfrm>
            <a:off x="4652261" y="2444631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CÍLOVÁ SKUPINA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C98C063D-5AA5-4DAB-B372-2A41E80601A3}"/>
              </a:ext>
            </a:extLst>
          </p:cNvPr>
          <p:cNvGrpSpPr/>
          <p:nvPr/>
        </p:nvGrpSpPr>
        <p:grpSpPr>
          <a:xfrm>
            <a:off x="7104164" y="1655388"/>
            <a:ext cx="599184" cy="609980"/>
            <a:chOff x="7369024" y="1356935"/>
            <a:chExt cx="599184" cy="609980"/>
          </a:xfrm>
        </p:grpSpPr>
        <p:sp>
          <p:nvSpPr>
            <p:cNvPr id="25" name="Částečný kruh 24">
              <a:extLst>
                <a:ext uri="{FF2B5EF4-FFF2-40B4-BE49-F238E27FC236}">
                  <a16:creationId xmlns:a16="http://schemas.microsoft.com/office/drawing/2014/main" id="{7F7709CE-94AC-4BD0-B937-687F363EA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9024" y="1450760"/>
              <a:ext cx="516155" cy="516155"/>
            </a:xfrm>
            <a:prstGeom prst="pie">
              <a:avLst/>
            </a:prstGeom>
            <a:noFill/>
            <a:ln w="38100">
              <a:solidFill>
                <a:srgbClr val="135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201363C-6F58-48EC-B308-04AAB8615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705" y="1356935"/>
              <a:ext cx="250503" cy="250967"/>
            </a:xfrm>
            <a:custGeom>
              <a:avLst/>
              <a:gdLst>
                <a:gd name="T0" fmla="*/ 0 w 257"/>
                <a:gd name="T1" fmla="*/ 257 h 257"/>
                <a:gd name="T2" fmla="*/ 257 w 257"/>
                <a:gd name="T3" fmla="*/ 257 h 257"/>
                <a:gd name="T4" fmla="*/ 0 w 257"/>
                <a:gd name="T5" fmla="*/ 0 h 257"/>
                <a:gd name="T6" fmla="*/ 0 w 257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57">
                  <a:moveTo>
                    <a:pt x="0" y="257"/>
                  </a:moveTo>
                  <a:cubicBezTo>
                    <a:pt x="257" y="257"/>
                    <a:pt x="257" y="257"/>
                    <a:pt x="257" y="257"/>
                  </a:cubicBezTo>
                  <a:cubicBezTo>
                    <a:pt x="257" y="115"/>
                    <a:pt x="142" y="0"/>
                    <a:pt x="0" y="0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B6001C6-A795-42DE-993C-B48C2F5F39C1}"/>
              </a:ext>
            </a:extLst>
          </p:cNvPr>
          <p:cNvSpPr txBox="1"/>
          <p:nvPr/>
        </p:nvSpPr>
        <p:spPr>
          <a:xfrm>
            <a:off x="7028866" y="2436231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VELIKOST VZORKU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2065304-C295-4D2D-BBFD-89FB7DBD7E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81215" y="1776959"/>
            <a:ext cx="526105" cy="502305"/>
            <a:chOff x="1196" y="955"/>
            <a:chExt cx="199" cy="190"/>
          </a:xfrm>
          <a:noFill/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3C49AA8-E0BC-4004-88A2-643A1D3E9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955"/>
              <a:ext cx="199" cy="155"/>
            </a:xfrm>
            <a:custGeom>
              <a:avLst/>
              <a:gdLst>
                <a:gd name="T0" fmla="*/ 88 w 92"/>
                <a:gd name="T1" fmla="*/ 72 h 72"/>
                <a:gd name="T2" fmla="*/ 4 w 92"/>
                <a:gd name="T3" fmla="*/ 72 h 72"/>
                <a:gd name="T4" fmla="*/ 0 w 92"/>
                <a:gd name="T5" fmla="*/ 68 h 72"/>
                <a:gd name="T6" fmla="*/ 0 w 92"/>
                <a:gd name="T7" fmla="*/ 4 h 72"/>
                <a:gd name="T8" fmla="*/ 4 w 92"/>
                <a:gd name="T9" fmla="*/ 0 h 72"/>
                <a:gd name="T10" fmla="*/ 88 w 92"/>
                <a:gd name="T11" fmla="*/ 0 h 72"/>
                <a:gd name="T12" fmla="*/ 92 w 92"/>
                <a:gd name="T13" fmla="*/ 4 h 72"/>
                <a:gd name="T14" fmla="*/ 92 w 92"/>
                <a:gd name="T15" fmla="*/ 68 h 72"/>
                <a:gd name="T16" fmla="*/ 88 w 9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2">
                  <a:moveTo>
                    <a:pt x="88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70"/>
                    <a:pt x="90" y="72"/>
                    <a:pt x="88" y="72"/>
                  </a:cubicBezTo>
                  <a:close/>
                </a:path>
              </a:pathLst>
            </a:cu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2EACF9CD-F342-4E0C-BB24-64048353D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1084"/>
              <a:ext cx="199" cy="0"/>
            </a:xfrm>
            <a:prstGeom prst="line">
              <a:avLst/>
            </a:pr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B31099E-68CB-4A65-B1F0-C61309C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110"/>
              <a:ext cx="43" cy="35"/>
            </a:xfrm>
            <a:custGeom>
              <a:avLst/>
              <a:gdLst>
                <a:gd name="T0" fmla="*/ 43 w 43"/>
                <a:gd name="T1" fmla="*/ 35 h 35"/>
                <a:gd name="T2" fmla="*/ 0 w 43"/>
                <a:gd name="T3" fmla="*/ 35 h 35"/>
                <a:gd name="T4" fmla="*/ 9 w 43"/>
                <a:gd name="T5" fmla="*/ 0 h 35"/>
                <a:gd name="T6" fmla="*/ 34 w 43"/>
                <a:gd name="T7" fmla="*/ 0 h 35"/>
                <a:gd name="T8" fmla="*/ 43 w 4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5">
                  <a:moveTo>
                    <a:pt x="43" y="35"/>
                  </a:moveTo>
                  <a:lnTo>
                    <a:pt x="0" y="35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3" y="35"/>
                  </a:lnTo>
                  <a:close/>
                </a:path>
              </a:pathLst>
            </a:custGeom>
            <a:grpFill/>
            <a:ln w="254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0A3D50D8-D18C-4E18-9204-DF70C998F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145"/>
              <a:ext cx="95" cy="0"/>
            </a:xfrm>
            <a:prstGeom prst="line">
              <a:avLst/>
            </a:pr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B7B6508-C5F8-49DB-8186-21F848C43AAE}"/>
              </a:ext>
            </a:extLst>
          </p:cNvPr>
          <p:cNvSpPr txBox="1"/>
          <p:nvPr/>
        </p:nvSpPr>
        <p:spPr>
          <a:xfrm>
            <a:off x="9693529" y="2427830"/>
            <a:ext cx="1770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METODA SBĚRU DAT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4" name="Group 44">
            <a:extLst>
              <a:ext uri="{FF2B5EF4-FFF2-40B4-BE49-F238E27FC236}">
                <a16:creationId xmlns:a16="http://schemas.microsoft.com/office/drawing/2014/main" id="{F1EAF989-1C5F-449E-A595-1FF5FA35E6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3992" y="3686691"/>
            <a:ext cx="425450" cy="575370"/>
            <a:chOff x="2996" y="2490"/>
            <a:chExt cx="268" cy="359"/>
          </a:xfrm>
        </p:grpSpPr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8D614724-AB09-4CD0-B7B2-0B4616F5B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490"/>
              <a:ext cx="142" cy="47"/>
            </a:xfrm>
            <a:custGeom>
              <a:avLst/>
              <a:gdLst>
                <a:gd name="T0" fmla="*/ 36 w 36"/>
                <a:gd name="T1" fmla="*/ 12 h 12"/>
                <a:gd name="T2" fmla="*/ 0 w 36"/>
                <a:gd name="T3" fmla="*/ 12 h 12"/>
                <a:gd name="T4" fmla="*/ 0 w 36"/>
                <a:gd name="T5" fmla="*/ 8 h 12"/>
                <a:gd name="T6" fmla="*/ 8 w 36"/>
                <a:gd name="T7" fmla="*/ 0 h 12"/>
                <a:gd name="T8" fmla="*/ 28 w 36"/>
                <a:gd name="T9" fmla="*/ 0 h 12"/>
                <a:gd name="T10" fmla="*/ 36 w 36"/>
                <a:gd name="T11" fmla="*/ 8 h 12"/>
                <a:gd name="T12" fmla="*/ 36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6" y="4"/>
                    <a:pt x="36" y="8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28619CD6-416E-47CB-BC3F-C7B4D788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521"/>
              <a:ext cx="268" cy="328"/>
            </a:xfrm>
            <a:custGeom>
              <a:avLst/>
              <a:gdLst>
                <a:gd name="T0" fmla="*/ 237 w 268"/>
                <a:gd name="T1" fmla="*/ 0 h 328"/>
                <a:gd name="T2" fmla="*/ 268 w 268"/>
                <a:gd name="T3" fmla="*/ 0 h 328"/>
                <a:gd name="T4" fmla="*/ 268 w 268"/>
                <a:gd name="T5" fmla="*/ 328 h 328"/>
                <a:gd name="T6" fmla="*/ 0 w 268"/>
                <a:gd name="T7" fmla="*/ 328 h 328"/>
                <a:gd name="T8" fmla="*/ 0 w 268"/>
                <a:gd name="T9" fmla="*/ 0 h 328"/>
                <a:gd name="T10" fmla="*/ 32 w 268"/>
                <a:gd name="T1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28">
                  <a:moveTo>
                    <a:pt x="237" y="0"/>
                  </a:moveTo>
                  <a:lnTo>
                    <a:pt x="268" y="0"/>
                  </a:lnTo>
                  <a:lnTo>
                    <a:pt x="268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95C18B30-0521-49BA-9D37-06826683F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615"/>
              <a:ext cx="78" cy="47"/>
            </a:xfrm>
            <a:custGeom>
              <a:avLst/>
              <a:gdLst>
                <a:gd name="T0" fmla="*/ 0 w 78"/>
                <a:gd name="T1" fmla="*/ 15 h 47"/>
                <a:gd name="T2" fmla="*/ 31 w 78"/>
                <a:gd name="T3" fmla="*/ 47 h 47"/>
                <a:gd name="T4" fmla="*/ 78 w 78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7">
                  <a:moveTo>
                    <a:pt x="0" y="15"/>
                  </a:moveTo>
                  <a:lnTo>
                    <a:pt x="31" y="47"/>
                  </a:lnTo>
                  <a:lnTo>
                    <a:pt x="78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5F06C080-1B83-48BF-93C4-BC02FDFD0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646"/>
              <a:ext cx="63" cy="0"/>
            </a:xfrm>
            <a:prstGeom prst="line">
              <a:avLst/>
            </a:pr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B55FD134-25F2-403A-8816-76BD33BD3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709"/>
              <a:ext cx="78" cy="46"/>
            </a:xfrm>
            <a:custGeom>
              <a:avLst/>
              <a:gdLst>
                <a:gd name="T0" fmla="*/ 0 w 78"/>
                <a:gd name="T1" fmla="*/ 15 h 46"/>
                <a:gd name="T2" fmla="*/ 31 w 78"/>
                <a:gd name="T3" fmla="*/ 46 h 46"/>
                <a:gd name="T4" fmla="*/ 78 w 7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6">
                  <a:moveTo>
                    <a:pt x="0" y="15"/>
                  </a:moveTo>
                  <a:lnTo>
                    <a:pt x="31" y="46"/>
                  </a:lnTo>
                  <a:lnTo>
                    <a:pt x="78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9998F6AF-F842-4946-A54B-7EBFC821A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740"/>
              <a:ext cx="63" cy="0"/>
            </a:xfrm>
            <a:prstGeom prst="line">
              <a:avLst/>
            </a:pr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13E8086F-DE93-4F96-93D7-FFF637FDC11F}"/>
              </a:ext>
            </a:extLst>
          </p:cNvPr>
          <p:cNvSpPr txBox="1"/>
          <p:nvPr/>
        </p:nvSpPr>
        <p:spPr>
          <a:xfrm>
            <a:off x="4640518" y="4468293"/>
            <a:ext cx="1824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VÝZKUMNÝ NÁSTROJ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404C436E-88BC-4DAF-B517-78796320C8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7672" y="3720506"/>
            <a:ext cx="512468" cy="520155"/>
            <a:chOff x="5448" y="2047"/>
            <a:chExt cx="357" cy="358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B94C037-B068-4EAD-86D1-DD37182C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2218"/>
              <a:ext cx="78" cy="125"/>
            </a:xfrm>
            <a:custGeom>
              <a:avLst/>
              <a:gdLst>
                <a:gd name="T0" fmla="*/ 0 w 20"/>
                <a:gd name="T1" fmla="*/ 24 h 32"/>
                <a:gd name="T2" fmla="*/ 0 w 20"/>
                <a:gd name="T3" fmla="*/ 24 h 32"/>
                <a:gd name="T4" fmla="*/ 8 w 20"/>
                <a:gd name="T5" fmla="*/ 32 h 32"/>
                <a:gd name="T6" fmla="*/ 12 w 20"/>
                <a:gd name="T7" fmla="*/ 32 h 32"/>
                <a:gd name="T8" fmla="*/ 20 w 20"/>
                <a:gd name="T9" fmla="*/ 24 h 32"/>
                <a:gd name="T10" fmla="*/ 20 w 20"/>
                <a:gd name="T11" fmla="*/ 24 h 32"/>
                <a:gd name="T12" fmla="*/ 20 w 20"/>
                <a:gd name="T13" fmla="*/ 24 h 32"/>
                <a:gd name="T14" fmla="*/ 12 w 20"/>
                <a:gd name="T15" fmla="*/ 16 h 32"/>
                <a:gd name="T16" fmla="*/ 8 w 20"/>
                <a:gd name="T17" fmla="*/ 16 h 32"/>
                <a:gd name="T18" fmla="*/ 12 w 20"/>
                <a:gd name="T19" fmla="*/ 16 h 32"/>
                <a:gd name="T20" fmla="*/ 20 w 20"/>
                <a:gd name="T21" fmla="*/ 8 h 32"/>
                <a:gd name="T22" fmla="*/ 20 w 20"/>
                <a:gd name="T23" fmla="*/ 8 h 32"/>
                <a:gd name="T24" fmla="*/ 20 w 20"/>
                <a:gd name="T25" fmla="*/ 8 h 32"/>
                <a:gd name="T26" fmla="*/ 12 w 20"/>
                <a:gd name="T27" fmla="*/ 0 h 32"/>
                <a:gd name="T28" fmla="*/ 8 w 20"/>
                <a:gd name="T29" fmla="*/ 0 h 32"/>
                <a:gd name="T30" fmla="*/ 0 w 20"/>
                <a:gd name="T31" fmla="*/ 8 h 32"/>
                <a:gd name="T32" fmla="*/ 0 w 20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32"/>
                    <a:pt x="20" y="28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16" y="16"/>
                    <a:pt x="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20" y="12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096D7E-BA2B-4CD7-A436-60970AAD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2094"/>
              <a:ext cx="357" cy="311"/>
            </a:xfrm>
            <a:custGeom>
              <a:avLst/>
              <a:gdLst>
                <a:gd name="T0" fmla="*/ 88 w 92"/>
                <a:gd name="T1" fmla="*/ 80 h 80"/>
                <a:gd name="T2" fmla="*/ 4 w 92"/>
                <a:gd name="T3" fmla="*/ 80 h 80"/>
                <a:gd name="T4" fmla="*/ 0 w 92"/>
                <a:gd name="T5" fmla="*/ 76 h 80"/>
                <a:gd name="T6" fmla="*/ 0 w 92"/>
                <a:gd name="T7" fmla="*/ 4 h 80"/>
                <a:gd name="T8" fmla="*/ 4 w 92"/>
                <a:gd name="T9" fmla="*/ 0 h 80"/>
                <a:gd name="T10" fmla="*/ 88 w 92"/>
                <a:gd name="T11" fmla="*/ 0 h 80"/>
                <a:gd name="T12" fmla="*/ 92 w 92"/>
                <a:gd name="T13" fmla="*/ 4 h 80"/>
                <a:gd name="T14" fmla="*/ 92 w 92"/>
                <a:gd name="T15" fmla="*/ 76 h 80"/>
                <a:gd name="T16" fmla="*/ 88 w 92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8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8"/>
                    <a:pt x="90" y="80"/>
                    <a:pt x="88" y="80"/>
                  </a:cubicBezTo>
                  <a:close/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5117E450-9A1E-4913-B018-BD1DE4B11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172"/>
              <a:ext cx="357" cy="0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6BBF9530-7F46-49FE-A85D-02E0AA5C5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" y="2047"/>
              <a:ext cx="0" cy="78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9CD4E42E-1BFB-4071-8A7B-C9B4248AA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2047"/>
              <a:ext cx="0" cy="78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6637EA74-811F-490B-9A8B-35371437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18"/>
              <a:ext cx="31" cy="125"/>
            </a:xfrm>
            <a:custGeom>
              <a:avLst/>
              <a:gdLst>
                <a:gd name="T0" fmla="*/ 31 w 31"/>
                <a:gd name="T1" fmla="*/ 125 h 125"/>
                <a:gd name="T2" fmla="*/ 31 w 31"/>
                <a:gd name="T3" fmla="*/ 0 h 125"/>
                <a:gd name="T4" fmla="*/ 0 w 31"/>
                <a:gd name="T5" fmla="*/ 3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5">
                  <a:moveTo>
                    <a:pt x="31" y="125"/>
                  </a:move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37F145-8F16-4576-895C-B263646A0A1D}"/>
              </a:ext>
            </a:extLst>
          </p:cNvPr>
          <p:cNvSpPr txBox="1"/>
          <p:nvPr/>
        </p:nvSpPr>
        <p:spPr>
          <a:xfrm>
            <a:off x="7042906" y="4448850"/>
            <a:ext cx="170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TERMÍN SBĚRU DAT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8FE04529-BC7F-427B-BA1A-0E12D2EFC371}"/>
              </a:ext>
            </a:extLst>
          </p:cNvPr>
          <p:cNvSpPr/>
          <p:nvPr/>
        </p:nvSpPr>
        <p:spPr>
          <a:xfrm>
            <a:off x="4667192" y="2691340"/>
            <a:ext cx="1900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Reprezentativní vzorek populace ČR ve věku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18-79 let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598B6EF-5A83-4A9E-BBC0-903928131BE4}"/>
              </a:ext>
            </a:extLst>
          </p:cNvPr>
          <p:cNvSpPr/>
          <p:nvPr/>
        </p:nvSpPr>
        <p:spPr>
          <a:xfrm>
            <a:off x="7045187" y="2665386"/>
            <a:ext cx="1770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= 1013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(Kvótní výběr dle pohlaví, věku, vzdělání, regionu a velikosti místa bydliště)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86DB9C53-94A3-49FB-9E3C-48A6D1DD86D1}"/>
              </a:ext>
            </a:extLst>
          </p:cNvPr>
          <p:cNvSpPr/>
          <p:nvPr/>
        </p:nvSpPr>
        <p:spPr>
          <a:xfrm>
            <a:off x="9693529" y="2670669"/>
            <a:ext cx="16318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 dotazování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(CAWI) pomoc Ipsos panelu Populace.cz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BEFAC54B-51F1-41B3-B87D-649CED6EC191}"/>
              </a:ext>
            </a:extLst>
          </p:cNvPr>
          <p:cNvSpPr/>
          <p:nvPr/>
        </p:nvSpPr>
        <p:spPr>
          <a:xfrm>
            <a:off x="4641608" y="4738588"/>
            <a:ext cx="26990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Strukturovaný dotazník </a:t>
            </a:r>
            <a:b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 délce 15 minut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73654D27-EF89-4700-9BEA-BBEAD2E8ED4B}"/>
              </a:ext>
            </a:extLst>
          </p:cNvPr>
          <p:cNvSpPr/>
          <p:nvPr/>
        </p:nvSpPr>
        <p:spPr>
          <a:xfrm>
            <a:off x="7050519" y="4731339"/>
            <a:ext cx="16318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29.6. – 7.7. 2023</a:t>
            </a:r>
          </a:p>
        </p:txBody>
      </p:sp>
      <p:cxnSp>
        <p:nvCxnSpPr>
          <p:cNvPr id="65" name="Connecteur droit 34">
            <a:extLst>
              <a:ext uri="{FF2B5EF4-FFF2-40B4-BE49-F238E27FC236}">
                <a16:creationId xmlns:a16="http://schemas.microsoft.com/office/drawing/2014/main" id="{BFEDCF95-EB67-4F5F-BF47-16F85A8DCF2C}"/>
              </a:ext>
            </a:extLst>
          </p:cNvPr>
          <p:cNvCxnSpPr>
            <a:cxnSpLocks/>
          </p:cNvCxnSpPr>
          <p:nvPr/>
        </p:nvCxnSpPr>
        <p:spPr>
          <a:xfrm>
            <a:off x="7102588" y="2368388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34">
            <a:extLst>
              <a:ext uri="{FF2B5EF4-FFF2-40B4-BE49-F238E27FC236}">
                <a16:creationId xmlns:a16="http://schemas.microsoft.com/office/drawing/2014/main" id="{4F48B2A5-35D8-47E5-B5EC-E47C9BF0E264}"/>
              </a:ext>
            </a:extLst>
          </p:cNvPr>
          <p:cNvCxnSpPr>
            <a:cxnSpLocks/>
          </p:cNvCxnSpPr>
          <p:nvPr/>
        </p:nvCxnSpPr>
        <p:spPr>
          <a:xfrm>
            <a:off x="9789472" y="2368388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34">
            <a:extLst>
              <a:ext uri="{FF2B5EF4-FFF2-40B4-BE49-F238E27FC236}">
                <a16:creationId xmlns:a16="http://schemas.microsoft.com/office/drawing/2014/main" id="{228E3DB2-206B-4CFF-87C8-87029B508F9B}"/>
              </a:ext>
            </a:extLst>
          </p:cNvPr>
          <p:cNvCxnSpPr>
            <a:cxnSpLocks/>
          </p:cNvCxnSpPr>
          <p:nvPr/>
        </p:nvCxnSpPr>
        <p:spPr>
          <a:xfrm>
            <a:off x="4731995" y="4388923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34">
            <a:extLst>
              <a:ext uri="{FF2B5EF4-FFF2-40B4-BE49-F238E27FC236}">
                <a16:creationId xmlns:a16="http://schemas.microsoft.com/office/drawing/2014/main" id="{32D1B7FC-A807-47C8-BC57-43FF608B5927}"/>
              </a:ext>
            </a:extLst>
          </p:cNvPr>
          <p:cNvCxnSpPr>
            <a:cxnSpLocks/>
          </p:cNvCxnSpPr>
          <p:nvPr/>
        </p:nvCxnSpPr>
        <p:spPr>
          <a:xfrm>
            <a:off x="7129548" y="4382134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F47C53-D2BC-4CFC-87B3-AD3A73E5E0C1}"/>
              </a:ext>
            </a:extLst>
          </p:cNvPr>
          <p:cNvSpPr txBox="1"/>
          <p:nvPr/>
        </p:nvSpPr>
        <p:spPr>
          <a:xfrm>
            <a:off x="522872" y="2974110"/>
            <a:ext cx="3780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bankovní asociace dlouhodobě sleduje finanční chování Čechů.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 spolupráci s výzkumnou agenturou Ipsos se zaměřila na měření finanční gramotnosti Čechů a vzdělávání v oblasti finančních produktů.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56558E4D-C59B-CD69-3E69-0740F85D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77" y="836712"/>
            <a:ext cx="5964170" cy="48600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135868"/>
                </a:solidFill>
                <a:latin typeface="Arial Black" panose="020B0A04020102020204" pitchFamily="34" charset="0"/>
              </a:rPr>
              <a:t>METODOLOGIE</a:t>
            </a:r>
          </a:p>
        </p:txBody>
      </p:sp>
    </p:spTree>
    <p:extLst>
      <p:ext uri="{BB962C8B-B14F-4D97-AF65-F5344CB8AC3E}">
        <p14:creationId xmlns:p14="http://schemas.microsoft.com/office/powerpoint/2010/main" val="136468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457160"/>
            <a:ext cx="1058647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n=374 (lidé, kteří mají děti do 18 let)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FG13. Dostávají Vaše děti kapesné? FG17. Odměňujete své děti vedle kapesného?</a:t>
            </a:r>
          </a:p>
        </p:txBody>
      </p:sp>
      <p:graphicFrame>
        <p:nvGraphicFramePr>
          <p:cNvPr id="7" name="Zástupný symbol pro obsah 5">
            <a:extLst>
              <a:ext uri="{FF2B5EF4-FFF2-40B4-BE49-F238E27FC236}">
                <a16:creationId xmlns:a16="http://schemas.microsoft.com/office/drawing/2014/main" id="{4F426859-AC52-4018-8702-60420138F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85929"/>
              </p:ext>
            </p:extLst>
          </p:nvPr>
        </p:nvGraphicFramePr>
        <p:xfrm>
          <a:off x="981501" y="1851814"/>
          <a:ext cx="4939200" cy="454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EA5C7D4C-034E-4960-8A17-09457D8F1F04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10198606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PĚTINA RODIČŮ DĚTEM NEDÁVÁ KAPESNÉ, 43 % PAK ALESPOŇ NA MĚSÍČNÍ BÁZI.</a:t>
            </a:r>
          </a:p>
        </p:txBody>
      </p:sp>
      <p:graphicFrame>
        <p:nvGraphicFramePr>
          <p:cNvPr id="15" name="Zástupný symbol pro obsah 5">
            <a:extLst>
              <a:ext uri="{FF2B5EF4-FFF2-40B4-BE49-F238E27FC236}">
                <a16:creationId xmlns:a16="http://schemas.microsoft.com/office/drawing/2014/main" id="{C3960D5F-DB5F-4A04-B870-557BDFD44969}"/>
              </a:ext>
            </a:extLst>
          </p:cNvPr>
          <p:cNvGraphicFramePr>
            <a:graphicFrameLocks noGrp="1"/>
          </p:cNvGraphicFramePr>
          <p:nvPr/>
        </p:nvGraphicFramePr>
        <p:xfrm>
          <a:off x="6271300" y="1851814"/>
          <a:ext cx="5364596" cy="454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73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33898" y="6428815"/>
            <a:ext cx="7174269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n=374 (lidé, kteří mají děti do 18 let)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FG14. Které z níže uvedených finančních produktů máte sjednané pro Vaše děti?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F14e. Mohou Vaše děti či Vaše dítě s účtem a penězi libovolně zacházet, nebo nad účtem máte dohled?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C8CDAC-FA3A-45DC-B730-456A36F0F127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Tabulka 15">
            <a:extLst>
              <a:ext uri="{FF2B5EF4-FFF2-40B4-BE49-F238E27FC236}">
                <a16:creationId xmlns:a16="http://schemas.microsoft.com/office/drawing/2014/main" id="{A5D22B88-28C2-4DC9-8401-1E2B90722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42480"/>
              </p:ext>
            </p:extLst>
          </p:nvPr>
        </p:nvGraphicFramePr>
        <p:xfrm>
          <a:off x="686049" y="2240868"/>
          <a:ext cx="2883715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715">
                  <a:extLst>
                    <a:ext uri="{9D8B030D-6E8A-4147-A177-3AD203B41FA5}">
                      <a16:colId xmlns:a16="http://schemas.microsoft.com/office/drawing/2014/main" val="344301796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Životní pojištění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474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Spořicí účet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43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Běžný účet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891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Stavební spoření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6204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Investiční produkty, podílové fondy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08635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Doplňkové penzijní spoření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0285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1045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Žádný produkt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113166"/>
                  </a:ext>
                </a:extLst>
              </a:tr>
            </a:tbl>
          </a:graphicData>
        </a:graphic>
      </p:graphicFrame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8DCB7A53-5896-473E-B81B-D293A68A6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83723"/>
              </p:ext>
            </p:extLst>
          </p:nvPr>
        </p:nvGraphicFramePr>
        <p:xfrm>
          <a:off x="2675620" y="2096852"/>
          <a:ext cx="4392488" cy="401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Nadpis 2">
            <a:extLst>
              <a:ext uri="{FF2B5EF4-FFF2-40B4-BE49-F238E27FC236}">
                <a16:creationId xmlns:a16="http://schemas.microsoft.com/office/drawing/2014/main" id="{69831EF0-3A4D-4B06-BD47-4DB023DC817C}"/>
              </a:ext>
            </a:extLst>
          </p:cNvPr>
          <p:cNvSpPr txBox="1">
            <a:spLocks/>
          </p:cNvSpPr>
          <p:nvPr/>
        </p:nvSpPr>
        <p:spPr>
          <a:xfrm>
            <a:off x="7878438" y="541317"/>
            <a:ext cx="4052131" cy="81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MÁ VAŠE DÍTĚ ČI VAŠE DĚTI VLASTNÍ BĚŽNÝ ÚČET?</a:t>
            </a:r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FAC0AE8E-432B-43BE-AD4F-09E1D9107569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6916577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Nejčastěji mají rodiče pro své děti sjednáno životní pojištění </a:t>
            </a:r>
            <a:b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 spořící účet</a:t>
            </a:r>
            <a:endParaRPr kumimoji="0" lang="cs-CZ" sz="1800" b="1" i="0" u="none" strike="noStrike" kern="1200" cap="all" spc="0" normalizeH="0" baseline="0" noProof="0" dirty="0">
              <a:ln>
                <a:noFill/>
              </a:ln>
              <a:solidFill>
                <a:srgbClr val="135868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2E83A3-9723-444A-A8CF-ED458134DCDF}"/>
              </a:ext>
            </a:extLst>
          </p:cNvPr>
          <p:cNvSpPr txBox="1"/>
          <p:nvPr/>
        </p:nvSpPr>
        <p:spPr>
          <a:xfrm>
            <a:off x="9907554" y="3876419"/>
            <a:ext cx="217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*Báze: n=119 (lidé, kteří uvádí, že jejich dítě má sjednaný běžný účet)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5D41A39-2843-46B2-991C-A2F6351C3B55}"/>
              </a:ext>
            </a:extLst>
          </p:cNvPr>
          <p:cNvGraphicFramePr/>
          <p:nvPr/>
        </p:nvGraphicFramePr>
        <p:xfrm>
          <a:off x="7816272" y="1700808"/>
          <a:ext cx="4176464" cy="194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072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439944"/>
            <a:ext cx="10586475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n=85 (lidé, kteří mají dítě do 18 let a zřídili mu vlastní běžný účet)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FG14b. Od kolika let má Vaše dítě či Vaše dětí běžný účet? FG14c. Má Vaše dítě či Vaše děti k tomuto účtu vlastní platební kartu?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FG14d. Jak je tento účet dotován? F14e. Mohou Vaše děti či Vaše dítě s účtem a penězi libovolně zacházet, nebo nad účtem máte dohled?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7A27CB6-5C01-4A66-893C-95218A980D62}"/>
              </a:ext>
            </a:extLst>
          </p:cNvPr>
          <p:cNvGraphicFramePr/>
          <p:nvPr/>
        </p:nvGraphicFramePr>
        <p:xfrm>
          <a:off x="515938" y="1592796"/>
          <a:ext cx="6469274" cy="234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092D419-9FD4-4ACD-B646-C4716106642F}"/>
              </a:ext>
            </a:extLst>
          </p:cNvPr>
          <p:cNvSpPr/>
          <p:nvPr/>
        </p:nvSpPr>
        <p:spPr>
          <a:xfrm>
            <a:off x="761017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4" name="Tabulka 73">
            <a:extLst>
              <a:ext uri="{FF2B5EF4-FFF2-40B4-BE49-F238E27FC236}">
                <a16:creationId xmlns:a16="http://schemas.microsoft.com/office/drawing/2014/main" id="{52A0A9FC-BFB7-4B04-89E9-8AF9A0454E44}"/>
              </a:ext>
            </a:extLst>
          </p:cNvPr>
          <p:cNvGraphicFramePr>
            <a:graphicFrameLocks noGrp="1"/>
          </p:cNvGraphicFramePr>
          <p:nvPr/>
        </p:nvGraphicFramePr>
        <p:xfrm>
          <a:off x="8097517" y="1052736"/>
          <a:ext cx="3507108" cy="285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4976">
                  <a:extLst>
                    <a:ext uri="{9D8B030D-6E8A-4147-A177-3AD203B41FA5}">
                      <a16:colId xmlns:a16="http://schemas.microsoft.com/office/drawing/2014/main" val="179173485"/>
                    </a:ext>
                  </a:extLst>
                </a:gridCol>
                <a:gridCol w="1052132">
                  <a:extLst>
                    <a:ext uri="{9D8B030D-6E8A-4147-A177-3AD203B41FA5}">
                      <a16:colId xmlns:a16="http://schemas.microsoft.com/office/drawing/2014/main" val="2730460602"/>
                    </a:ext>
                  </a:extLst>
                </a:gridCol>
              </a:tblGrid>
              <a:tr h="570624"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385385"/>
                  </a:ext>
                </a:extLst>
              </a:tr>
              <a:tr h="5706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Dostávají na něj pravidelné kapesné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51127"/>
                  </a:ext>
                </a:extLst>
              </a:tr>
              <a:tr h="5706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Mají jednorázovou částku, se kterou musí hospodařit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1026"/>
                  </a:ext>
                </a:extLst>
              </a:tr>
              <a:tr h="5706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Mají další příležitostné prostředky (např. od prarodičů, z brigád apod.)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62080"/>
                  </a:ext>
                </a:extLst>
              </a:tr>
              <a:tr h="57062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Jinak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17084"/>
                  </a:ext>
                </a:extLst>
              </a:tr>
            </a:tbl>
          </a:graphicData>
        </a:graphic>
      </p:graphicFrame>
      <p:grpSp>
        <p:nvGrpSpPr>
          <p:cNvPr id="56" name="Group 35">
            <a:extLst>
              <a:ext uri="{FF2B5EF4-FFF2-40B4-BE49-F238E27FC236}">
                <a16:creationId xmlns:a16="http://schemas.microsoft.com/office/drawing/2014/main" id="{20120F66-228B-49CA-B332-DF2F5D08D1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76" y="4697945"/>
            <a:ext cx="896933" cy="893139"/>
            <a:chOff x="7115" y="2550"/>
            <a:chExt cx="473" cy="471"/>
          </a:xfrm>
          <a:noFill/>
        </p:grpSpPr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A0D9E705-9AF2-4F2C-9FB4-AF16A057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rgbClr val="0062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Line 37">
              <a:extLst>
                <a:ext uri="{FF2B5EF4-FFF2-40B4-BE49-F238E27FC236}">
                  <a16:creationId xmlns:a16="http://schemas.microsoft.com/office/drawing/2014/main" id="{E0822A42-3BFA-4728-AA8D-A42C871C3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rgbClr val="0062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Oval 38">
              <a:extLst>
                <a:ext uri="{FF2B5EF4-FFF2-40B4-BE49-F238E27FC236}">
                  <a16:creationId xmlns:a16="http://schemas.microsoft.com/office/drawing/2014/main" id="{E2D1EDB4-07B0-4C09-81FE-9819DC648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rgbClr val="0062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8B58BE0-B5A2-4D54-AB3E-29F9F746B8ED}"/>
              </a:ext>
            </a:extLst>
          </p:cNvPr>
          <p:cNvSpPr txBox="1"/>
          <p:nvPr/>
        </p:nvSpPr>
        <p:spPr>
          <a:xfrm>
            <a:off x="1508785" y="4539540"/>
            <a:ext cx="522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87 % rodičů uvádí, že jejich dítě má k tomuto účtu i vlastní platební kartu.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E39DE8AE-A624-44C5-B596-0381353BEA7C}"/>
              </a:ext>
            </a:extLst>
          </p:cNvPr>
          <p:cNvSpPr/>
          <p:nvPr/>
        </p:nvSpPr>
        <p:spPr>
          <a:xfrm>
            <a:off x="7833666" y="642569"/>
            <a:ext cx="3924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 RODINY DOTUJÍ DĚTSKÝ ÚČET?</a:t>
            </a:r>
          </a:p>
        </p:txBody>
      </p:sp>
      <p:sp>
        <p:nvSpPr>
          <p:cNvPr id="21" name="Zástupný text 4">
            <a:extLst>
              <a:ext uri="{FF2B5EF4-FFF2-40B4-BE49-F238E27FC236}">
                <a16:creationId xmlns:a16="http://schemas.microsoft.com/office/drawing/2014/main" id="{47B1A00B-E394-45EF-A2A5-713A245F78D9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663421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NEJČASTĚJŠÍM VĚKEM, KDY RODIČE ZŘÍDÍ SVÉMU dítěti BĚŽNÝ ÚČET, JE V ROZMEZÍ 12-14 LET</a:t>
            </a:r>
            <a:endParaRPr kumimoji="0" lang="cs-CZ" sz="1800" b="1" i="0" u="none" strike="noStrike" kern="1200" cap="all" spc="0" normalizeH="0" baseline="0" noProof="0" dirty="0">
              <a:ln>
                <a:noFill/>
              </a:ln>
              <a:solidFill>
                <a:srgbClr val="135868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F773D7F-152F-4E4E-8F0A-B2A606F8978C}"/>
              </a:ext>
            </a:extLst>
          </p:cNvPr>
          <p:cNvSpPr txBox="1"/>
          <p:nvPr/>
        </p:nvSpPr>
        <p:spPr>
          <a:xfrm>
            <a:off x="7920578" y="4198833"/>
            <a:ext cx="3809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65 % rodičů má dohled nad účtem svého dítěte, naopak 35 % rodičů uvádí, že jejich dítě si s ním může libovolně zacházet.</a:t>
            </a:r>
          </a:p>
        </p:txBody>
      </p:sp>
    </p:spTree>
    <p:extLst>
      <p:ext uri="{BB962C8B-B14F-4D97-AF65-F5344CB8AC3E}">
        <p14:creationId xmlns:p14="http://schemas.microsoft.com/office/powerpoint/2010/main" val="28497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457160"/>
            <a:ext cx="1058647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n=374 (lidé, kteří mají děti do 18 let)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FG15. Probíráte se svými dětmi následující témata? </a:t>
            </a:r>
          </a:p>
        </p:txBody>
      </p:sp>
      <p:graphicFrame>
        <p:nvGraphicFramePr>
          <p:cNvPr id="7" name="Zástupný symbol pro obsah 5">
            <a:extLst>
              <a:ext uri="{FF2B5EF4-FFF2-40B4-BE49-F238E27FC236}">
                <a16:creationId xmlns:a16="http://schemas.microsoft.com/office/drawing/2014/main" id="{4F426859-AC52-4018-8702-60420138FE10}"/>
              </a:ext>
            </a:extLst>
          </p:cNvPr>
          <p:cNvGraphicFramePr>
            <a:graphicFrameLocks noGrp="1"/>
          </p:cNvGraphicFramePr>
          <p:nvPr/>
        </p:nvGraphicFramePr>
        <p:xfrm>
          <a:off x="222448" y="1682309"/>
          <a:ext cx="11747104" cy="454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1BD1B45-A3F7-4AB5-A0B8-D0B129DEC38E}"/>
              </a:ext>
            </a:extLst>
          </p:cNvPr>
          <p:cNvCxnSpPr>
            <a:cxnSpLocks/>
          </p:cNvCxnSpPr>
          <p:nvPr/>
        </p:nvCxnSpPr>
        <p:spPr>
          <a:xfrm flipV="1">
            <a:off x="2501027" y="1934337"/>
            <a:ext cx="0" cy="3384000"/>
          </a:xfrm>
          <a:prstGeom prst="line">
            <a:avLst/>
          </a:prstGeom>
          <a:ln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DAA640B-8FB8-4D73-83EF-348790303E3B}"/>
              </a:ext>
            </a:extLst>
          </p:cNvPr>
          <p:cNvCxnSpPr>
            <a:cxnSpLocks/>
          </p:cNvCxnSpPr>
          <p:nvPr/>
        </p:nvCxnSpPr>
        <p:spPr>
          <a:xfrm flipV="1">
            <a:off x="4013195" y="1934337"/>
            <a:ext cx="0" cy="3384000"/>
          </a:xfrm>
          <a:prstGeom prst="line">
            <a:avLst/>
          </a:prstGeom>
          <a:ln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43BBE98-4806-4631-A03F-5D0FA7E963BF}"/>
              </a:ext>
            </a:extLst>
          </p:cNvPr>
          <p:cNvCxnSpPr>
            <a:cxnSpLocks/>
          </p:cNvCxnSpPr>
          <p:nvPr/>
        </p:nvCxnSpPr>
        <p:spPr>
          <a:xfrm flipV="1">
            <a:off x="5561367" y="1934337"/>
            <a:ext cx="0" cy="3384000"/>
          </a:xfrm>
          <a:prstGeom prst="line">
            <a:avLst/>
          </a:prstGeom>
          <a:ln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A64E141-F3A7-4628-A2D5-0BC62ABB3575}"/>
              </a:ext>
            </a:extLst>
          </p:cNvPr>
          <p:cNvCxnSpPr>
            <a:cxnSpLocks/>
          </p:cNvCxnSpPr>
          <p:nvPr/>
        </p:nvCxnSpPr>
        <p:spPr>
          <a:xfrm flipV="1">
            <a:off x="7109539" y="1934337"/>
            <a:ext cx="0" cy="3384000"/>
          </a:xfrm>
          <a:prstGeom prst="line">
            <a:avLst/>
          </a:prstGeom>
          <a:ln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D272CAC-CBE7-4BA4-88FE-4FAFD7E111CC}"/>
              </a:ext>
            </a:extLst>
          </p:cNvPr>
          <p:cNvCxnSpPr>
            <a:cxnSpLocks/>
          </p:cNvCxnSpPr>
          <p:nvPr/>
        </p:nvCxnSpPr>
        <p:spPr>
          <a:xfrm flipV="1">
            <a:off x="8621707" y="1934337"/>
            <a:ext cx="0" cy="3384000"/>
          </a:xfrm>
          <a:prstGeom prst="line">
            <a:avLst/>
          </a:prstGeom>
          <a:ln>
            <a:solidFill>
              <a:srgbClr val="080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EA5C7D4C-034E-4960-8A17-09457D8F1F04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10198606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OPROTI ROKU 2022 LETOS RODIČE PROBÍRAJÍ SE SVÝMI DĚTMI ČASTEJI RŮZNÁ TÉMATA TÝKAJÍCÍ SE FINANCÍ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39E24F-5BEE-9330-33AC-D3BB252673A4}"/>
              </a:ext>
            </a:extLst>
          </p:cNvPr>
          <p:cNvGraphicFramePr>
            <a:graphicFrameLocks noGrp="1"/>
          </p:cNvGraphicFramePr>
          <p:nvPr/>
        </p:nvGraphicFramePr>
        <p:xfrm>
          <a:off x="916850" y="5404141"/>
          <a:ext cx="9283608" cy="9122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3634">
                  <a:extLst>
                    <a:ext uri="{9D8B030D-6E8A-4147-A177-3AD203B41FA5}">
                      <a16:colId xmlns:a16="http://schemas.microsoft.com/office/drawing/2014/main" val="1691909218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2889975709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522780646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2965504528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3161049482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1620572537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3373162364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2122378149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405619062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1149955442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2922702755"/>
                    </a:ext>
                  </a:extLst>
                </a:gridCol>
                <a:gridCol w="773634">
                  <a:extLst>
                    <a:ext uri="{9D8B030D-6E8A-4147-A177-3AD203B41FA5}">
                      <a16:colId xmlns:a16="http://schemas.microsoft.com/office/drawing/2014/main" val="2116691310"/>
                    </a:ext>
                  </a:extLst>
                </a:gridCol>
              </a:tblGrid>
              <a:tr h="317928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2022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32991"/>
                  </a:ext>
                </a:extLst>
              </a:tr>
              <a:tr h="5095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Rodinné výdaje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Rodinné výdaje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Bezpečnost při nákupu přes internet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Rodinné úspory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Výše příjmů Vaší rodiny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Akční nabídky, slevové akce, praktiky tzv. šmejdů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+mn-lt"/>
                        </a:rPr>
                        <a:t>Práce s finančními produkty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34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8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-132692" y="2888940"/>
            <a:ext cx="604967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ctr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ŠKOLNÍ ROK A VÝDAJE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7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33898" y="6325347"/>
            <a:ext cx="7174269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n=249 (lidé, kteří mají děti do 18 let, očištěno o ty, kterých se nakupování netýká, nebo uvedli částku 0 Kč.)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FG15a. Blíží se začátek školního roku. V jaké výši očekáváte s tím spojené výdaje? FG15d. S ohledem na začátek školního roku a plánované výdaje domácnosti, řekl/a byste, že: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56B260-6F47-4B25-86C5-049FD13DA683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C66EE5DE-ABAA-4353-ABE4-7B995E485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19887"/>
              </p:ext>
            </p:extLst>
          </p:nvPr>
        </p:nvGraphicFramePr>
        <p:xfrm>
          <a:off x="997033" y="2775392"/>
          <a:ext cx="6048000" cy="354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42">
                  <a:extLst>
                    <a:ext uri="{9D8B030D-6E8A-4147-A177-3AD203B41FA5}">
                      <a16:colId xmlns:a16="http://schemas.microsoft.com/office/drawing/2014/main" val="3443017960"/>
                    </a:ext>
                  </a:extLst>
                </a:gridCol>
                <a:gridCol w="1900629">
                  <a:extLst>
                    <a:ext uri="{9D8B030D-6E8A-4147-A177-3AD203B41FA5}">
                      <a16:colId xmlns:a16="http://schemas.microsoft.com/office/drawing/2014/main" val="4016729722"/>
                    </a:ext>
                  </a:extLst>
                </a:gridCol>
                <a:gridCol w="1900629">
                  <a:extLst>
                    <a:ext uri="{9D8B030D-6E8A-4147-A177-3AD203B41FA5}">
                      <a16:colId xmlns:a16="http://schemas.microsoft.com/office/drawing/2014/main" val="2015101874"/>
                    </a:ext>
                  </a:extLst>
                </a:gridCol>
              </a:tblGrid>
              <a:tr h="419449">
                <a:tc>
                  <a:txBody>
                    <a:bodyPr/>
                    <a:lstStyle/>
                    <a:p>
                      <a:pPr algn="ctr" fontAlgn="ctr"/>
                      <a:endParaRPr lang="cs-CZ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006260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7F7F7F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08713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1 000 Kč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006260"/>
                          </a:solidFill>
                        </a:rPr>
                        <a:t>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7F7F7F"/>
                          </a:solidFill>
                        </a:rPr>
                        <a:t>9 %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47452"/>
                  </a:ext>
                </a:extLst>
              </a:tr>
              <a:tr h="5860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1 001 Kč až 3 000 Kč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006260"/>
                          </a:solidFill>
                        </a:rPr>
                        <a:t>27 %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7F7F7F"/>
                          </a:solidFill>
                        </a:rPr>
                        <a:t>30 %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4367"/>
                  </a:ext>
                </a:extLst>
              </a:tr>
              <a:tr h="5860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3 001 Kč až 6 000 Kč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006260"/>
                          </a:solidFill>
                        </a:rPr>
                        <a:t>46 %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>
                          <a:solidFill>
                            <a:srgbClr val="7F7F7F"/>
                          </a:solidFill>
                        </a:rPr>
                        <a:t>35 %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89135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6 001 Kč až 10 000 Kč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noProof="0" dirty="0">
                          <a:solidFill>
                            <a:srgbClr val="006260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noProof="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18 %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62049"/>
                  </a:ext>
                </a:extLst>
              </a:tr>
              <a:tr h="559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Více než 10 000 Kč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noProof="0" dirty="0">
                          <a:solidFill>
                            <a:srgbClr val="006260"/>
                          </a:solidFill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noProof="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78471"/>
                  </a:ext>
                </a:extLst>
              </a:tr>
              <a:tr h="559727">
                <a:tc>
                  <a:txBody>
                    <a:bodyPr/>
                    <a:lstStyle/>
                    <a:p>
                      <a:pPr algn="ctr" fontAlgn="ctr"/>
                      <a:endParaRPr lang="cs-CZ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800" b="1" kern="1200" noProof="0" dirty="0">
                        <a:solidFill>
                          <a:srgbClr val="0062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800" b="1" kern="1200" noProof="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30058"/>
                  </a:ext>
                </a:extLst>
              </a:tr>
            </a:tbl>
          </a:graphicData>
        </a:graphic>
      </p:graphicFrame>
      <p:sp>
        <p:nvSpPr>
          <p:cNvPr id="22" name="TextovéPole 21">
            <a:extLst>
              <a:ext uri="{FF2B5EF4-FFF2-40B4-BE49-F238E27FC236}">
                <a16:creationId xmlns:a16="http://schemas.microsoft.com/office/drawing/2014/main" id="{AC583B4F-8701-4D47-B3FD-A02CCE72BE81}"/>
              </a:ext>
            </a:extLst>
          </p:cNvPr>
          <p:cNvSpPr txBox="1"/>
          <p:nvPr/>
        </p:nvSpPr>
        <p:spPr>
          <a:xfrm>
            <a:off x="7923310" y="632236"/>
            <a:ext cx="411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JAKÉ KROKY DOMÁCNOSTI PODNIKNOU NA ZAČÁTKU ŠKOLNÍHO ROKU?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Zástupný text 4">
            <a:extLst>
              <a:ext uri="{FF2B5EF4-FFF2-40B4-BE49-F238E27FC236}">
                <a16:creationId xmlns:a16="http://schemas.microsoft.com/office/drawing/2014/main" id="{2AE769E5-9D05-4BA5-B1D3-BC18D7F3CE79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6916577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Letos v průměru rodiče očekávají vyšší výdaje spojené se začátkem školního roku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1348A95F-D8B5-4814-ACC9-CA82EFDFD6A5}"/>
              </a:ext>
            </a:extLst>
          </p:cNvPr>
          <p:cNvGraphicFramePr>
            <a:graphicFrameLocks noGrp="1"/>
          </p:cNvGraphicFramePr>
          <p:nvPr/>
        </p:nvGraphicFramePr>
        <p:xfrm>
          <a:off x="8004212" y="1670084"/>
          <a:ext cx="3507108" cy="323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4976">
                  <a:extLst>
                    <a:ext uri="{9D8B030D-6E8A-4147-A177-3AD203B41FA5}">
                      <a16:colId xmlns:a16="http://schemas.microsoft.com/office/drawing/2014/main" val="179173485"/>
                    </a:ext>
                  </a:extLst>
                </a:gridCol>
                <a:gridCol w="1052132">
                  <a:extLst>
                    <a:ext uri="{9D8B030D-6E8A-4147-A177-3AD203B41FA5}">
                      <a16:colId xmlns:a16="http://schemas.microsoft.com/office/drawing/2014/main" val="2730460602"/>
                    </a:ext>
                  </a:extLst>
                </a:gridCol>
              </a:tblGrid>
              <a:tr h="647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Naše domácnost zvládne vše bez problému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85385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 domácnosti budeme muset někde hledat úspory, ale nepůjde o nic dramatického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76087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 domácnosti budeme muset hledat velké úspory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99675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Budeme muset hledat dodatečné finanční prostředky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51127"/>
                  </a:ext>
                </a:extLst>
              </a:tr>
              <a:tr h="6470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Nevím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1026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DC374168-0EED-2A8E-34DD-2CBDDAD49F52}"/>
              </a:ext>
            </a:extLst>
          </p:cNvPr>
          <p:cNvSpPr txBox="1"/>
          <p:nvPr/>
        </p:nvSpPr>
        <p:spPr>
          <a:xfrm>
            <a:off x="1006930" y="2286569"/>
            <a:ext cx="6247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Ti, kteří plánují se začátkem školního roku alespoň nějaké výdaje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352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33898" y="6325347"/>
            <a:ext cx="7174269" cy="4154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n=258  (lidé, kteří mají děti do 18 let a očištěno od lidí, kteří zvolili odpověď „Netýká se mě“)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FG15b. Budete muset v souvislosti se začátkem nového školního roku omezit některé aktivity dětí? FG15c. Jaké výdaje pro děti budete muset omezit?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E56B260-6F47-4B25-86C5-049FD13DA683}"/>
              </a:ext>
            </a:extLst>
          </p:cNvPr>
          <p:cNvSpPr/>
          <p:nvPr/>
        </p:nvSpPr>
        <p:spPr>
          <a:xfrm>
            <a:off x="7608167" y="-2092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C583B4F-8701-4D47-B3FD-A02CCE72BE81}"/>
              </a:ext>
            </a:extLst>
          </p:cNvPr>
          <p:cNvSpPr txBox="1"/>
          <p:nvPr/>
        </p:nvSpPr>
        <p:spPr>
          <a:xfrm>
            <a:off x="8150950" y="626375"/>
            <a:ext cx="350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JAKÉ AKTIVITY BUDOU MUSET OMEZIT?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Zástupný text 4">
            <a:extLst>
              <a:ext uri="{FF2B5EF4-FFF2-40B4-BE49-F238E27FC236}">
                <a16:creationId xmlns:a16="http://schemas.microsoft.com/office/drawing/2014/main" id="{2AE769E5-9D05-4BA5-B1D3-BC18D7F3CE79}"/>
              </a:ext>
            </a:extLst>
          </p:cNvPr>
          <p:cNvSpPr txBox="1">
            <a:spLocks/>
          </p:cNvSpPr>
          <p:nvPr/>
        </p:nvSpPr>
        <p:spPr>
          <a:xfrm>
            <a:off x="433898" y="626375"/>
            <a:ext cx="6916577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all" spc="0" normalizeH="0" baseline="0" noProof="0" dirty="0">
                <a:ln>
                  <a:noFill/>
                </a:ln>
                <a:solidFill>
                  <a:srgbClr val="13586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Téměř třetina rodičů bude muset omezit aktivity dětí, nejčastěji kulturní či zájmové kroužky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1348A95F-D8B5-4814-ACC9-CA82EFDFD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73981"/>
              </p:ext>
            </p:extLst>
          </p:nvPr>
        </p:nvGraphicFramePr>
        <p:xfrm>
          <a:off x="1235460" y="2240868"/>
          <a:ext cx="5004556" cy="3348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3190">
                  <a:extLst>
                    <a:ext uri="{9D8B030D-6E8A-4147-A177-3AD203B41FA5}">
                      <a16:colId xmlns:a16="http://schemas.microsoft.com/office/drawing/2014/main" val="179173485"/>
                    </a:ext>
                  </a:extLst>
                </a:gridCol>
                <a:gridCol w="1501366">
                  <a:extLst>
                    <a:ext uri="{9D8B030D-6E8A-4147-A177-3AD203B41FA5}">
                      <a16:colId xmlns:a16="http://schemas.microsoft.com/office/drawing/2014/main" val="2730460602"/>
                    </a:ext>
                  </a:extLst>
                </a:gridCol>
              </a:tblGrid>
              <a:tr h="83709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Ano, budeme je muset výrazně omezit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385385"/>
                  </a:ext>
                </a:extLst>
              </a:tr>
              <a:tr h="8370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Ano, budeme je muset částečně omezit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99675"/>
                  </a:ext>
                </a:extLst>
              </a:tr>
              <a:tr h="8370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51127"/>
                  </a:ext>
                </a:extLst>
              </a:tr>
              <a:tr h="8370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Nevím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1026"/>
                  </a:ext>
                </a:extLst>
              </a:tr>
            </a:tbl>
          </a:graphicData>
        </a:graphic>
      </p:graphicFrame>
      <p:graphicFrame>
        <p:nvGraphicFramePr>
          <p:cNvPr id="4" name="Graf 22">
            <a:extLst>
              <a:ext uri="{FF2B5EF4-FFF2-40B4-BE49-F238E27FC236}">
                <a16:creationId xmlns:a16="http://schemas.microsoft.com/office/drawing/2014/main" id="{A1FA02A4-B6F6-137B-93A1-CC980F263184}"/>
              </a:ext>
            </a:extLst>
          </p:cNvPr>
          <p:cNvGraphicFramePr/>
          <p:nvPr/>
        </p:nvGraphicFramePr>
        <p:xfrm>
          <a:off x="9184606" y="1456601"/>
          <a:ext cx="3672408" cy="296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ulka 15">
            <a:extLst>
              <a:ext uri="{FF2B5EF4-FFF2-40B4-BE49-F238E27FC236}">
                <a16:creationId xmlns:a16="http://schemas.microsoft.com/office/drawing/2014/main" id="{4960539B-716E-118C-2F11-D1D1B0D48752}"/>
              </a:ext>
            </a:extLst>
          </p:cNvPr>
          <p:cNvGraphicFramePr>
            <a:graphicFrameLocks noGrp="1"/>
          </p:cNvGraphicFramePr>
          <p:nvPr/>
        </p:nvGraphicFramePr>
        <p:xfrm>
          <a:off x="8364252" y="1448780"/>
          <a:ext cx="1640708" cy="297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708">
                  <a:extLst>
                    <a:ext uri="{9D8B030D-6E8A-4147-A177-3AD203B41FA5}">
                      <a16:colId xmlns:a16="http://schemas.microsoft.com/office/drawing/2014/main" val="3443017960"/>
                    </a:ext>
                  </a:extLst>
                </a:gridCol>
              </a:tblGrid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Kulturní kroužky či akce (tanec, divadlo, zpěv)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247452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Zájmové kroužky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4367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Sportovní aktivity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89135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Školní obědy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62049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Školní aktivity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262009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Něco jiného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74758"/>
                  </a:ext>
                </a:extLst>
              </a:tr>
              <a:tr h="4246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Nevím (bez odpovědi)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58021"/>
                  </a:ext>
                </a:extLst>
              </a:tr>
            </a:tbl>
          </a:graphicData>
        </a:graphic>
      </p:graphicFrame>
      <p:sp>
        <p:nvSpPr>
          <p:cNvPr id="7" name="TextovéPole 5">
            <a:extLst>
              <a:ext uri="{FF2B5EF4-FFF2-40B4-BE49-F238E27FC236}">
                <a16:creationId xmlns:a16="http://schemas.microsoft.com/office/drawing/2014/main" id="{73513463-059C-A0E8-DB7A-4CEC874184AF}"/>
              </a:ext>
            </a:extLst>
          </p:cNvPr>
          <p:cNvSpPr txBox="1"/>
          <p:nvPr/>
        </p:nvSpPr>
        <p:spPr>
          <a:xfrm>
            <a:off x="9670397" y="4591648"/>
            <a:ext cx="2177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*Báze: n=74 (lidé, kteří uvedli, že budou muset omezit některé aktivity)</a:t>
            </a:r>
          </a:p>
        </p:txBody>
      </p:sp>
    </p:spTree>
    <p:extLst>
      <p:ext uri="{BB962C8B-B14F-4D97-AF65-F5344CB8AC3E}">
        <p14:creationId xmlns:p14="http://schemas.microsoft.com/office/powerpoint/2010/main" val="2113831580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Ipsos FIN">
      <a:dk1>
        <a:srgbClr val="40404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D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154A98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2D837ABE45445800B46C7B093EE79" ma:contentTypeVersion="13" ma:contentTypeDescription="Create a new document." ma:contentTypeScope="" ma:versionID="4a389e788cc9df32fa782b4a9f7361e7">
  <xsd:schema xmlns:xsd="http://www.w3.org/2001/XMLSchema" xmlns:xs="http://www.w3.org/2001/XMLSchema" xmlns:p="http://schemas.microsoft.com/office/2006/metadata/properties" xmlns:ns3="f5270896-2f3d-470e-9a40-13c7e60dff09" xmlns:ns4="31a574dd-9fbb-4d4e-9462-c95c97981e8e" targetNamespace="http://schemas.microsoft.com/office/2006/metadata/properties" ma:root="true" ma:fieldsID="7da56060965cd4bd46d85c9c3d01e7ce" ns3:_="" ns4:_="">
    <xsd:import namespace="f5270896-2f3d-470e-9a40-13c7e60dff09"/>
    <xsd:import namespace="31a574dd-9fbb-4d4e-9462-c95c97981e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70896-2f3d-470e-9a40-13c7e60df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574dd-9fbb-4d4e-9462-c95c9798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55DB8-D07A-40A0-9FF1-24A43E24C9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6EB6DF-3629-4FC4-B848-926FC7B77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D8271-C8BC-4810-AA8E-C637585E5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70896-2f3d-470e-9a40-13c7e60dff09"/>
    <ds:schemaRef ds:uri="31a574dd-9fbb-4d4e-9462-c95c97981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30112</TotalTime>
  <Words>951</Words>
  <Application>Microsoft Office PowerPoint</Application>
  <PresentationFormat>Širokoúhlá obrazovka</PresentationFormat>
  <Paragraphs>140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Montserrat</vt:lpstr>
      <vt:lpstr>Wingdings</vt:lpstr>
      <vt:lpstr>1_Vlastní návrh</vt:lpstr>
      <vt:lpstr>Vlastní návrh</vt:lpstr>
      <vt:lpstr>2_Vlastní návrh</vt:lpstr>
      <vt:lpstr>3_Vlastní návrh</vt:lpstr>
      <vt:lpstr>4_Vlastní návrh</vt:lpstr>
      <vt:lpstr>Prezentace aplikace PowerPoint</vt:lpstr>
      <vt:lpstr>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Paška - Ipsos</dc:creator>
  <cp:lastModifiedBy>Šalša, Radek (ČBA)</cp:lastModifiedBy>
  <cp:revision>2062</cp:revision>
  <cp:lastPrinted>2016-07-14T09:20:19Z</cp:lastPrinted>
  <dcterms:created xsi:type="dcterms:W3CDTF">2012-02-21T08:44:35Z</dcterms:created>
  <dcterms:modified xsi:type="dcterms:W3CDTF">2023-08-15T07:34:00Z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0x010100C9B2D837ABE45445800B46C7B093EE79</vt:lpwstr>
  </property>
</Properties>
</file>