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3.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4.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5.xml" ContentType="application/vnd.openxmlformats-officedocument.theme+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theme/themeOverride4.xml" ContentType="application/vnd.openxmlformats-officedocument.themeOverr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theme/themeOverride5.xml" ContentType="application/vnd.openxmlformats-officedocument.themeOverr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theme/themeOverride6.xml" ContentType="application/vnd.openxmlformats-officedocument.themeOverr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theme/themeOverride7.xml" ContentType="application/vnd.openxmlformats-officedocument.themeOverr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theme/themeOverride8.xml" ContentType="application/vnd.openxmlformats-officedocument.themeOverrid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theme/themeOverride9.xml" ContentType="application/vnd.openxmlformats-officedocument.themeOverrid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theme/themeOverride10.xml" ContentType="application/vnd.openxmlformats-officedocument.themeOverrid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theme/themeOverride11.xml" ContentType="application/vnd.openxmlformats-officedocument.themeOverride+xml"/>
  <Override PartName="/ppt/charts/chart22.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23.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24.xml" ContentType="application/vnd.openxmlformats-officedocument.drawingml.chart+xml"/>
  <Override PartName="/ppt/charts/style24.xml" ContentType="application/vnd.ms-office.chartstyle+xml"/>
  <Override PartName="/ppt/charts/colors24.xml" ContentType="application/vnd.ms-office.chartcolorstyle+xml"/>
  <Override PartName="/ppt/charts/chart25.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26.xml" ContentType="application/vnd.openxmlformats-officedocument.drawingml.chart+xml"/>
  <Override PartName="/ppt/charts/style26.xml" ContentType="application/vnd.ms-office.chartstyle+xml"/>
  <Override PartName="/ppt/charts/colors26.xml" ContentType="application/vnd.ms-office.chartcolorstyle+xml"/>
  <Override PartName="/ppt/theme/themeOverride12.xml" ContentType="application/vnd.openxmlformats-officedocument.themeOverr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4114" r:id="rId4"/>
    <p:sldMasterId id="2147484130" r:id="rId5"/>
    <p:sldMasterId id="2147484146" r:id="rId6"/>
    <p:sldMasterId id="2147484162" r:id="rId7"/>
    <p:sldMasterId id="2147484178" r:id="rId8"/>
    <p:sldMasterId id="2147484192" r:id="rId9"/>
  </p:sldMasterIdLst>
  <p:notesMasterIdLst>
    <p:notesMasterId r:id="rId49"/>
  </p:notesMasterIdLst>
  <p:handoutMasterIdLst>
    <p:handoutMasterId r:id="rId50"/>
  </p:handoutMasterIdLst>
  <p:sldIdLst>
    <p:sldId id="1842" r:id="rId10"/>
    <p:sldId id="256" r:id="rId11"/>
    <p:sldId id="4159" r:id="rId12"/>
    <p:sldId id="1823" r:id="rId13"/>
    <p:sldId id="1824" r:id="rId14"/>
    <p:sldId id="1811" r:id="rId15"/>
    <p:sldId id="1956" r:id="rId16"/>
    <p:sldId id="1934" r:id="rId17"/>
    <p:sldId id="1903" r:id="rId18"/>
    <p:sldId id="1908" r:id="rId19"/>
    <p:sldId id="1902" r:id="rId20"/>
    <p:sldId id="1942" r:id="rId21"/>
    <p:sldId id="1943" r:id="rId22"/>
    <p:sldId id="1935" r:id="rId23"/>
    <p:sldId id="1909" r:id="rId24"/>
    <p:sldId id="1944" r:id="rId25"/>
    <p:sldId id="1910" r:id="rId26"/>
    <p:sldId id="1939" r:id="rId27"/>
    <p:sldId id="1946" r:id="rId28"/>
    <p:sldId id="1947" r:id="rId29"/>
    <p:sldId id="1949" r:id="rId30"/>
    <p:sldId id="1915" r:id="rId31"/>
    <p:sldId id="1954" r:id="rId32"/>
    <p:sldId id="1906" r:id="rId33"/>
    <p:sldId id="1907" r:id="rId34"/>
    <p:sldId id="1952" r:id="rId35"/>
    <p:sldId id="1936" r:id="rId36"/>
    <p:sldId id="1920" r:id="rId37"/>
    <p:sldId id="1953" r:id="rId38"/>
    <p:sldId id="1931" r:id="rId39"/>
    <p:sldId id="1937" r:id="rId40"/>
    <p:sldId id="1917" r:id="rId41"/>
    <p:sldId id="1919" r:id="rId42"/>
    <p:sldId id="1957" r:id="rId43"/>
    <p:sldId id="4158" r:id="rId44"/>
    <p:sldId id="1958" r:id="rId45"/>
    <p:sldId id="1959" r:id="rId46"/>
    <p:sldId id="1960" r:id="rId47"/>
    <p:sldId id="1961" r:id="rId48"/>
  </p:sldIdLst>
  <p:sldSz cx="12192000" cy="6858000"/>
  <p:notesSz cx="6797675" cy="9926638"/>
  <p:defaultTextStyle>
    <a:defPPr>
      <a:defRPr lang="cs-CZ"/>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2" pos="2434" userDrawn="1">
          <p15:clr>
            <a:srgbClr val="A4A3A4"/>
          </p15:clr>
        </p15:guide>
        <p15:guide id="14" pos="7423" userDrawn="1">
          <p15:clr>
            <a:srgbClr val="A4A3A4"/>
          </p15:clr>
        </p15:guide>
        <p15:guide id="16" pos="4566" userDrawn="1">
          <p15:clr>
            <a:srgbClr val="A4A3A4"/>
          </p15:clr>
        </p15:guide>
        <p15:guide id="17" pos="75" userDrawn="1">
          <p15:clr>
            <a:srgbClr val="A4A3A4"/>
          </p15:clr>
        </p15:guide>
        <p15:guide id="18" orient="horz" pos="935" userDrawn="1">
          <p15:clr>
            <a:srgbClr val="A4A3A4"/>
          </p15:clr>
        </p15:guide>
        <p15:guide id="19" orient="horz" pos="1003" userDrawn="1">
          <p15:clr>
            <a:srgbClr val="A4A3A4"/>
          </p15:clr>
        </p15:guide>
        <p15:guide id="20" pos="7310" userDrawn="1">
          <p15:clr>
            <a:srgbClr val="A4A3A4"/>
          </p15:clr>
        </p15:guide>
        <p15:guide id="22" pos="3273" userDrawn="1">
          <p15:clr>
            <a:srgbClr val="A4A3A4"/>
          </p15:clr>
        </p15:guide>
        <p15:guide id="23" pos="393" userDrawn="1">
          <p15:clr>
            <a:srgbClr val="A4A3A4"/>
          </p15:clr>
        </p15:guide>
        <p15:guide id="24" orient="horz" pos="3181" userDrawn="1">
          <p15:clr>
            <a:srgbClr val="A4A3A4"/>
          </p15:clr>
        </p15:guide>
        <p15:guide id="25" orient="horz" pos="3770" userDrawn="1">
          <p15:clr>
            <a:srgbClr val="A4A3A4"/>
          </p15:clr>
        </p15:guide>
        <p15:guide id="26" orient="horz" pos="1797" userDrawn="1">
          <p15:clr>
            <a:srgbClr val="A4A3A4"/>
          </p15:clr>
        </p15:guide>
        <p15:guide id="27" pos="5065" userDrawn="1">
          <p15:clr>
            <a:srgbClr val="A4A3A4"/>
          </p15:clr>
        </p15:guide>
        <p15:guide id="28" orient="horz" pos="4020" userDrawn="1">
          <p15:clr>
            <a:srgbClr val="A4A3A4"/>
          </p15:clr>
        </p15:guide>
      </p15:sldGuideLst>
    </p:ext>
    <p:ext uri="{2D200454-40CA-4A62-9FC3-DE9A4176ACB9}">
      <p15:notesGuideLst xmlns:p15="http://schemas.microsoft.com/office/powerpoint/2012/main">
        <p15:guide id="1" orient="horz" pos="3126">
          <p15:clr>
            <a:srgbClr val="A4A3A4"/>
          </p15:clr>
        </p15:guide>
        <p15:guide id="2" pos="214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Tereza Plistilova" initials="TP" lastIdx="2" clrIdx="6">
    <p:extLst>
      <p:ext uri="{19B8F6BF-5375-455C-9EA6-DF929625EA0E}">
        <p15:presenceInfo xmlns:p15="http://schemas.microsoft.com/office/powerpoint/2012/main" userId="S::Tereza.Plistilova@ipsos.com::2e5c7a4b-89a6-444a-a038-709385323ef7" providerId="AD"/>
      </p:ext>
    </p:extLst>
  </p:cmAuthor>
  <p:cmAuthor id="1" name="externista.ipsos" initials="e" lastIdx="18" clrIdx="0"/>
  <p:cmAuthor id="2" name="Tereza Horáková - Ipsos" initials="TH-I" lastIdx="7" clrIdx="1"/>
  <p:cmAuthor id="3" name="Magdalena Benova" initials="MB" lastIdx="17" clrIdx="2"/>
  <p:cmAuthor id="4" name="Zora Vasulinova" initials="ZV" lastIdx="8" clrIdx="3"/>
  <p:cmAuthor id="5" name="Katerina Kolarova" initials="KK" lastIdx="1" clrIdx="4">
    <p:extLst>
      <p:ext uri="{19B8F6BF-5375-455C-9EA6-DF929625EA0E}">
        <p15:presenceInfo xmlns:p15="http://schemas.microsoft.com/office/powerpoint/2012/main" userId="S::Katerina.Kolarova@ipsos.com::7926dcf8-7231-4ffe-a0c5-1c5dc24b9aa0" providerId="AD"/>
      </p:ext>
    </p:extLst>
  </p:cmAuthor>
  <p:cmAuthor id="6" name="Michal Kormaňák - Ipsos" initials="MK-I" lastIdx="1" clrIdx="5">
    <p:extLst>
      <p:ext uri="{19B8F6BF-5375-455C-9EA6-DF929625EA0E}">
        <p15:presenceInfo xmlns:p15="http://schemas.microsoft.com/office/powerpoint/2012/main" userId="S::Michal.Kormanak@ipsos.com::a13b3441-23dc-4cf3-a4be-f907fcd9c64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135868"/>
    <a:srgbClr val="A6A6A6"/>
    <a:srgbClr val="00827A"/>
    <a:srgbClr val="006260"/>
    <a:srgbClr val="2EACAB"/>
    <a:srgbClr val="399B9F"/>
    <a:srgbClr val="262626"/>
    <a:srgbClr val="088287"/>
    <a:srgbClr val="6C6C6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E1F0613-3401-423F-A84F-4C427F454309}" v="107" dt="2023-11-03T09:31:02.032"/>
  </p1510:revLst>
</p1510:revInfo>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Bez stylu, bez mřížky">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1E4AEA4-8DFA-4A89-87EB-49C32662AFE0}" styleName="Střední styl 2 – zvýraznění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A107856-5554-42FB-B03E-39F5DBC370BA}" styleName="Střední styl 4 – zvýraznění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3B4B98B0-60AC-42C2-AFA5-B58CD77FA1E5}" styleName="Světlý styl 1 – zvýraznění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FD0F851-EC5A-4D38-B0AD-8093EC10F338}" styleName="Světlý styl 1 – zvýraznění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9D7B26C5-4107-4FEC-AEDC-1716B250A1EF}" styleName="Světlý styl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C083E6E3-FA7D-4D7B-A595-EF9225AFEA82}" styleName="Světlý styl 1 – zvýraznění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08FB837D-C827-4EFA-A057-4D05807E0F7C}" styleName="Styl s motivem 1 – zvýraznění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898" autoAdjust="0"/>
    <p:restoredTop sz="93969" autoAdjust="0"/>
  </p:normalViewPr>
  <p:slideViewPr>
    <p:cSldViewPr showGuides="1">
      <p:cViewPr varScale="1">
        <p:scale>
          <a:sx n="111" d="100"/>
          <a:sy n="111" d="100"/>
        </p:scale>
        <p:origin x="654" y="96"/>
      </p:cViewPr>
      <p:guideLst>
        <p:guide pos="2434"/>
        <p:guide pos="7423"/>
        <p:guide pos="4566"/>
        <p:guide pos="75"/>
        <p:guide orient="horz" pos="935"/>
        <p:guide orient="horz" pos="1003"/>
        <p:guide pos="7310"/>
        <p:guide pos="3273"/>
        <p:guide pos="393"/>
        <p:guide orient="horz" pos="3181"/>
        <p:guide orient="horz" pos="3770"/>
        <p:guide orient="horz" pos="1797"/>
        <p:guide pos="5065"/>
        <p:guide orient="horz" pos="4020"/>
      </p:guideLst>
    </p:cSldViewPr>
  </p:slideViewPr>
  <p:outlineViewPr>
    <p:cViewPr>
      <p:scale>
        <a:sx n="33" d="100"/>
        <a:sy n="33" d="100"/>
      </p:scale>
      <p:origin x="0" y="0"/>
    </p:cViewPr>
  </p:outlineViewPr>
  <p:notesTextViewPr>
    <p:cViewPr>
      <p:scale>
        <a:sx n="1" d="1"/>
        <a:sy n="1" d="1"/>
      </p:scale>
      <p:origin x="0" y="0"/>
    </p:cViewPr>
  </p:notesTextViewPr>
  <p:sorterViewPr>
    <p:cViewPr>
      <p:scale>
        <a:sx n="70" d="100"/>
        <a:sy n="70" d="100"/>
      </p:scale>
      <p:origin x="0" y="-3744"/>
    </p:cViewPr>
  </p:sorterViewPr>
  <p:notesViewPr>
    <p:cSldViewPr showGuides="1">
      <p:cViewPr varScale="1">
        <p:scale>
          <a:sx n="77" d="100"/>
          <a:sy n="77" d="100"/>
        </p:scale>
        <p:origin x="4002" y="114"/>
      </p:cViewPr>
      <p:guideLst>
        <p:guide orient="horz" pos="3126"/>
        <p:guide pos="2141"/>
      </p:guideLst>
    </p:cSldViewPr>
  </p:notesViewPr>
  <p:gridSpacing cx="36004" cy="36004"/>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slide" Target="slides/slide30.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slide" Target="slides/slide33.xml"/><Relationship Id="rId47" Type="http://schemas.openxmlformats.org/officeDocument/2006/relationships/slide" Target="slides/slide38.xml"/><Relationship Id="rId50" Type="http://schemas.openxmlformats.org/officeDocument/2006/relationships/handoutMaster" Target="handoutMasters/handoutMaster1.xml"/><Relationship Id="rId55" Type="http://schemas.openxmlformats.org/officeDocument/2006/relationships/tableStyles" Target="tableStyle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7.xml"/><Relationship Id="rId29" Type="http://schemas.openxmlformats.org/officeDocument/2006/relationships/slide" Target="slides/slide20.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slide" Target="slides/slide36.xml"/><Relationship Id="rId53" Type="http://schemas.openxmlformats.org/officeDocument/2006/relationships/viewProps" Target="viewProps.xml"/><Relationship Id="rId5" Type="http://schemas.openxmlformats.org/officeDocument/2006/relationships/slideMaster" Target="slideMasters/slideMaster2.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4" Type="http://schemas.openxmlformats.org/officeDocument/2006/relationships/slide" Target="slides/slide35.xml"/><Relationship Id="rId52"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slide" Target="slides/slide39.xml"/><Relationship Id="rId56" Type="http://schemas.microsoft.com/office/2015/10/relationships/revisionInfo" Target="revisionInfo.xml"/><Relationship Id="rId8" Type="http://schemas.openxmlformats.org/officeDocument/2006/relationships/slideMaster" Target="slideMasters/slideMaster5.xml"/><Relationship Id="rId51" Type="http://schemas.openxmlformats.org/officeDocument/2006/relationships/commentAuthors" Target="commentAuthors.xml"/><Relationship Id="rId3" Type="http://schemas.openxmlformats.org/officeDocument/2006/relationships/customXml" Target="../customXml/item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slide" Target="slides/slide37.xml"/><Relationship Id="rId20" Type="http://schemas.openxmlformats.org/officeDocument/2006/relationships/slide" Target="slides/slide11.xml"/><Relationship Id="rId41" Type="http://schemas.openxmlformats.org/officeDocument/2006/relationships/slide" Target="slides/slide32.xml"/><Relationship Id="rId54"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10.xml"/><Relationship Id="rId1" Type="http://schemas.microsoft.com/office/2011/relationships/chartStyle" Target="style10.xml"/><Relationship Id="rId4"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3" Type="http://schemas.openxmlformats.org/officeDocument/2006/relationships/themeOverride" Target="../theme/themeOverride7.xml"/><Relationship Id="rId2" Type="http://schemas.microsoft.com/office/2011/relationships/chartColorStyle" Target="colors11.xml"/><Relationship Id="rId1" Type="http://schemas.microsoft.com/office/2011/relationships/chartStyle" Target="style11.xml"/><Relationship Id="rId4"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themeOverride" Target="../theme/themeOverride8.xml"/><Relationship Id="rId2" Type="http://schemas.microsoft.com/office/2011/relationships/chartColorStyle" Target="colors16.xml"/><Relationship Id="rId1" Type="http://schemas.microsoft.com/office/2011/relationships/chartStyle" Target="style16.xml"/><Relationship Id="rId4" Type="http://schemas.openxmlformats.org/officeDocument/2006/relationships/package" Target="../embeddings/Microsoft_Excel_Worksheet15.xlsx"/></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18.xml"/><Relationship Id="rId1" Type="http://schemas.microsoft.com/office/2011/relationships/chartStyle" Target="style18.xml"/></Relationships>
</file>

<file path=ppt/charts/_rels/chart19.xml.rels><?xml version="1.0" encoding="UTF-8" standalone="yes"?>
<Relationships xmlns="http://schemas.openxmlformats.org/package/2006/relationships"><Relationship Id="rId3" Type="http://schemas.openxmlformats.org/officeDocument/2006/relationships/themeOverride" Target="../theme/themeOverride9.xml"/><Relationship Id="rId2" Type="http://schemas.microsoft.com/office/2011/relationships/chartColorStyle" Target="colors19.xml"/><Relationship Id="rId1" Type="http://schemas.microsoft.com/office/2011/relationships/chartStyle" Target="style19.xml"/><Relationship Id="rId4" Type="http://schemas.openxmlformats.org/officeDocument/2006/relationships/package" Target="../embeddings/Microsoft_Excel_Worksheet18.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3" Type="http://schemas.openxmlformats.org/officeDocument/2006/relationships/themeOverride" Target="../theme/themeOverride10.xml"/><Relationship Id="rId2" Type="http://schemas.microsoft.com/office/2011/relationships/chartColorStyle" Target="colors20.xml"/><Relationship Id="rId1" Type="http://schemas.microsoft.com/office/2011/relationships/chartStyle" Target="style20.xml"/><Relationship Id="rId4" Type="http://schemas.openxmlformats.org/officeDocument/2006/relationships/package" Target="../embeddings/Microsoft_Excel_Worksheet19.xlsx"/></Relationships>
</file>

<file path=ppt/charts/_rels/chart21.xml.rels><?xml version="1.0" encoding="UTF-8" standalone="yes"?>
<Relationships xmlns="http://schemas.openxmlformats.org/package/2006/relationships"><Relationship Id="rId3" Type="http://schemas.openxmlformats.org/officeDocument/2006/relationships/themeOverride" Target="../theme/themeOverride11.xml"/><Relationship Id="rId2" Type="http://schemas.microsoft.com/office/2011/relationships/chartColorStyle" Target="colors21.xml"/><Relationship Id="rId1" Type="http://schemas.microsoft.com/office/2011/relationships/chartStyle" Target="style21.xml"/><Relationship Id="rId4" Type="http://schemas.openxmlformats.org/officeDocument/2006/relationships/package" Target="../embeddings/Microsoft_Excel_Worksheet20.xlsx"/></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22.xml"/><Relationship Id="rId1" Type="http://schemas.microsoft.com/office/2011/relationships/chartStyle" Target="style22.xml"/></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23.xml"/><Relationship Id="rId1" Type="http://schemas.microsoft.com/office/2011/relationships/chartStyle" Target="style23.xml"/></Relationships>
</file>

<file path=ppt/charts/_rels/chart24.xml.rels><?xml version="1.0" encoding="UTF-8" standalone="yes"?>
<Relationships xmlns="http://schemas.openxmlformats.org/package/2006/relationships"><Relationship Id="rId3" Type="http://schemas.openxmlformats.org/officeDocument/2006/relationships/package" Target="../embeddings/Microsoft_Excel_Worksheet23.xlsx"/><Relationship Id="rId2" Type="http://schemas.microsoft.com/office/2011/relationships/chartColorStyle" Target="colors24.xml"/><Relationship Id="rId1" Type="http://schemas.microsoft.com/office/2011/relationships/chartStyle" Target="style24.xml"/></Relationships>
</file>

<file path=ppt/charts/_rels/chart25.xml.rels><?xml version="1.0" encoding="UTF-8" standalone="yes"?>
<Relationships xmlns="http://schemas.openxmlformats.org/package/2006/relationships"><Relationship Id="rId3" Type="http://schemas.openxmlformats.org/officeDocument/2006/relationships/package" Target="../embeddings/Microsoft_Excel_Worksheet24.xlsx"/><Relationship Id="rId2" Type="http://schemas.microsoft.com/office/2011/relationships/chartColorStyle" Target="colors25.xml"/><Relationship Id="rId1" Type="http://schemas.microsoft.com/office/2011/relationships/chartStyle" Target="style25.xml"/></Relationships>
</file>

<file path=ppt/charts/_rels/chart26.xml.rels><?xml version="1.0" encoding="UTF-8" standalone="yes"?>
<Relationships xmlns="http://schemas.openxmlformats.org/package/2006/relationships"><Relationship Id="rId3" Type="http://schemas.openxmlformats.org/officeDocument/2006/relationships/themeOverride" Target="../theme/themeOverride12.xml"/><Relationship Id="rId2" Type="http://schemas.microsoft.com/office/2011/relationships/chartColorStyle" Target="colors26.xml"/><Relationship Id="rId1" Type="http://schemas.microsoft.com/office/2011/relationships/chartStyle" Target="style26.xml"/><Relationship Id="rId4" Type="http://schemas.openxmlformats.org/officeDocument/2006/relationships/package" Target="../embeddings/Microsoft_Excel_Worksheet25.xlsx"/></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6880569511748154"/>
          <c:y val="3.9275007694955573E-2"/>
          <c:w val="0.55128763323234609"/>
          <c:h val="0.73015578260398517"/>
        </c:manualLayout>
      </c:layout>
      <c:barChart>
        <c:barDir val="bar"/>
        <c:grouping val="stacked"/>
        <c:varyColors val="0"/>
        <c:ser>
          <c:idx val="4"/>
          <c:order val="0"/>
          <c:tx>
            <c:strRef>
              <c:f>List1!$B$1</c:f>
              <c:strCache>
                <c:ptCount val="1"/>
                <c:pt idx="0">
                  <c:v>Silné vlastní</c:v>
                </c:pt>
              </c:strCache>
            </c:strRef>
          </c:tx>
          <c:spPr>
            <a:solidFill>
              <a:srgbClr val="135868"/>
            </a:solidFill>
            <a:ln>
              <a:noFill/>
            </a:ln>
            <a:effectLst/>
          </c:spPr>
          <c:invertIfNegative val="0"/>
          <c:dLbls>
            <c:numFmt formatCode="#,##0\ &quot;%&quot;;\-#,##0&quot;%&quot;"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List1!$A$2:$A$8</c:f>
              <c:strCache>
                <c:ptCount val="7"/>
                <c:pt idx="0">
                  <c:v>Internetového či mobilního bankovnictví</c:v>
                </c:pt>
                <c:pt idx="1">
                  <c:v>Platební aplikace</c:v>
                </c:pt>
                <c:pt idx="2">
                  <c:v>Hlavního e-mailu</c:v>
                </c:pt>
                <c:pt idx="3">
                  <c:v>Uživatelských účtů</c:v>
                </c:pt>
                <c:pt idx="4">
                  <c:v>Sociálních sítí</c:v>
                </c:pt>
                <c:pt idx="5">
                  <c:v>E-shopů</c:v>
                </c:pt>
                <c:pt idx="6">
                  <c:v>Účty k volnočasovým aktivitám</c:v>
                </c:pt>
              </c:strCache>
            </c:strRef>
          </c:cat>
          <c:val>
            <c:numRef>
              <c:f>List1!$B$2:$B$8</c:f>
              <c:numCache>
                <c:formatCode>General</c:formatCode>
                <c:ptCount val="7"/>
                <c:pt idx="0">
                  <c:v>67.108999999999995</c:v>
                </c:pt>
                <c:pt idx="1">
                  <c:v>64.572999999999993</c:v>
                </c:pt>
                <c:pt idx="2">
                  <c:v>61.43</c:v>
                </c:pt>
                <c:pt idx="3">
                  <c:v>60.401000000000003</c:v>
                </c:pt>
                <c:pt idx="4">
                  <c:v>54.406999999999996</c:v>
                </c:pt>
                <c:pt idx="5">
                  <c:v>48.369</c:v>
                </c:pt>
                <c:pt idx="6">
                  <c:v>46.183</c:v>
                </c:pt>
              </c:numCache>
            </c:numRef>
          </c:val>
          <c:extLst>
            <c:ext xmlns:c16="http://schemas.microsoft.com/office/drawing/2014/chart" uri="{C3380CC4-5D6E-409C-BE32-E72D297353CC}">
              <c16:uniqueId val="{00000000-98E6-4F1E-BDA8-2A96DE5D102A}"/>
            </c:ext>
          </c:extLst>
        </c:ser>
        <c:ser>
          <c:idx val="3"/>
          <c:order val="1"/>
          <c:tx>
            <c:strRef>
              <c:f>List1!$C$1</c:f>
              <c:strCache>
                <c:ptCount val="1"/>
                <c:pt idx="0">
                  <c:v>Zapamatovatelné</c:v>
                </c:pt>
              </c:strCache>
            </c:strRef>
          </c:tx>
          <c:spPr>
            <a:solidFill>
              <a:srgbClr val="088287"/>
            </a:solidFill>
            <a:ln>
              <a:noFill/>
            </a:ln>
            <a:effectLst/>
          </c:spPr>
          <c:invertIfNegative val="0"/>
          <c:dLbls>
            <c:numFmt formatCode="#,##0\ &quot;%&quot;;\-#,##0&quot;%&quot;" sourceLinked="0"/>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mn-lt"/>
                    <a:ea typeface="+mn-ea"/>
                    <a:cs typeface="+mn-cs"/>
                  </a:defRPr>
                </a:pPr>
                <a:endParaRPr lang="cs-CZ"/>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List1!$A$2:$A$8</c:f>
              <c:strCache>
                <c:ptCount val="7"/>
                <c:pt idx="0">
                  <c:v>Internetového či mobilního bankovnictví</c:v>
                </c:pt>
                <c:pt idx="1">
                  <c:v>Platební aplikace</c:v>
                </c:pt>
                <c:pt idx="2">
                  <c:v>Hlavního e-mailu</c:v>
                </c:pt>
                <c:pt idx="3">
                  <c:v>Uživatelských účtů</c:v>
                </c:pt>
                <c:pt idx="4">
                  <c:v>Sociálních sítí</c:v>
                </c:pt>
                <c:pt idx="5">
                  <c:v>E-shopů</c:v>
                </c:pt>
                <c:pt idx="6">
                  <c:v>Účty k volnočasovým aktivitám</c:v>
                </c:pt>
              </c:strCache>
            </c:strRef>
          </c:cat>
          <c:val>
            <c:numRef>
              <c:f>List1!$C$2:$C$8</c:f>
              <c:numCache>
                <c:formatCode>General</c:formatCode>
                <c:ptCount val="7"/>
                <c:pt idx="0">
                  <c:v>13.074999999999999</c:v>
                </c:pt>
                <c:pt idx="1">
                  <c:v>13.863</c:v>
                </c:pt>
                <c:pt idx="2">
                  <c:v>22.155000000000001</c:v>
                </c:pt>
                <c:pt idx="3">
                  <c:v>22.07</c:v>
                </c:pt>
                <c:pt idx="4">
                  <c:v>27.094999999999999</c:v>
                </c:pt>
                <c:pt idx="5">
                  <c:v>32.621000000000002</c:v>
                </c:pt>
                <c:pt idx="6">
                  <c:v>31.934000000000001</c:v>
                </c:pt>
              </c:numCache>
            </c:numRef>
          </c:val>
          <c:extLst>
            <c:ext xmlns:c16="http://schemas.microsoft.com/office/drawing/2014/chart" uri="{C3380CC4-5D6E-409C-BE32-E72D297353CC}">
              <c16:uniqueId val="{00000001-98E6-4F1E-BDA8-2A96DE5D102A}"/>
            </c:ext>
          </c:extLst>
        </c:ser>
        <c:ser>
          <c:idx val="1"/>
          <c:order val="2"/>
          <c:tx>
            <c:strRef>
              <c:f>List1!$D$1</c:f>
              <c:strCache>
                <c:ptCount val="1"/>
                <c:pt idx="0">
                  <c:v>Silné z registrace</c:v>
                </c:pt>
              </c:strCache>
            </c:strRef>
          </c:tx>
          <c:spPr>
            <a:solidFill>
              <a:srgbClr val="A6A6A6"/>
            </a:solidFill>
            <a:ln>
              <a:noFill/>
            </a:ln>
            <a:effectLst/>
          </c:spPr>
          <c:invertIfNegative val="0"/>
          <c:dLbls>
            <c:numFmt formatCode="#,##0\ &quot;%&quot;;\-#,##0&quot;%&quot;" sourceLinked="0"/>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mn-lt"/>
                    <a:ea typeface="+mn-ea"/>
                    <a:cs typeface="+mn-cs"/>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List1!$A$2:$A$8</c:f>
              <c:strCache>
                <c:ptCount val="7"/>
                <c:pt idx="0">
                  <c:v>Internetového či mobilního bankovnictví</c:v>
                </c:pt>
                <c:pt idx="1">
                  <c:v>Platební aplikace</c:v>
                </c:pt>
                <c:pt idx="2">
                  <c:v>Hlavního e-mailu</c:v>
                </c:pt>
                <c:pt idx="3">
                  <c:v>Uživatelských účtů</c:v>
                </c:pt>
                <c:pt idx="4">
                  <c:v>Sociálních sítí</c:v>
                </c:pt>
                <c:pt idx="5">
                  <c:v>E-shopů</c:v>
                </c:pt>
                <c:pt idx="6">
                  <c:v>Účty k volnočasovým aktivitám</c:v>
                </c:pt>
              </c:strCache>
            </c:strRef>
          </c:cat>
          <c:val>
            <c:numRef>
              <c:f>List1!$D$2:$D$8</c:f>
              <c:numCache>
                <c:formatCode>General</c:formatCode>
                <c:ptCount val="7"/>
                <c:pt idx="0">
                  <c:v>14.505000000000001</c:v>
                </c:pt>
                <c:pt idx="1">
                  <c:v>15.284000000000001</c:v>
                </c:pt>
                <c:pt idx="2">
                  <c:v>11.178000000000001</c:v>
                </c:pt>
                <c:pt idx="3">
                  <c:v>11.827</c:v>
                </c:pt>
                <c:pt idx="4">
                  <c:v>11.861000000000001</c:v>
                </c:pt>
                <c:pt idx="5">
                  <c:v>12.711</c:v>
                </c:pt>
                <c:pt idx="6">
                  <c:v>12.723000000000001</c:v>
                </c:pt>
              </c:numCache>
            </c:numRef>
          </c:val>
          <c:extLst>
            <c:ext xmlns:c16="http://schemas.microsoft.com/office/drawing/2014/chart" uri="{C3380CC4-5D6E-409C-BE32-E72D297353CC}">
              <c16:uniqueId val="{00000002-98E6-4F1E-BDA8-2A96DE5D102A}"/>
            </c:ext>
          </c:extLst>
        </c:ser>
        <c:ser>
          <c:idx val="0"/>
          <c:order val="3"/>
          <c:tx>
            <c:strRef>
              <c:f>List1!$E$1</c:f>
              <c:strCache>
                <c:ptCount val="1"/>
                <c:pt idx="0">
                  <c:v>Základní z registrace</c:v>
                </c:pt>
              </c:strCache>
            </c:strRef>
          </c:tx>
          <c:spPr>
            <a:solidFill>
              <a:srgbClr val="7F7F7F"/>
            </a:solidFill>
            <a:ln>
              <a:noFill/>
            </a:ln>
            <a:effectLst/>
          </c:spPr>
          <c:invertIfNegative val="0"/>
          <c:dLbls>
            <c:numFmt formatCode="#,##0\ &quot;%&quot;;\-#,##0&quot;%&quot;" sourceLinked="0"/>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mn-lt"/>
                    <a:ea typeface="+mn-ea"/>
                    <a:cs typeface="+mn-cs"/>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List1!$A$2:$A$8</c:f>
              <c:strCache>
                <c:ptCount val="7"/>
                <c:pt idx="0">
                  <c:v>Internetového či mobilního bankovnictví</c:v>
                </c:pt>
                <c:pt idx="1">
                  <c:v>Platební aplikace</c:v>
                </c:pt>
                <c:pt idx="2">
                  <c:v>Hlavního e-mailu</c:v>
                </c:pt>
                <c:pt idx="3">
                  <c:v>Uživatelských účtů</c:v>
                </c:pt>
                <c:pt idx="4">
                  <c:v>Sociálních sítí</c:v>
                </c:pt>
                <c:pt idx="5">
                  <c:v>E-shopů</c:v>
                </c:pt>
                <c:pt idx="6">
                  <c:v>Účty k volnočasovým aktivitám</c:v>
                </c:pt>
              </c:strCache>
            </c:strRef>
          </c:cat>
          <c:val>
            <c:numRef>
              <c:f>List1!$E$2:$E$8</c:f>
              <c:numCache>
                <c:formatCode>General</c:formatCode>
                <c:ptCount val="7"/>
                <c:pt idx="0">
                  <c:v>5.3120000000000003</c:v>
                </c:pt>
                <c:pt idx="1">
                  <c:v>6.28</c:v>
                </c:pt>
                <c:pt idx="2">
                  <c:v>5.2370000000000001</c:v>
                </c:pt>
                <c:pt idx="3">
                  <c:v>5.702</c:v>
                </c:pt>
                <c:pt idx="4">
                  <c:v>6.6379999999999999</c:v>
                </c:pt>
                <c:pt idx="5">
                  <c:v>6.2990000000000004</c:v>
                </c:pt>
                <c:pt idx="6">
                  <c:v>9.16</c:v>
                </c:pt>
              </c:numCache>
            </c:numRef>
          </c:val>
          <c:extLst>
            <c:ext xmlns:c16="http://schemas.microsoft.com/office/drawing/2014/chart" uri="{C3380CC4-5D6E-409C-BE32-E72D297353CC}">
              <c16:uniqueId val="{00000003-98E6-4F1E-BDA8-2A96DE5D102A}"/>
            </c:ext>
          </c:extLst>
        </c:ser>
        <c:dLbls>
          <c:showLegendKey val="0"/>
          <c:showVal val="0"/>
          <c:showCatName val="0"/>
          <c:showSerName val="0"/>
          <c:showPercent val="0"/>
          <c:showBubbleSize val="0"/>
        </c:dLbls>
        <c:gapWidth val="60"/>
        <c:overlap val="100"/>
        <c:axId val="149934592"/>
        <c:axId val="37818880"/>
      </c:barChart>
      <c:catAx>
        <c:axId val="149934592"/>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200" b="0" i="0" u="none" strike="noStrike" kern="1200" baseline="0">
                <a:solidFill>
                  <a:srgbClr val="0D0D0D"/>
                </a:solidFill>
                <a:latin typeface="+mn-lt"/>
                <a:ea typeface="+mn-ea"/>
                <a:cs typeface="+mn-cs"/>
              </a:defRPr>
            </a:pPr>
            <a:endParaRPr lang="cs-CZ"/>
          </a:p>
        </c:txPr>
        <c:crossAx val="37818880"/>
        <c:crosses val="autoZero"/>
        <c:auto val="1"/>
        <c:lblAlgn val="ctr"/>
        <c:lblOffset val="100"/>
        <c:noMultiLvlLbl val="0"/>
      </c:catAx>
      <c:valAx>
        <c:axId val="37818880"/>
        <c:scaling>
          <c:orientation val="minMax"/>
          <c:max val="100"/>
          <c:min val="0"/>
        </c:scaling>
        <c:delete val="0"/>
        <c:axPos val="t"/>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cs-CZ"/>
          </a:p>
        </c:txPr>
        <c:crossAx val="149934592"/>
        <c:crosses val="autoZero"/>
        <c:crossBetween val="between"/>
      </c:valAx>
      <c:spPr>
        <a:noFill/>
        <a:ln>
          <a:noFill/>
        </a:ln>
        <a:effectLst/>
      </c:spPr>
    </c:plotArea>
    <c:legend>
      <c:legendPos val="b"/>
      <c:layout>
        <c:manualLayout>
          <c:xMode val="edge"/>
          <c:yMode val="edge"/>
          <c:x val="0.82631497665522413"/>
          <c:y val="8.9085163972506917E-2"/>
          <c:w val="0.17298535074080104"/>
          <c:h val="0.67770459607802813"/>
        </c:manualLayout>
      </c:layout>
      <c:overlay val="0"/>
      <c:spPr>
        <a:noFill/>
        <a:ln>
          <a:noFill/>
        </a:ln>
        <a:effectLst/>
      </c:spPr>
      <c:txPr>
        <a:bodyPr rot="0" spcFirstLastPara="1" vertOverflow="ellipsis" vert="horz" wrap="square" anchor="ctr" anchorCtr="1"/>
        <a:lstStyle/>
        <a:p>
          <a:pPr>
            <a:defRPr sz="1100" b="0" i="0" u="none" strike="noStrike" kern="1200" baseline="0">
              <a:solidFill>
                <a:srgbClr val="0D0D0D"/>
              </a:solidFill>
              <a:latin typeface="+mn-lt"/>
              <a:ea typeface="+mn-ea"/>
              <a:cs typeface="+mn-cs"/>
            </a:defRPr>
          </a:pPr>
          <a:endParaRPr lang="cs-CZ"/>
        </a:p>
      </c:txPr>
    </c:legend>
    <c:plotVisOnly val="1"/>
    <c:dispBlanksAs val="gap"/>
    <c:showDLblsOverMax val="0"/>
  </c:chart>
  <c:spPr>
    <a:noFill/>
    <a:ln>
      <a:noFill/>
    </a:ln>
    <a:effectLst/>
  </c:spPr>
  <c:txPr>
    <a:bodyPr/>
    <a:lstStyle/>
    <a:p>
      <a:pPr>
        <a:defRPr>
          <a:solidFill>
            <a:schemeClr val="bg1"/>
          </a:solidFill>
        </a:defRPr>
      </a:pPr>
      <a:endParaRPr lang="cs-CZ"/>
    </a:p>
  </c:txPr>
  <c:externalData r:id="rId4">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5724880774539389"/>
          <c:y val="9.1904407772571528E-2"/>
          <c:w val="0.54275119225460611"/>
          <c:h val="0.90579967206912071"/>
        </c:manualLayout>
      </c:layout>
      <c:barChart>
        <c:barDir val="bar"/>
        <c:grouping val="clustered"/>
        <c:varyColors val="0"/>
        <c:ser>
          <c:idx val="0"/>
          <c:order val="0"/>
          <c:tx>
            <c:strRef>
              <c:f>List1!$B$1</c:f>
              <c:strCache>
                <c:ptCount val="1"/>
                <c:pt idx="0">
                  <c:v>Sloupec 1</c:v>
                </c:pt>
              </c:strCache>
            </c:strRef>
          </c:tx>
          <c:spPr>
            <a:solidFill>
              <a:srgbClr val="00827A"/>
            </a:solidFill>
            <a:ln>
              <a:noFill/>
            </a:ln>
            <a:effectLst/>
          </c:spPr>
          <c:invertIfNegative val="0"/>
          <c:dPt>
            <c:idx val="0"/>
            <c:invertIfNegative val="0"/>
            <c:bubble3D val="0"/>
            <c:spPr>
              <a:solidFill>
                <a:srgbClr val="00827A"/>
              </a:solidFill>
              <a:ln>
                <a:noFill/>
              </a:ln>
              <a:effectLst/>
            </c:spPr>
            <c:extLst>
              <c:ext xmlns:c16="http://schemas.microsoft.com/office/drawing/2014/chart" uri="{C3380CC4-5D6E-409C-BE32-E72D297353CC}">
                <c16:uniqueId val="{00000001-ECB0-467A-86CE-1F822299C01C}"/>
              </c:ext>
            </c:extLst>
          </c:dPt>
          <c:dPt>
            <c:idx val="1"/>
            <c:invertIfNegative val="0"/>
            <c:bubble3D val="0"/>
            <c:extLst>
              <c:ext xmlns:c16="http://schemas.microsoft.com/office/drawing/2014/chart" uri="{C3380CC4-5D6E-409C-BE32-E72D297353CC}">
                <c16:uniqueId val="{00000002-ECB0-467A-86CE-1F822299C01C}"/>
              </c:ext>
            </c:extLst>
          </c:dPt>
          <c:dPt>
            <c:idx val="2"/>
            <c:invertIfNegative val="0"/>
            <c:bubble3D val="0"/>
            <c:spPr>
              <a:solidFill>
                <a:srgbClr val="00827A"/>
              </a:solidFill>
              <a:ln>
                <a:noFill/>
              </a:ln>
              <a:effectLst/>
            </c:spPr>
            <c:extLst>
              <c:ext xmlns:c16="http://schemas.microsoft.com/office/drawing/2014/chart" uri="{C3380CC4-5D6E-409C-BE32-E72D297353CC}">
                <c16:uniqueId val="{00000004-ECB0-467A-86CE-1F822299C01C}"/>
              </c:ext>
            </c:extLst>
          </c:dPt>
          <c:dPt>
            <c:idx val="4"/>
            <c:invertIfNegative val="0"/>
            <c:bubble3D val="0"/>
            <c:spPr>
              <a:solidFill>
                <a:srgbClr val="00827A"/>
              </a:solidFill>
              <a:ln>
                <a:noFill/>
              </a:ln>
              <a:effectLst/>
            </c:spPr>
            <c:extLst>
              <c:ext xmlns:c16="http://schemas.microsoft.com/office/drawing/2014/chart" uri="{C3380CC4-5D6E-409C-BE32-E72D297353CC}">
                <c16:uniqueId val="{00000006-ECB0-467A-86CE-1F822299C01C}"/>
              </c:ext>
            </c:extLst>
          </c:dPt>
          <c:dPt>
            <c:idx val="7"/>
            <c:invertIfNegative val="0"/>
            <c:bubble3D val="0"/>
            <c:spPr>
              <a:solidFill>
                <a:srgbClr val="00827A"/>
              </a:solidFill>
              <a:ln>
                <a:noFill/>
              </a:ln>
              <a:effectLst/>
            </c:spPr>
            <c:extLst>
              <c:ext xmlns:c16="http://schemas.microsoft.com/office/drawing/2014/chart" uri="{C3380CC4-5D6E-409C-BE32-E72D297353CC}">
                <c16:uniqueId val="{00000009-ECB0-467A-86CE-1F822299C01C}"/>
              </c:ext>
            </c:extLst>
          </c:dPt>
          <c:dPt>
            <c:idx val="10"/>
            <c:invertIfNegative val="0"/>
            <c:bubble3D val="0"/>
            <c:spPr>
              <a:solidFill>
                <a:srgbClr val="00827A"/>
              </a:solidFill>
              <a:ln>
                <a:noFill/>
              </a:ln>
              <a:effectLst/>
            </c:spPr>
            <c:extLst>
              <c:ext xmlns:c16="http://schemas.microsoft.com/office/drawing/2014/chart" uri="{C3380CC4-5D6E-409C-BE32-E72D297353CC}">
                <c16:uniqueId val="{00000000-2FDC-4164-AB6C-5D78D5C51047}"/>
              </c:ext>
            </c:extLst>
          </c:dPt>
          <c:dPt>
            <c:idx val="11"/>
            <c:invertIfNegative val="0"/>
            <c:bubble3D val="0"/>
            <c:spPr>
              <a:solidFill>
                <a:srgbClr val="00827A"/>
              </a:solidFill>
              <a:ln>
                <a:noFill/>
              </a:ln>
              <a:effectLst/>
            </c:spPr>
            <c:extLst>
              <c:ext xmlns:c16="http://schemas.microsoft.com/office/drawing/2014/chart" uri="{C3380CC4-5D6E-409C-BE32-E72D297353CC}">
                <c16:uniqueId val="{00000001-2FDC-4164-AB6C-5D78D5C51047}"/>
              </c:ext>
            </c:extLst>
          </c:dPt>
          <c:dPt>
            <c:idx val="13"/>
            <c:invertIfNegative val="0"/>
            <c:bubble3D val="0"/>
            <c:spPr>
              <a:solidFill>
                <a:srgbClr val="A6A6A6"/>
              </a:solidFill>
              <a:ln>
                <a:noFill/>
              </a:ln>
              <a:effectLst/>
            </c:spPr>
            <c:extLst>
              <c:ext xmlns:c16="http://schemas.microsoft.com/office/drawing/2014/chart" uri="{C3380CC4-5D6E-409C-BE32-E72D297353CC}">
                <c16:uniqueId val="{0000000D-6138-40E8-A3D6-0B480902E7A0}"/>
              </c:ext>
            </c:extLst>
          </c:dPt>
          <c:dLbls>
            <c:numFmt formatCode="#,##0\ &quot;%&quot;;\-#,##0&quot;%&quot;" sourceLinked="0"/>
            <c:spPr>
              <a:noFill/>
              <a:ln>
                <a:noFill/>
              </a:ln>
              <a:effectLst/>
            </c:spPr>
            <c:txPr>
              <a:bodyPr rot="0" spcFirstLastPara="1" vertOverflow="ellipsis" vert="horz" wrap="square" anchor="ctr" anchorCtr="1"/>
              <a:lstStyle/>
              <a:p>
                <a:pPr>
                  <a:defRPr sz="1197" b="0" i="0" u="none" strike="noStrike" kern="1200" baseline="0">
                    <a:solidFill>
                      <a:schemeClr val="tx2">
                        <a:lumMod val="75000"/>
                        <a:lumOff val="25000"/>
                      </a:schemeClr>
                    </a:solidFill>
                    <a:latin typeface="+mn-lt"/>
                    <a:ea typeface="+mn-ea"/>
                    <a:cs typeface="+mn-cs"/>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List1!$A$2:$A$15</c:f>
              <c:strCache>
                <c:ptCount val="14"/>
                <c:pt idx="0">
                  <c:v>E-mailem tvářící se jako výhra / dědictví</c:v>
                </c:pt>
                <c:pt idx="1">
                  <c:v>E-mailem tvářící se jako od společnosti přepravující balíky / pošty</c:v>
                </c:pt>
                <c:pt idx="2">
                  <c:v>E-mailem tvářící se jako e-mail banky</c:v>
                </c:pt>
                <c:pt idx="3">
                  <c:v>Zprávou přes sociální sítě</c:v>
                </c:pt>
                <c:pt idx="4">
                  <c:v>Vyděračským e-mailem</c:v>
                </c:pt>
                <c:pt idx="5">
                  <c:v>Pomocí chatovacích aplikací či SMS zprávou</c:v>
                </c:pt>
                <c:pt idx="6">
                  <c:v>Falešným telefonátem bankéře</c:v>
                </c:pt>
                <c:pt idx="7">
                  <c:v>Přes falešnou webovou stránku banky</c:v>
                </c:pt>
                <c:pt idx="8">
                  <c:v>Krádeží mojí identity na sociálních sítích</c:v>
                </c:pt>
                <c:pt idx="9">
                  <c:v>Přes falešný e-shop</c:v>
                </c:pt>
                <c:pt idx="10">
                  <c:v>Jiným falešným telefonátem</c:v>
                </c:pt>
                <c:pt idx="11">
                  <c:v>Falešné žádosti o sociální dávky na falešných webech</c:v>
                </c:pt>
                <c:pt idx="12">
                  <c:v>Staženou mobilní aplikací</c:v>
                </c:pt>
                <c:pt idx="13">
                  <c:v>Jinak</c:v>
                </c:pt>
              </c:strCache>
            </c:strRef>
          </c:cat>
          <c:val>
            <c:numRef>
              <c:f>List1!$B$2:$B$15</c:f>
              <c:numCache>
                <c:formatCode>General</c:formatCode>
                <c:ptCount val="14"/>
                <c:pt idx="0">
                  <c:v>38.475000000000001</c:v>
                </c:pt>
                <c:pt idx="1">
                  <c:v>32.978999999999999</c:v>
                </c:pt>
                <c:pt idx="2">
                  <c:v>30.318999999999999</c:v>
                </c:pt>
                <c:pt idx="3">
                  <c:v>22.695</c:v>
                </c:pt>
                <c:pt idx="4">
                  <c:v>20.39</c:v>
                </c:pt>
                <c:pt idx="5">
                  <c:v>19.149000000000001</c:v>
                </c:pt>
                <c:pt idx="6">
                  <c:v>8.5109999999999992</c:v>
                </c:pt>
                <c:pt idx="7">
                  <c:v>7.9790000000000001</c:v>
                </c:pt>
                <c:pt idx="8">
                  <c:v>7.9790000000000001</c:v>
                </c:pt>
                <c:pt idx="9">
                  <c:v>6.56</c:v>
                </c:pt>
                <c:pt idx="10">
                  <c:v>6.383</c:v>
                </c:pt>
                <c:pt idx="11">
                  <c:v>4.7869999999999999</c:v>
                </c:pt>
                <c:pt idx="12">
                  <c:v>2.1280000000000001</c:v>
                </c:pt>
                <c:pt idx="13">
                  <c:v>6.2060000000000004</c:v>
                </c:pt>
              </c:numCache>
            </c:numRef>
          </c:val>
          <c:extLst>
            <c:ext xmlns:c16="http://schemas.microsoft.com/office/drawing/2014/chart" uri="{C3380CC4-5D6E-409C-BE32-E72D297353CC}">
              <c16:uniqueId val="{00000007-ECB0-467A-86CE-1F822299C01C}"/>
            </c:ext>
          </c:extLst>
        </c:ser>
        <c:dLbls>
          <c:showLegendKey val="0"/>
          <c:showVal val="0"/>
          <c:showCatName val="0"/>
          <c:showSerName val="0"/>
          <c:showPercent val="0"/>
          <c:showBubbleSize val="0"/>
        </c:dLbls>
        <c:gapWidth val="60"/>
        <c:axId val="108417024"/>
        <c:axId val="108418560"/>
      </c:barChart>
      <c:catAx>
        <c:axId val="108417024"/>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lgn="ctr">
              <a:defRPr lang="en-US" sz="1050" b="0" i="0" u="none" strike="noStrike" kern="1200" baseline="0">
                <a:solidFill>
                  <a:srgbClr val="0D0D0D"/>
                </a:solidFill>
                <a:latin typeface="+mn-lt"/>
                <a:ea typeface="+mn-ea"/>
                <a:cs typeface="+mn-cs"/>
              </a:defRPr>
            </a:pPr>
            <a:endParaRPr lang="cs-CZ"/>
          </a:p>
        </c:txPr>
        <c:crossAx val="108418560"/>
        <c:crosses val="autoZero"/>
        <c:auto val="1"/>
        <c:lblAlgn val="ctr"/>
        <c:lblOffset val="100"/>
        <c:noMultiLvlLbl val="0"/>
      </c:catAx>
      <c:valAx>
        <c:axId val="108418560"/>
        <c:scaling>
          <c:orientation val="minMax"/>
          <c:max val="100"/>
          <c:min val="0"/>
        </c:scaling>
        <c:delete val="1"/>
        <c:axPos val="t"/>
        <c:numFmt formatCode="General" sourceLinked="1"/>
        <c:majorTickMark val="out"/>
        <c:minorTickMark val="none"/>
        <c:tickLblPos val="nextTo"/>
        <c:crossAx val="108417024"/>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chemeClr val="tx2">
              <a:lumMod val="75000"/>
              <a:lumOff val="25000"/>
            </a:schemeClr>
          </a:solidFill>
        </a:defRPr>
      </a:pPr>
      <a:endParaRPr lang="cs-CZ"/>
    </a:p>
  </c:txPr>
  <c:externalData r:id="rId4">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5894647311786274"/>
          <c:y val="9.1904407772571528E-2"/>
          <c:w val="0.54105352688213715"/>
          <c:h val="0.90809549121874455"/>
        </c:manualLayout>
      </c:layout>
      <c:barChart>
        <c:barDir val="bar"/>
        <c:grouping val="clustered"/>
        <c:varyColors val="0"/>
        <c:ser>
          <c:idx val="0"/>
          <c:order val="0"/>
          <c:tx>
            <c:strRef>
              <c:f>List1!$B$1</c:f>
              <c:strCache>
                <c:ptCount val="1"/>
                <c:pt idx="0">
                  <c:v>Sloupec 1</c:v>
                </c:pt>
              </c:strCache>
            </c:strRef>
          </c:tx>
          <c:spPr>
            <a:solidFill>
              <a:srgbClr val="00827A"/>
            </a:solidFill>
            <a:ln>
              <a:noFill/>
            </a:ln>
            <a:effectLst/>
          </c:spPr>
          <c:invertIfNegative val="0"/>
          <c:dPt>
            <c:idx val="0"/>
            <c:invertIfNegative val="0"/>
            <c:bubble3D val="0"/>
            <c:spPr>
              <a:solidFill>
                <a:srgbClr val="00827A"/>
              </a:solidFill>
              <a:ln>
                <a:noFill/>
              </a:ln>
              <a:effectLst/>
            </c:spPr>
            <c:extLst>
              <c:ext xmlns:c16="http://schemas.microsoft.com/office/drawing/2014/chart" uri="{C3380CC4-5D6E-409C-BE32-E72D297353CC}">
                <c16:uniqueId val="{00000001-ECB0-467A-86CE-1F822299C01C}"/>
              </c:ext>
            </c:extLst>
          </c:dPt>
          <c:dPt>
            <c:idx val="1"/>
            <c:invertIfNegative val="0"/>
            <c:bubble3D val="0"/>
            <c:extLst>
              <c:ext xmlns:c16="http://schemas.microsoft.com/office/drawing/2014/chart" uri="{C3380CC4-5D6E-409C-BE32-E72D297353CC}">
                <c16:uniqueId val="{00000002-ECB0-467A-86CE-1F822299C01C}"/>
              </c:ext>
            </c:extLst>
          </c:dPt>
          <c:dPt>
            <c:idx val="2"/>
            <c:invertIfNegative val="0"/>
            <c:bubble3D val="0"/>
            <c:spPr>
              <a:solidFill>
                <a:srgbClr val="00827A"/>
              </a:solidFill>
              <a:ln>
                <a:noFill/>
              </a:ln>
              <a:effectLst/>
            </c:spPr>
            <c:extLst>
              <c:ext xmlns:c16="http://schemas.microsoft.com/office/drawing/2014/chart" uri="{C3380CC4-5D6E-409C-BE32-E72D297353CC}">
                <c16:uniqueId val="{00000004-ECB0-467A-86CE-1F822299C01C}"/>
              </c:ext>
            </c:extLst>
          </c:dPt>
          <c:dPt>
            <c:idx val="4"/>
            <c:invertIfNegative val="0"/>
            <c:bubble3D val="0"/>
            <c:spPr>
              <a:solidFill>
                <a:srgbClr val="00827A"/>
              </a:solidFill>
              <a:ln>
                <a:noFill/>
              </a:ln>
              <a:effectLst/>
            </c:spPr>
            <c:extLst>
              <c:ext xmlns:c16="http://schemas.microsoft.com/office/drawing/2014/chart" uri="{C3380CC4-5D6E-409C-BE32-E72D297353CC}">
                <c16:uniqueId val="{00000006-ECB0-467A-86CE-1F822299C01C}"/>
              </c:ext>
            </c:extLst>
          </c:dPt>
          <c:dPt>
            <c:idx val="7"/>
            <c:invertIfNegative val="0"/>
            <c:bubble3D val="0"/>
            <c:spPr>
              <a:solidFill>
                <a:srgbClr val="00827A"/>
              </a:solidFill>
              <a:ln>
                <a:noFill/>
              </a:ln>
              <a:effectLst/>
            </c:spPr>
            <c:extLst>
              <c:ext xmlns:c16="http://schemas.microsoft.com/office/drawing/2014/chart" uri="{C3380CC4-5D6E-409C-BE32-E72D297353CC}">
                <c16:uniqueId val="{00000009-ECB0-467A-86CE-1F822299C01C}"/>
              </c:ext>
            </c:extLst>
          </c:dPt>
          <c:dPt>
            <c:idx val="8"/>
            <c:invertIfNegative val="0"/>
            <c:bubble3D val="0"/>
            <c:spPr>
              <a:solidFill>
                <a:srgbClr val="A6A6A6"/>
              </a:solidFill>
              <a:ln>
                <a:noFill/>
              </a:ln>
              <a:effectLst/>
            </c:spPr>
            <c:extLst>
              <c:ext xmlns:c16="http://schemas.microsoft.com/office/drawing/2014/chart" uri="{C3380CC4-5D6E-409C-BE32-E72D297353CC}">
                <c16:uniqueId val="{0000000A-B691-4CEB-8D56-1DC57E924CA6}"/>
              </c:ext>
            </c:extLst>
          </c:dPt>
          <c:dLbls>
            <c:numFmt formatCode="#,##0\ &quot;%&quot;;\-#,##0&quot;%&quot;" sourceLinked="0"/>
            <c:spPr>
              <a:noFill/>
              <a:ln>
                <a:noFill/>
              </a:ln>
              <a:effectLst/>
            </c:spPr>
            <c:txPr>
              <a:bodyPr rot="0" spcFirstLastPara="1" vertOverflow="ellipsis" vert="horz" wrap="square" anchor="ctr" anchorCtr="1"/>
              <a:lstStyle/>
              <a:p>
                <a:pPr>
                  <a:defRPr sz="1197" b="0" i="0" u="none" strike="noStrike" kern="1200" baseline="0">
                    <a:solidFill>
                      <a:schemeClr val="tx2">
                        <a:lumMod val="75000"/>
                        <a:lumOff val="25000"/>
                      </a:schemeClr>
                    </a:solidFill>
                    <a:latin typeface="+mn-lt"/>
                    <a:ea typeface="+mn-ea"/>
                    <a:cs typeface="+mn-cs"/>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List1!$A$2:$A$5</c:f>
              <c:strCache>
                <c:ptCount val="4"/>
                <c:pt idx="0">
                  <c:v>Požadované informace mu neposkytnu, ale zavolám/zajdu do své banky, kde si tuto situaci ověřím</c:v>
                </c:pt>
                <c:pt idx="1">
                  <c:v>Požadované informace mu neposkytnu a dál se tím nezabývám</c:v>
                </c:pt>
                <c:pt idx="2">
                  <c:v>Požadované informace mu neposkytnu a telefonát nahlásím na policii ČR</c:v>
                </c:pt>
                <c:pt idx="3">
                  <c:v>Poskytnu mu požadované informace</c:v>
                </c:pt>
              </c:strCache>
            </c:strRef>
          </c:cat>
          <c:val>
            <c:numRef>
              <c:f>List1!$B$2:$B$5</c:f>
              <c:numCache>
                <c:formatCode>General</c:formatCode>
                <c:ptCount val="4"/>
                <c:pt idx="0">
                  <c:v>48.5</c:v>
                </c:pt>
                <c:pt idx="1">
                  <c:v>27.8</c:v>
                </c:pt>
                <c:pt idx="2">
                  <c:v>19.7</c:v>
                </c:pt>
                <c:pt idx="3">
                  <c:v>4</c:v>
                </c:pt>
              </c:numCache>
            </c:numRef>
          </c:val>
          <c:extLst>
            <c:ext xmlns:c16="http://schemas.microsoft.com/office/drawing/2014/chart" uri="{C3380CC4-5D6E-409C-BE32-E72D297353CC}">
              <c16:uniqueId val="{00000007-ECB0-467A-86CE-1F822299C01C}"/>
            </c:ext>
          </c:extLst>
        </c:ser>
        <c:dLbls>
          <c:showLegendKey val="0"/>
          <c:showVal val="0"/>
          <c:showCatName val="0"/>
          <c:showSerName val="0"/>
          <c:showPercent val="0"/>
          <c:showBubbleSize val="0"/>
        </c:dLbls>
        <c:gapWidth val="60"/>
        <c:axId val="108417024"/>
        <c:axId val="108418560"/>
      </c:barChart>
      <c:catAx>
        <c:axId val="108417024"/>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lgn="ctr">
              <a:defRPr lang="en-US" sz="1200" b="0" i="0" u="none" strike="noStrike" kern="1200" baseline="0">
                <a:solidFill>
                  <a:srgbClr val="0D0D0D"/>
                </a:solidFill>
                <a:latin typeface="+mn-lt"/>
                <a:ea typeface="+mn-ea"/>
                <a:cs typeface="+mn-cs"/>
              </a:defRPr>
            </a:pPr>
            <a:endParaRPr lang="cs-CZ"/>
          </a:p>
        </c:txPr>
        <c:crossAx val="108418560"/>
        <c:crosses val="autoZero"/>
        <c:auto val="1"/>
        <c:lblAlgn val="ctr"/>
        <c:lblOffset val="100"/>
        <c:noMultiLvlLbl val="0"/>
      </c:catAx>
      <c:valAx>
        <c:axId val="108418560"/>
        <c:scaling>
          <c:orientation val="minMax"/>
          <c:max val="100"/>
          <c:min val="0"/>
        </c:scaling>
        <c:delete val="1"/>
        <c:axPos val="t"/>
        <c:numFmt formatCode="General" sourceLinked="1"/>
        <c:majorTickMark val="out"/>
        <c:minorTickMark val="none"/>
        <c:tickLblPos val="nextTo"/>
        <c:crossAx val="108417024"/>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chemeClr val="tx2">
              <a:lumMod val="75000"/>
              <a:lumOff val="25000"/>
            </a:schemeClr>
          </a:solidFill>
        </a:defRPr>
      </a:pPr>
      <a:endParaRPr lang="cs-CZ"/>
    </a:p>
  </c:txPr>
  <c:externalData r:id="rId4">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1847594370106495"/>
          <c:y val="3.9422608814419363E-2"/>
          <c:w val="0.48074178422508251"/>
          <c:h val="0.92772521717356449"/>
        </c:manualLayout>
      </c:layout>
      <c:barChart>
        <c:barDir val="col"/>
        <c:grouping val="percentStacked"/>
        <c:varyColors val="0"/>
        <c:ser>
          <c:idx val="0"/>
          <c:order val="0"/>
          <c:tx>
            <c:strRef>
              <c:f>List1!$B$1</c:f>
              <c:strCache>
                <c:ptCount val="1"/>
                <c:pt idx="0">
                  <c:v>Nevím, nejsem si jistý/á.</c:v>
                </c:pt>
              </c:strCache>
            </c:strRef>
          </c:tx>
          <c:spPr>
            <a:solidFill>
              <a:schemeClr val="bg1">
                <a:lumMod val="75000"/>
              </a:schemeClr>
            </a:solidFill>
            <a:ln>
              <a:noFill/>
            </a:ln>
            <a:effectLst/>
          </c:spPr>
          <c:invertIfNegative val="0"/>
          <c:dLbls>
            <c:numFmt formatCode="#,##0\ &quot;%&quot;;\-#,##0&quot;%&quot;" sourceLinked="0"/>
            <c:spPr>
              <a:noFill/>
              <a:ln>
                <a:noFill/>
              </a:ln>
              <a:effectLst/>
            </c:spPr>
            <c:txPr>
              <a:bodyPr rot="0" spcFirstLastPara="1" vertOverflow="ellipsis" vert="horz" wrap="square" lIns="38100" tIns="19050" rIns="38100" bIns="19050" anchor="ctr" anchorCtr="0">
                <a:spAutoFit/>
              </a:bodyPr>
              <a:lstStyle/>
              <a:p>
                <a:pPr algn="ctr">
                  <a:defRPr lang="en-US" sz="1200" b="0" i="0" u="none" strike="noStrike" kern="1200" baseline="0">
                    <a:solidFill>
                      <a:schemeClr val="bg1"/>
                    </a:solidFill>
                    <a:latin typeface="+mn-lt"/>
                    <a:ea typeface="+mn-ea"/>
                    <a:cs typeface="+mn-cs"/>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List1!$A$2</c:f>
              <c:strCache>
                <c:ptCount val="1"/>
                <c:pt idx="0">
                  <c:v>Kategorie 1</c:v>
                </c:pt>
              </c:strCache>
            </c:strRef>
          </c:cat>
          <c:val>
            <c:numRef>
              <c:f>List1!$B$2</c:f>
              <c:numCache>
                <c:formatCode>General</c:formatCode>
                <c:ptCount val="1"/>
                <c:pt idx="0">
                  <c:v>5.6740000000000004</c:v>
                </c:pt>
              </c:numCache>
            </c:numRef>
          </c:val>
          <c:extLst>
            <c:ext xmlns:c16="http://schemas.microsoft.com/office/drawing/2014/chart" uri="{C3380CC4-5D6E-409C-BE32-E72D297353CC}">
              <c16:uniqueId val="{00000000-6258-49F1-8ADA-763D08629FB7}"/>
            </c:ext>
          </c:extLst>
        </c:ser>
        <c:ser>
          <c:idx val="1"/>
          <c:order val="1"/>
          <c:tx>
            <c:strRef>
              <c:f>List1!$C$1</c:f>
              <c:strCache>
                <c:ptCount val="1"/>
                <c:pt idx="0">
                  <c:v>Ne, že se jedná o pokus o hackerský útok jsem poznal/a ale ne hned (např. až potom, co jsem klikl/a na odkaz v mailu)</c:v>
                </c:pt>
              </c:strCache>
            </c:strRef>
          </c:tx>
          <c:spPr>
            <a:solidFill>
              <a:srgbClr val="18234E"/>
            </a:solidFill>
            <a:ln>
              <a:noFill/>
            </a:ln>
            <a:effectLst/>
          </c:spPr>
          <c:invertIfNegative val="0"/>
          <c:dPt>
            <c:idx val="0"/>
            <c:invertIfNegative val="0"/>
            <c:bubble3D val="0"/>
            <c:spPr>
              <a:solidFill>
                <a:srgbClr val="6C6C6C"/>
              </a:solidFill>
              <a:ln>
                <a:noFill/>
              </a:ln>
              <a:effectLst/>
            </c:spPr>
            <c:extLst>
              <c:ext xmlns:c16="http://schemas.microsoft.com/office/drawing/2014/chart" uri="{C3380CC4-5D6E-409C-BE32-E72D297353CC}">
                <c16:uniqueId val="{00000008-6258-49F1-8ADA-763D08629FB7}"/>
              </c:ext>
            </c:extLst>
          </c:dPt>
          <c:dLbls>
            <c:numFmt formatCode="#,##0\ &quot;%&quot;;\-#,##0&quot;%&quot;" sourceLinked="0"/>
            <c:spPr>
              <a:noFill/>
              <a:ln>
                <a:noFill/>
              </a:ln>
              <a:effectLst/>
            </c:spPr>
            <c:txPr>
              <a:bodyPr rot="0" spcFirstLastPara="1" vertOverflow="ellipsis" vert="horz" wrap="square" lIns="38100" tIns="19050" rIns="38100" bIns="19050" anchor="ctr" anchorCtr="0">
                <a:spAutoFit/>
              </a:bodyPr>
              <a:lstStyle/>
              <a:p>
                <a:pPr algn="ctr">
                  <a:defRPr lang="en-US" sz="1200" b="0" i="0" u="none" strike="noStrike" kern="1200" baseline="0">
                    <a:solidFill>
                      <a:schemeClr val="bg1"/>
                    </a:solidFill>
                    <a:latin typeface="+mn-lt"/>
                    <a:ea typeface="+mn-ea"/>
                    <a:cs typeface="+mn-cs"/>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List1!$A$2</c:f>
              <c:strCache>
                <c:ptCount val="1"/>
                <c:pt idx="0">
                  <c:v>Kategorie 1</c:v>
                </c:pt>
              </c:strCache>
            </c:strRef>
          </c:cat>
          <c:val>
            <c:numRef>
              <c:f>List1!$C$2</c:f>
              <c:numCache>
                <c:formatCode>General</c:formatCode>
                <c:ptCount val="1"/>
                <c:pt idx="0">
                  <c:v>10.816000000000001</c:v>
                </c:pt>
              </c:numCache>
            </c:numRef>
          </c:val>
          <c:extLst>
            <c:ext xmlns:c16="http://schemas.microsoft.com/office/drawing/2014/chart" uri="{C3380CC4-5D6E-409C-BE32-E72D297353CC}">
              <c16:uniqueId val="{00000001-6258-49F1-8ADA-763D08629FB7}"/>
            </c:ext>
          </c:extLst>
        </c:ser>
        <c:ser>
          <c:idx val="2"/>
          <c:order val="2"/>
          <c:tx>
            <c:strRef>
              <c:f>List1!$D$1</c:f>
              <c:strCache>
                <c:ptCount val="1"/>
                <c:pt idx="0">
                  <c:v>Ne, že se jedná o pokus o hackerský útok jsem poznal/a na první pohled (žádný další krok jsem neučinil/a).</c:v>
                </c:pt>
              </c:strCache>
            </c:strRef>
          </c:tx>
          <c:spPr>
            <a:solidFill>
              <a:srgbClr val="262626"/>
            </a:solidFill>
            <a:ln>
              <a:noFill/>
            </a:ln>
            <a:effectLst/>
          </c:spPr>
          <c:invertIfNegative val="0"/>
          <c:dLbls>
            <c:numFmt formatCode="#,##0\ &quot;%&quot;;\-#,##0&quot;%&quot;" sourceLinked="0"/>
            <c:spPr>
              <a:noFill/>
              <a:ln>
                <a:noFill/>
              </a:ln>
              <a:effectLst/>
            </c:spPr>
            <c:txPr>
              <a:bodyPr rot="0" spcFirstLastPara="1" vertOverflow="ellipsis" vert="horz" wrap="square" lIns="38100" tIns="19050" rIns="38100" bIns="19050" anchor="ctr" anchorCtr="0">
                <a:spAutoFit/>
              </a:bodyPr>
              <a:lstStyle/>
              <a:p>
                <a:pPr algn="ctr">
                  <a:defRPr lang="en-US" sz="1200" b="0" i="0" u="none" strike="noStrike" kern="1200" baseline="0">
                    <a:solidFill>
                      <a:schemeClr val="bg1"/>
                    </a:solidFill>
                    <a:latin typeface="+mn-lt"/>
                    <a:ea typeface="+mn-ea"/>
                    <a:cs typeface="+mn-cs"/>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List1!$A$2</c:f>
              <c:strCache>
                <c:ptCount val="1"/>
                <c:pt idx="0">
                  <c:v>Kategorie 1</c:v>
                </c:pt>
              </c:strCache>
            </c:strRef>
          </c:cat>
          <c:val>
            <c:numRef>
              <c:f>List1!$D$2</c:f>
              <c:numCache>
                <c:formatCode>General</c:formatCode>
                <c:ptCount val="1"/>
                <c:pt idx="0">
                  <c:v>64.539000000000001</c:v>
                </c:pt>
              </c:numCache>
            </c:numRef>
          </c:val>
          <c:extLst>
            <c:ext xmlns:c16="http://schemas.microsoft.com/office/drawing/2014/chart" uri="{C3380CC4-5D6E-409C-BE32-E72D297353CC}">
              <c16:uniqueId val="{00000002-6258-49F1-8ADA-763D08629FB7}"/>
            </c:ext>
          </c:extLst>
        </c:ser>
        <c:ser>
          <c:idx val="3"/>
          <c:order val="3"/>
          <c:tx>
            <c:strRef>
              <c:f>List1!$E$1</c:f>
              <c:strCache>
                <c:ptCount val="1"/>
                <c:pt idx="0">
                  <c:v>Ano, jinak</c:v>
                </c:pt>
              </c:strCache>
            </c:strRef>
          </c:tx>
          <c:spPr>
            <a:solidFill>
              <a:srgbClr val="2EACAB">
                <a:alpha val="89804"/>
              </a:srgbClr>
            </a:solidFill>
            <a:ln>
              <a:noFill/>
            </a:ln>
            <a:effectLst/>
          </c:spPr>
          <c:invertIfNegative val="0"/>
          <c:dLbls>
            <c:numFmt formatCode="#,##0\ &quot;%&quot;;\-#,##0&quot;%&quot;" sourceLinked="0"/>
            <c:spPr>
              <a:noFill/>
              <a:ln>
                <a:noFill/>
              </a:ln>
              <a:effectLst/>
            </c:spPr>
            <c:txPr>
              <a:bodyPr rot="0" spcFirstLastPara="1" vertOverflow="ellipsis" vert="horz" wrap="square" lIns="38100" tIns="19050" rIns="38100" bIns="19050" anchor="ctr" anchorCtr="0">
                <a:spAutoFit/>
              </a:bodyPr>
              <a:lstStyle/>
              <a:p>
                <a:pPr algn="ctr">
                  <a:defRPr lang="en-US" sz="1200" b="0" i="0" u="none" strike="noStrike" kern="1200" baseline="0">
                    <a:solidFill>
                      <a:schemeClr val="bg1"/>
                    </a:solidFill>
                    <a:latin typeface="+mn-lt"/>
                    <a:ea typeface="+mn-ea"/>
                    <a:cs typeface="+mn-cs"/>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List1!$A$2</c:f>
              <c:strCache>
                <c:ptCount val="1"/>
                <c:pt idx="0">
                  <c:v>Kategorie 1</c:v>
                </c:pt>
              </c:strCache>
            </c:strRef>
          </c:cat>
          <c:val>
            <c:numRef>
              <c:f>List1!$E$2</c:f>
              <c:numCache>
                <c:formatCode>General</c:formatCode>
                <c:ptCount val="1"/>
                <c:pt idx="0">
                  <c:v>3.9009999999999998</c:v>
                </c:pt>
              </c:numCache>
            </c:numRef>
          </c:val>
          <c:extLst>
            <c:ext xmlns:c16="http://schemas.microsoft.com/office/drawing/2014/chart" uri="{C3380CC4-5D6E-409C-BE32-E72D297353CC}">
              <c16:uniqueId val="{00000003-6258-49F1-8ADA-763D08629FB7}"/>
            </c:ext>
          </c:extLst>
        </c:ser>
        <c:ser>
          <c:idx val="4"/>
          <c:order val="4"/>
          <c:tx>
            <c:strRef>
              <c:f>List1!$F$1</c:f>
              <c:strCache>
                <c:ptCount val="1"/>
                <c:pt idx="0">
                  <c:v>Ano, byla mi odcizena / zablokována veškerá (některá) data na mém PC / notebooku, tabletu, v mobilním zařízení.</c:v>
                </c:pt>
              </c:strCache>
            </c:strRef>
          </c:tx>
          <c:spPr>
            <a:solidFill>
              <a:srgbClr val="2EACAB"/>
            </a:solidFill>
            <a:ln>
              <a:noFill/>
            </a:ln>
            <a:effectLst/>
          </c:spPr>
          <c:invertIfNegative val="0"/>
          <c:dLbls>
            <c:numFmt formatCode="#,##0\ &quot;%&quot;;\-#,##0&quot;%&quot;" sourceLinked="0"/>
            <c:spPr>
              <a:noFill/>
              <a:ln>
                <a:noFill/>
              </a:ln>
              <a:effectLst/>
            </c:spPr>
            <c:txPr>
              <a:bodyPr rot="0" spcFirstLastPara="1" vertOverflow="ellipsis" vert="horz" wrap="square" lIns="38100" tIns="19050" rIns="38100" bIns="19050" anchor="ctr" anchorCtr="0">
                <a:spAutoFit/>
              </a:bodyPr>
              <a:lstStyle/>
              <a:p>
                <a:pPr algn="ctr">
                  <a:defRPr lang="en-US" sz="1200" b="0" i="0" u="none" strike="noStrike" kern="1200" baseline="0">
                    <a:solidFill>
                      <a:schemeClr val="bg1"/>
                    </a:solidFill>
                    <a:latin typeface="+mn-lt"/>
                    <a:ea typeface="+mn-ea"/>
                    <a:cs typeface="+mn-cs"/>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List1!$A$2</c:f>
              <c:strCache>
                <c:ptCount val="1"/>
                <c:pt idx="0">
                  <c:v>Kategorie 1</c:v>
                </c:pt>
              </c:strCache>
            </c:strRef>
          </c:cat>
          <c:val>
            <c:numRef>
              <c:f>List1!$F$2</c:f>
              <c:numCache>
                <c:formatCode>General</c:formatCode>
                <c:ptCount val="1"/>
                <c:pt idx="0">
                  <c:v>2.3050000000000002</c:v>
                </c:pt>
              </c:numCache>
            </c:numRef>
          </c:val>
          <c:extLst>
            <c:ext xmlns:c16="http://schemas.microsoft.com/office/drawing/2014/chart" uri="{C3380CC4-5D6E-409C-BE32-E72D297353CC}">
              <c16:uniqueId val="{00000004-6258-49F1-8ADA-763D08629FB7}"/>
            </c:ext>
          </c:extLst>
        </c:ser>
        <c:ser>
          <c:idx val="5"/>
          <c:order val="5"/>
          <c:tx>
            <c:strRef>
              <c:f>List1!$G$1</c:f>
              <c:strCache>
                <c:ptCount val="1"/>
                <c:pt idx="0">
                  <c:v>Ano, došlo k zablokování mé wifi sítě, mobilního telefonu, PC, tabletu.</c:v>
                </c:pt>
              </c:strCache>
            </c:strRef>
          </c:tx>
          <c:spPr>
            <a:solidFill>
              <a:schemeClr val="bg2"/>
            </a:solidFill>
            <a:ln>
              <a:noFill/>
            </a:ln>
            <a:effectLst/>
          </c:spPr>
          <c:invertIfNegative val="0"/>
          <c:dLbls>
            <c:numFmt formatCode="#,##0\ &quot;%&quot;;\-#,##0&quot;%&quot;" sourceLinked="0"/>
            <c:spPr>
              <a:noFill/>
              <a:ln>
                <a:noFill/>
              </a:ln>
              <a:effectLst/>
            </c:spPr>
            <c:txPr>
              <a:bodyPr rot="0" spcFirstLastPara="1" vertOverflow="ellipsis" vert="horz" wrap="square" lIns="38100" tIns="19050" rIns="38100" bIns="19050" anchor="ctr" anchorCtr="0">
                <a:spAutoFit/>
              </a:bodyPr>
              <a:lstStyle/>
              <a:p>
                <a:pPr algn="ctr">
                  <a:defRPr lang="en-US" sz="1200" b="0" i="0" u="none" strike="noStrike" kern="1200" baseline="0">
                    <a:solidFill>
                      <a:schemeClr val="bg1"/>
                    </a:solidFill>
                    <a:latin typeface="+mn-lt"/>
                    <a:ea typeface="+mn-ea"/>
                    <a:cs typeface="+mn-cs"/>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List1!$A$2</c:f>
              <c:strCache>
                <c:ptCount val="1"/>
                <c:pt idx="0">
                  <c:v>Kategorie 1</c:v>
                </c:pt>
              </c:strCache>
            </c:strRef>
          </c:cat>
          <c:val>
            <c:numRef>
              <c:f>List1!$G$2</c:f>
              <c:numCache>
                <c:formatCode>General</c:formatCode>
                <c:ptCount val="1"/>
                <c:pt idx="0">
                  <c:v>3.9009999999999998</c:v>
                </c:pt>
              </c:numCache>
            </c:numRef>
          </c:val>
          <c:extLst>
            <c:ext xmlns:c16="http://schemas.microsoft.com/office/drawing/2014/chart" uri="{C3380CC4-5D6E-409C-BE32-E72D297353CC}">
              <c16:uniqueId val="{00000005-6258-49F1-8ADA-763D08629FB7}"/>
            </c:ext>
          </c:extLst>
        </c:ser>
        <c:ser>
          <c:idx val="6"/>
          <c:order val="6"/>
          <c:tx>
            <c:strRef>
              <c:f>List1!$H$1</c:f>
              <c:strCache>
                <c:ptCount val="1"/>
                <c:pt idx="0">
                  <c:v>Ano, přišel/a jsem o část peněz na svém bankovním účtu.</c:v>
                </c:pt>
              </c:strCache>
            </c:strRef>
          </c:tx>
          <c:spPr>
            <a:solidFill>
              <a:srgbClr val="088287"/>
            </a:solidFill>
            <a:ln>
              <a:noFill/>
            </a:ln>
            <a:effectLst/>
          </c:spPr>
          <c:invertIfNegative val="0"/>
          <c:dLbls>
            <c:numFmt formatCode="#,##0\ &quot;%&quot;;\-#,##0&quot;%&quot;" sourceLinked="0"/>
            <c:spPr>
              <a:noFill/>
              <a:ln>
                <a:noFill/>
              </a:ln>
              <a:effectLst/>
            </c:spPr>
            <c:txPr>
              <a:bodyPr rot="0" spcFirstLastPara="1" vertOverflow="ellipsis" vert="horz" wrap="square" lIns="38100" tIns="19050" rIns="38100" bIns="19050" anchor="ctr" anchorCtr="0">
                <a:spAutoFit/>
              </a:bodyPr>
              <a:lstStyle/>
              <a:p>
                <a:pPr algn="ctr">
                  <a:defRPr lang="en-US" sz="1200" b="0" i="0" u="none" strike="noStrike" kern="1200" baseline="0">
                    <a:solidFill>
                      <a:schemeClr val="bg1"/>
                    </a:solidFill>
                    <a:latin typeface="+mn-lt"/>
                    <a:ea typeface="+mn-ea"/>
                    <a:cs typeface="+mn-cs"/>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List1!$A$2</c:f>
              <c:strCache>
                <c:ptCount val="1"/>
                <c:pt idx="0">
                  <c:v>Kategorie 1</c:v>
                </c:pt>
              </c:strCache>
            </c:strRef>
          </c:cat>
          <c:val>
            <c:numRef>
              <c:f>List1!$H$2</c:f>
              <c:numCache>
                <c:formatCode>General</c:formatCode>
                <c:ptCount val="1"/>
                <c:pt idx="0">
                  <c:v>5.4960000000000004</c:v>
                </c:pt>
              </c:numCache>
            </c:numRef>
          </c:val>
          <c:extLst>
            <c:ext xmlns:c16="http://schemas.microsoft.com/office/drawing/2014/chart" uri="{C3380CC4-5D6E-409C-BE32-E72D297353CC}">
              <c16:uniqueId val="{00000006-6258-49F1-8ADA-763D08629FB7}"/>
            </c:ext>
          </c:extLst>
        </c:ser>
        <c:ser>
          <c:idx val="7"/>
          <c:order val="7"/>
          <c:tx>
            <c:strRef>
              <c:f>List1!$I$1</c:f>
              <c:strCache>
                <c:ptCount val="1"/>
                <c:pt idx="0">
                  <c:v>Ano, přišel/a jsem o všechny peníze na svém bankovním účtu.</c:v>
                </c:pt>
              </c:strCache>
            </c:strRef>
          </c:tx>
          <c:spPr>
            <a:solidFill>
              <a:srgbClr val="135868"/>
            </a:solidFill>
            <a:ln>
              <a:noFill/>
            </a:ln>
            <a:effectLst/>
          </c:spPr>
          <c:invertIfNegative val="0"/>
          <c:dLbls>
            <c:numFmt formatCode="#,##0\ &quot;%&quot;;\-#,##0&quot;%&quot;" sourceLinked="0"/>
            <c:spPr>
              <a:noFill/>
              <a:ln>
                <a:noFill/>
              </a:ln>
              <a:effectLst/>
            </c:spPr>
            <c:txPr>
              <a:bodyPr rot="0" spcFirstLastPara="1" vertOverflow="ellipsis" vert="horz" wrap="square" lIns="38100" tIns="19050" rIns="38100" bIns="19050" anchor="ctr" anchorCtr="0">
                <a:spAutoFit/>
              </a:bodyPr>
              <a:lstStyle/>
              <a:p>
                <a:pPr algn="ctr">
                  <a:defRPr lang="en-US" sz="1200" b="0" i="0" u="none" strike="noStrike" kern="1200" baseline="0">
                    <a:solidFill>
                      <a:schemeClr val="bg1"/>
                    </a:solidFill>
                    <a:latin typeface="+mn-lt"/>
                    <a:ea typeface="+mn-ea"/>
                    <a:cs typeface="+mn-cs"/>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List1!$A$2</c:f>
              <c:strCache>
                <c:ptCount val="1"/>
                <c:pt idx="0">
                  <c:v>Kategorie 1</c:v>
                </c:pt>
              </c:strCache>
            </c:strRef>
          </c:cat>
          <c:val>
            <c:numRef>
              <c:f>List1!$I$2</c:f>
              <c:numCache>
                <c:formatCode>General</c:formatCode>
                <c:ptCount val="1"/>
                <c:pt idx="0">
                  <c:v>3.3690000000000002</c:v>
                </c:pt>
              </c:numCache>
            </c:numRef>
          </c:val>
          <c:extLst>
            <c:ext xmlns:c16="http://schemas.microsoft.com/office/drawing/2014/chart" uri="{C3380CC4-5D6E-409C-BE32-E72D297353CC}">
              <c16:uniqueId val="{00000007-6258-49F1-8ADA-763D08629FB7}"/>
            </c:ext>
          </c:extLst>
        </c:ser>
        <c:dLbls>
          <c:showLegendKey val="0"/>
          <c:showVal val="0"/>
          <c:showCatName val="0"/>
          <c:showSerName val="0"/>
          <c:showPercent val="0"/>
          <c:showBubbleSize val="0"/>
        </c:dLbls>
        <c:gapWidth val="150"/>
        <c:overlap val="100"/>
        <c:axId val="691731743"/>
        <c:axId val="691736319"/>
      </c:barChart>
      <c:catAx>
        <c:axId val="691731743"/>
        <c:scaling>
          <c:orientation val="minMax"/>
        </c:scaling>
        <c:delete val="1"/>
        <c:axPos val="b"/>
        <c:numFmt formatCode="General" sourceLinked="1"/>
        <c:majorTickMark val="none"/>
        <c:minorTickMark val="none"/>
        <c:tickLblPos val="nextTo"/>
        <c:crossAx val="691736319"/>
        <c:crosses val="autoZero"/>
        <c:auto val="1"/>
        <c:lblAlgn val="ctr"/>
        <c:lblOffset val="100"/>
        <c:noMultiLvlLbl val="0"/>
      </c:catAx>
      <c:valAx>
        <c:axId val="691736319"/>
        <c:scaling>
          <c:orientation val="minMax"/>
        </c:scaling>
        <c:delete val="1"/>
        <c:axPos val="l"/>
        <c:numFmt formatCode="0%" sourceLinked="1"/>
        <c:majorTickMark val="none"/>
        <c:minorTickMark val="none"/>
        <c:tickLblPos val="nextTo"/>
        <c:crossAx val="691731743"/>
        <c:crosses val="autoZero"/>
        <c:crossBetween val="between"/>
      </c:valAx>
      <c:spPr>
        <a:noFill/>
        <a:ln>
          <a:noFill/>
        </a:ln>
        <a:effectLst/>
      </c:spPr>
    </c:plotArea>
    <c:legend>
      <c:legendPos val="l"/>
      <c:layout>
        <c:manualLayout>
          <c:xMode val="edge"/>
          <c:yMode val="edge"/>
          <c:x val="1.2343373204156639E-2"/>
          <c:y val="2.2841314687094825E-4"/>
          <c:w val="0.52881706040761811"/>
          <c:h val="0.99977158685312906"/>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cs-CZ"/>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cs-CZ"/>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39695376295324E-2"/>
          <c:y val="0.12446357405457743"/>
          <c:w val="0.37136027490650353"/>
          <c:h val="0.71274603778889778"/>
        </c:manualLayout>
      </c:layout>
      <c:doughnutChart>
        <c:varyColors val="1"/>
        <c:ser>
          <c:idx val="0"/>
          <c:order val="0"/>
          <c:tx>
            <c:strRef>
              <c:f>List1!$B$1</c:f>
              <c:strCache>
                <c:ptCount val="1"/>
                <c:pt idx="0">
                  <c:v>Sloupec</c:v>
                </c:pt>
              </c:strCache>
            </c:strRef>
          </c:tx>
          <c:spPr>
            <a:ln w="9525"/>
          </c:spPr>
          <c:dPt>
            <c:idx val="0"/>
            <c:bubble3D val="0"/>
            <c:spPr>
              <a:solidFill>
                <a:srgbClr val="135868"/>
              </a:solidFill>
              <a:ln w="9525">
                <a:solidFill>
                  <a:schemeClr val="lt1"/>
                </a:solidFill>
              </a:ln>
              <a:effectLst/>
            </c:spPr>
            <c:extLst>
              <c:ext xmlns:c16="http://schemas.microsoft.com/office/drawing/2014/chart" uri="{C3380CC4-5D6E-409C-BE32-E72D297353CC}">
                <c16:uniqueId val="{00000001-5DA8-4339-9D36-DE025BA32C1F}"/>
              </c:ext>
            </c:extLst>
          </c:dPt>
          <c:dPt>
            <c:idx val="1"/>
            <c:bubble3D val="0"/>
            <c:spPr>
              <a:solidFill>
                <a:srgbClr val="088287"/>
              </a:solidFill>
              <a:ln w="9525">
                <a:solidFill>
                  <a:schemeClr val="lt1"/>
                </a:solidFill>
              </a:ln>
              <a:effectLst/>
            </c:spPr>
            <c:extLst>
              <c:ext xmlns:c16="http://schemas.microsoft.com/office/drawing/2014/chart" uri="{C3380CC4-5D6E-409C-BE32-E72D297353CC}">
                <c16:uniqueId val="{00000003-5DA8-4339-9D36-DE025BA32C1F}"/>
              </c:ext>
            </c:extLst>
          </c:dPt>
          <c:dPt>
            <c:idx val="2"/>
            <c:bubble3D val="0"/>
            <c:spPr>
              <a:solidFill>
                <a:srgbClr val="088287">
                  <a:alpha val="80000"/>
                </a:srgbClr>
              </a:solidFill>
              <a:ln w="9525">
                <a:solidFill>
                  <a:schemeClr val="lt1"/>
                </a:solidFill>
              </a:ln>
              <a:effectLst/>
            </c:spPr>
            <c:extLst>
              <c:ext xmlns:c16="http://schemas.microsoft.com/office/drawing/2014/chart" uri="{C3380CC4-5D6E-409C-BE32-E72D297353CC}">
                <c16:uniqueId val="{00000005-5DA8-4339-9D36-DE025BA32C1F}"/>
              </c:ext>
            </c:extLst>
          </c:dPt>
          <c:dPt>
            <c:idx val="3"/>
            <c:bubble3D val="0"/>
            <c:spPr>
              <a:solidFill>
                <a:srgbClr val="262626"/>
              </a:solidFill>
              <a:ln w="9525">
                <a:solidFill>
                  <a:schemeClr val="lt1"/>
                </a:solidFill>
              </a:ln>
              <a:effectLst/>
            </c:spPr>
            <c:extLst>
              <c:ext xmlns:c16="http://schemas.microsoft.com/office/drawing/2014/chart" uri="{C3380CC4-5D6E-409C-BE32-E72D297353CC}">
                <c16:uniqueId val="{00000007-5DA8-4339-9D36-DE025BA32C1F}"/>
              </c:ext>
            </c:extLst>
          </c:dPt>
          <c:dPt>
            <c:idx val="4"/>
            <c:bubble3D val="0"/>
            <c:spPr>
              <a:solidFill>
                <a:srgbClr val="A6A6A6"/>
              </a:solidFill>
              <a:ln w="9525">
                <a:solidFill>
                  <a:schemeClr val="lt1"/>
                </a:solidFill>
              </a:ln>
              <a:effectLst/>
            </c:spPr>
            <c:extLst>
              <c:ext xmlns:c16="http://schemas.microsoft.com/office/drawing/2014/chart" uri="{C3380CC4-5D6E-409C-BE32-E72D297353CC}">
                <c16:uniqueId val="{00000009-5DA8-4339-9D36-DE025BA32C1F}"/>
              </c:ext>
            </c:extLst>
          </c:dPt>
          <c:dPt>
            <c:idx val="5"/>
            <c:bubble3D val="0"/>
            <c:spPr>
              <a:solidFill>
                <a:srgbClr val="262626"/>
              </a:solidFill>
              <a:ln w="9525">
                <a:solidFill>
                  <a:schemeClr val="lt1"/>
                </a:solidFill>
              </a:ln>
              <a:effectLst/>
            </c:spPr>
            <c:extLst>
              <c:ext xmlns:c16="http://schemas.microsoft.com/office/drawing/2014/chart" uri="{C3380CC4-5D6E-409C-BE32-E72D297353CC}">
                <c16:uniqueId val="{0000000B-5DA8-4339-9D36-DE025BA32C1F}"/>
              </c:ext>
            </c:extLst>
          </c:dPt>
          <c:dPt>
            <c:idx val="6"/>
            <c:bubble3D val="0"/>
            <c:spPr>
              <a:solidFill>
                <a:schemeClr val="tx2">
                  <a:lumMod val="50000"/>
                </a:schemeClr>
              </a:solidFill>
              <a:ln w="9525">
                <a:solidFill>
                  <a:schemeClr val="lt1"/>
                </a:solidFill>
              </a:ln>
              <a:effectLst/>
            </c:spPr>
            <c:extLst>
              <c:ext xmlns:c16="http://schemas.microsoft.com/office/drawing/2014/chart" uri="{C3380CC4-5D6E-409C-BE32-E72D297353CC}">
                <c16:uniqueId val="{0000000D-5DA8-4339-9D36-DE025BA32C1F}"/>
              </c:ext>
            </c:extLst>
          </c:dPt>
          <c:dPt>
            <c:idx val="7"/>
            <c:bubble3D val="0"/>
            <c:spPr>
              <a:solidFill>
                <a:schemeClr val="tx2">
                  <a:lumMod val="75000"/>
                </a:schemeClr>
              </a:solidFill>
              <a:ln w="9525">
                <a:solidFill>
                  <a:schemeClr val="lt1"/>
                </a:solidFill>
              </a:ln>
              <a:effectLst/>
            </c:spPr>
            <c:extLst>
              <c:ext xmlns:c16="http://schemas.microsoft.com/office/drawing/2014/chart" uri="{C3380CC4-5D6E-409C-BE32-E72D297353CC}">
                <c16:uniqueId val="{0000000F-5DA8-4339-9D36-DE025BA32C1F}"/>
              </c:ext>
            </c:extLst>
          </c:dPt>
          <c:dLbls>
            <c:dLbl>
              <c:idx val="4"/>
              <c:layout>
                <c:manualLayout>
                  <c:x val="1.8347518469233274E-2"/>
                  <c:y val="-3.5214108712885829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5DA8-4339-9D36-DE025BA32C1F}"/>
                </c:ext>
              </c:extLst>
            </c:dLbl>
            <c:numFmt formatCode="#,##0\ &quot;%&quot;;\-#,##0&quot;%&quot;" sourceLinked="0"/>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cs-CZ"/>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List1!$A$2:$A$6</c:f>
              <c:strCache>
                <c:ptCount val="5"/>
                <c:pt idx="0">
                  <c:v>Ano, snažil/a jsem se a povedlo se mi je získat zpět všechny peníze.</c:v>
                </c:pt>
                <c:pt idx="1">
                  <c:v>Ano, snažil/a jsem se a povedlo se mi získat část kradených peněz.</c:v>
                </c:pt>
                <c:pt idx="2">
                  <c:v>Ano, snažil/a jsem se a nepovedlo se mi získat žádné peníze zpět.</c:v>
                </c:pt>
                <c:pt idx="3">
                  <c:v>Ne, nesnažil/a jsem se získat zpět kradené peníze.</c:v>
                </c:pt>
                <c:pt idx="4">
                  <c:v>Nevím (bez odpovědi)</c:v>
                </c:pt>
              </c:strCache>
            </c:strRef>
          </c:cat>
          <c:val>
            <c:numRef>
              <c:f>List1!$B$2:$B$6</c:f>
              <c:numCache>
                <c:formatCode>General</c:formatCode>
                <c:ptCount val="5"/>
                <c:pt idx="0">
                  <c:v>46</c:v>
                </c:pt>
                <c:pt idx="1">
                  <c:v>24</c:v>
                </c:pt>
                <c:pt idx="2">
                  <c:v>24</c:v>
                </c:pt>
                <c:pt idx="3">
                  <c:v>4</c:v>
                </c:pt>
                <c:pt idx="4">
                  <c:v>2</c:v>
                </c:pt>
              </c:numCache>
            </c:numRef>
          </c:val>
          <c:extLst>
            <c:ext xmlns:c16="http://schemas.microsoft.com/office/drawing/2014/chart" uri="{C3380CC4-5D6E-409C-BE32-E72D297353CC}">
              <c16:uniqueId val="{00000010-5DA8-4339-9D36-DE025BA32C1F}"/>
            </c:ext>
          </c:extLst>
        </c:ser>
        <c:dLbls>
          <c:showLegendKey val="0"/>
          <c:showVal val="0"/>
          <c:showCatName val="0"/>
          <c:showSerName val="0"/>
          <c:showPercent val="0"/>
          <c:showBubbleSize val="0"/>
          <c:showLeaderLines val="1"/>
        </c:dLbls>
        <c:firstSliceAng val="0"/>
        <c:holeSize val="50"/>
      </c:doughnutChart>
      <c:spPr>
        <a:noFill/>
        <a:ln>
          <a:noFill/>
        </a:ln>
        <a:effectLst/>
      </c:spPr>
    </c:plotArea>
    <c:legend>
      <c:legendPos val="r"/>
      <c:legendEntry>
        <c:idx val="0"/>
        <c:txPr>
          <a:bodyPr rot="0" spcFirstLastPara="1" vertOverflow="ellipsis" vert="horz" wrap="square" anchor="ctr" anchorCtr="1"/>
          <a:lstStyle/>
          <a:p>
            <a:pPr algn="ctr">
              <a:defRPr lang="en-US" sz="1200" b="0" i="0" u="none" strike="noStrike" kern="1200" baseline="0">
                <a:solidFill>
                  <a:schemeClr val="tx1">
                    <a:lumMod val="95000"/>
                    <a:lumOff val="5000"/>
                  </a:schemeClr>
                </a:solidFill>
                <a:latin typeface="+mn-lt"/>
                <a:ea typeface="+mn-ea"/>
                <a:cs typeface="+mn-cs"/>
              </a:defRPr>
            </a:pPr>
            <a:endParaRPr lang="cs-CZ"/>
          </a:p>
        </c:txPr>
      </c:legendEntry>
      <c:legendEntry>
        <c:idx val="1"/>
        <c:txPr>
          <a:bodyPr rot="0" spcFirstLastPara="1" vertOverflow="ellipsis" vert="horz" wrap="square" anchor="ctr" anchorCtr="1"/>
          <a:lstStyle/>
          <a:p>
            <a:pPr algn="ctr">
              <a:defRPr lang="en-US" sz="1200" b="0" i="0" u="none" strike="noStrike" kern="1200" baseline="0">
                <a:solidFill>
                  <a:schemeClr val="tx1">
                    <a:lumMod val="95000"/>
                    <a:lumOff val="5000"/>
                  </a:schemeClr>
                </a:solidFill>
                <a:latin typeface="+mn-lt"/>
                <a:ea typeface="+mn-ea"/>
                <a:cs typeface="+mn-cs"/>
              </a:defRPr>
            </a:pPr>
            <a:endParaRPr lang="cs-CZ"/>
          </a:p>
        </c:txPr>
      </c:legendEntry>
      <c:legendEntry>
        <c:idx val="2"/>
        <c:txPr>
          <a:bodyPr rot="0" spcFirstLastPara="1" vertOverflow="ellipsis" vert="horz" wrap="square" anchor="ctr" anchorCtr="1"/>
          <a:lstStyle/>
          <a:p>
            <a:pPr algn="ctr">
              <a:defRPr lang="en-US" sz="1200" b="0" i="0" u="none" strike="noStrike" kern="1200" baseline="0">
                <a:solidFill>
                  <a:schemeClr val="tx1">
                    <a:lumMod val="95000"/>
                    <a:lumOff val="5000"/>
                  </a:schemeClr>
                </a:solidFill>
                <a:latin typeface="+mn-lt"/>
                <a:ea typeface="+mn-ea"/>
                <a:cs typeface="+mn-cs"/>
              </a:defRPr>
            </a:pPr>
            <a:endParaRPr lang="cs-CZ"/>
          </a:p>
        </c:txPr>
      </c:legendEntry>
      <c:layout>
        <c:manualLayout>
          <c:xMode val="edge"/>
          <c:yMode val="edge"/>
          <c:x val="0.49337546231773655"/>
          <c:y val="0.13389235961978743"/>
          <c:w val="0.48286291210946325"/>
          <c:h val="0.79311073395352683"/>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95000"/>
                  <a:lumOff val="5000"/>
                </a:schemeClr>
              </a:solidFill>
              <a:latin typeface="+mn-lt"/>
              <a:ea typeface="+mn-ea"/>
              <a:cs typeface="+mn-cs"/>
            </a:defRPr>
          </a:pPr>
          <a:endParaRPr lang="cs-CZ"/>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cs-CZ"/>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6278647734229896E-3"/>
          <c:y val="3.9422608814419363E-2"/>
          <c:w val="0.33381933661117763"/>
          <c:h val="0.92772521717356449"/>
        </c:manualLayout>
      </c:layout>
      <c:barChart>
        <c:barDir val="col"/>
        <c:grouping val="percentStacked"/>
        <c:varyColors val="0"/>
        <c:ser>
          <c:idx val="0"/>
          <c:order val="0"/>
          <c:tx>
            <c:strRef>
              <c:f>List1!$D$1</c:f>
              <c:strCache>
                <c:ptCount val="1"/>
                <c:pt idx="0">
                  <c:v>Nad 50 000 Kč</c:v>
                </c:pt>
              </c:strCache>
            </c:strRef>
          </c:tx>
          <c:spPr>
            <a:solidFill>
              <a:srgbClr val="2EACAB"/>
            </a:solidFill>
            <a:ln>
              <a:solidFill>
                <a:schemeClr val="bg1"/>
              </a:solidFill>
            </a:ln>
            <a:effectLst/>
          </c:spPr>
          <c:invertIfNegative val="0"/>
          <c:dLbls>
            <c:numFmt formatCode="#,##0\ &quot;%&quot;;\-#,##0&quot;%&quot;" sourceLinked="0"/>
            <c:spPr>
              <a:noFill/>
              <a:ln>
                <a:noFill/>
              </a:ln>
              <a:effectLst/>
            </c:spPr>
            <c:txPr>
              <a:bodyPr rot="0" spcFirstLastPara="1" vertOverflow="ellipsis" vert="horz" wrap="square" lIns="38100" tIns="19050" rIns="38100" bIns="19050" anchor="ctr" anchorCtr="0">
                <a:spAutoFit/>
              </a:bodyPr>
              <a:lstStyle/>
              <a:p>
                <a:pPr algn="ctr">
                  <a:defRPr lang="en-US" sz="1200" b="0" i="0" u="none" strike="noStrike" kern="1200" baseline="0">
                    <a:solidFill>
                      <a:schemeClr val="bg1"/>
                    </a:solidFill>
                    <a:latin typeface="+mn-lt"/>
                    <a:ea typeface="+mn-ea"/>
                    <a:cs typeface="+mn-cs"/>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List1!$A$2</c:f>
              <c:strCache>
                <c:ptCount val="1"/>
                <c:pt idx="0">
                  <c:v>Kategorie 1</c:v>
                </c:pt>
              </c:strCache>
            </c:strRef>
          </c:cat>
          <c:val>
            <c:numRef>
              <c:f>List1!$D$2</c:f>
              <c:numCache>
                <c:formatCode>General</c:formatCode>
                <c:ptCount val="1"/>
                <c:pt idx="0">
                  <c:v>19.23</c:v>
                </c:pt>
              </c:numCache>
            </c:numRef>
          </c:val>
          <c:extLst>
            <c:ext xmlns:c16="http://schemas.microsoft.com/office/drawing/2014/chart" uri="{C3380CC4-5D6E-409C-BE32-E72D297353CC}">
              <c16:uniqueId val="{00000000-1DD1-4CF7-825E-57A45D12D6AF}"/>
            </c:ext>
          </c:extLst>
        </c:ser>
        <c:ser>
          <c:idx val="1"/>
          <c:order val="1"/>
          <c:tx>
            <c:strRef>
              <c:f>List1!$E$1</c:f>
              <c:strCache>
                <c:ptCount val="1"/>
                <c:pt idx="0">
                  <c:v>20 001 - 50 000 Kč</c:v>
                </c:pt>
              </c:strCache>
            </c:strRef>
          </c:tx>
          <c:spPr>
            <a:solidFill>
              <a:srgbClr val="399B9F"/>
            </a:solidFill>
            <a:ln>
              <a:solidFill>
                <a:schemeClr val="bg1"/>
              </a:solidFill>
            </a:ln>
            <a:effectLst/>
          </c:spPr>
          <c:invertIfNegative val="0"/>
          <c:dLbls>
            <c:numFmt formatCode="#,##0\ &quot;%&quot;;\-#,##0&quot;%&quot;" sourceLinked="0"/>
            <c:spPr>
              <a:noFill/>
              <a:ln>
                <a:noFill/>
              </a:ln>
              <a:effectLst/>
            </c:spPr>
            <c:txPr>
              <a:bodyPr rot="0" spcFirstLastPara="1" vertOverflow="ellipsis" vert="horz" wrap="square" lIns="38100" tIns="19050" rIns="38100" bIns="19050" anchor="ctr" anchorCtr="0">
                <a:spAutoFit/>
              </a:bodyPr>
              <a:lstStyle/>
              <a:p>
                <a:pPr algn="ctr">
                  <a:defRPr lang="en-US" sz="1200" b="0" i="0" u="none" strike="noStrike" kern="1200" baseline="0">
                    <a:solidFill>
                      <a:schemeClr val="bg1"/>
                    </a:solidFill>
                    <a:latin typeface="+mn-lt"/>
                    <a:ea typeface="+mn-ea"/>
                    <a:cs typeface="+mn-cs"/>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List1!$A$2</c:f>
              <c:strCache>
                <c:ptCount val="1"/>
                <c:pt idx="0">
                  <c:v>Kategorie 1</c:v>
                </c:pt>
              </c:strCache>
            </c:strRef>
          </c:cat>
          <c:val>
            <c:numRef>
              <c:f>List1!$E$2</c:f>
              <c:numCache>
                <c:formatCode>General</c:formatCode>
                <c:ptCount val="1"/>
                <c:pt idx="0">
                  <c:v>11.538</c:v>
                </c:pt>
              </c:numCache>
            </c:numRef>
          </c:val>
          <c:extLst>
            <c:ext xmlns:c16="http://schemas.microsoft.com/office/drawing/2014/chart" uri="{C3380CC4-5D6E-409C-BE32-E72D297353CC}">
              <c16:uniqueId val="{00000001-1DD1-4CF7-825E-57A45D12D6AF}"/>
            </c:ext>
          </c:extLst>
        </c:ser>
        <c:ser>
          <c:idx val="2"/>
          <c:order val="2"/>
          <c:tx>
            <c:strRef>
              <c:f>List1!$F$1</c:f>
              <c:strCache>
                <c:ptCount val="1"/>
                <c:pt idx="0">
                  <c:v>5 000 - 20 000 Kč</c:v>
                </c:pt>
              </c:strCache>
            </c:strRef>
          </c:tx>
          <c:spPr>
            <a:solidFill>
              <a:srgbClr val="088287"/>
            </a:solidFill>
            <a:ln>
              <a:solidFill>
                <a:schemeClr val="bg1"/>
              </a:solidFill>
            </a:ln>
            <a:effectLst/>
          </c:spPr>
          <c:invertIfNegative val="0"/>
          <c:dLbls>
            <c:numFmt formatCode="#,##0\ &quot;%&quot;;\-#,##0&quot;%&quot;" sourceLinked="0"/>
            <c:spPr>
              <a:noFill/>
              <a:ln>
                <a:noFill/>
              </a:ln>
              <a:effectLst/>
            </c:spPr>
            <c:txPr>
              <a:bodyPr rot="0" spcFirstLastPara="1" vertOverflow="ellipsis" vert="horz" wrap="square" lIns="38100" tIns="19050" rIns="38100" bIns="19050" anchor="ctr" anchorCtr="0">
                <a:spAutoFit/>
              </a:bodyPr>
              <a:lstStyle/>
              <a:p>
                <a:pPr algn="ctr">
                  <a:defRPr lang="en-US" sz="1200" b="0" i="0" u="none" strike="noStrike" kern="1200" baseline="0">
                    <a:solidFill>
                      <a:schemeClr val="bg1"/>
                    </a:solidFill>
                    <a:latin typeface="+mn-lt"/>
                    <a:ea typeface="+mn-ea"/>
                    <a:cs typeface="+mn-cs"/>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List1!$A$2</c:f>
              <c:strCache>
                <c:ptCount val="1"/>
                <c:pt idx="0">
                  <c:v>Kategorie 1</c:v>
                </c:pt>
              </c:strCache>
            </c:strRef>
          </c:cat>
          <c:val>
            <c:numRef>
              <c:f>List1!$F$2</c:f>
              <c:numCache>
                <c:formatCode>General</c:formatCode>
                <c:ptCount val="1"/>
                <c:pt idx="0">
                  <c:v>19.231000000000002</c:v>
                </c:pt>
              </c:numCache>
            </c:numRef>
          </c:val>
          <c:extLst>
            <c:ext xmlns:c16="http://schemas.microsoft.com/office/drawing/2014/chart" uri="{C3380CC4-5D6E-409C-BE32-E72D297353CC}">
              <c16:uniqueId val="{00000002-1DD1-4CF7-825E-57A45D12D6AF}"/>
            </c:ext>
          </c:extLst>
        </c:ser>
        <c:ser>
          <c:idx val="3"/>
          <c:order val="3"/>
          <c:tx>
            <c:strRef>
              <c:f>List1!$G$1</c:f>
              <c:strCache>
                <c:ptCount val="1"/>
                <c:pt idx="0">
                  <c:v>Do 5000 Kč</c:v>
                </c:pt>
              </c:strCache>
            </c:strRef>
          </c:tx>
          <c:spPr>
            <a:solidFill>
              <a:srgbClr val="135868"/>
            </a:solidFill>
            <a:ln>
              <a:solidFill>
                <a:schemeClr val="bg1"/>
              </a:solidFill>
            </a:ln>
            <a:effectLst/>
          </c:spPr>
          <c:invertIfNegative val="0"/>
          <c:dLbls>
            <c:numFmt formatCode="#,##0\ &quot;%&quot;;\-#,##0&quot;%&quot;" sourceLinked="0"/>
            <c:spPr>
              <a:noFill/>
              <a:ln>
                <a:noFill/>
              </a:ln>
              <a:effectLst/>
            </c:spPr>
            <c:txPr>
              <a:bodyPr rot="0" spcFirstLastPara="1" vertOverflow="ellipsis" vert="horz" wrap="square" lIns="38100" tIns="19050" rIns="38100" bIns="19050" anchor="ctr" anchorCtr="0">
                <a:spAutoFit/>
              </a:bodyPr>
              <a:lstStyle/>
              <a:p>
                <a:pPr algn="ctr">
                  <a:defRPr lang="en-US" sz="1200" b="0" i="0" u="none" strike="noStrike" kern="1200" baseline="0">
                    <a:solidFill>
                      <a:schemeClr val="bg1"/>
                    </a:solidFill>
                    <a:latin typeface="+mn-lt"/>
                    <a:ea typeface="+mn-ea"/>
                    <a:cs typeface="+mn-cs"/>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List1!$A$2</c:f>
              <c:strCache>
                <c:ptCount val="1"/>
                <c:pt idx="0">
                  <c:v>Kategorie 1</c:v>
                </c:pt>
              </c:strCache>
            </c:strRef>
          </c:cat>
          <c:val>
            <c:numRef>
              <c:f>List1!$G$2</c:f>
              <c:numCache>
                <c:formatCode>General</c:formatCode>
                <c:ptCount val="1"/>
                <c:pt idx="0">
                  <c:v>50</c:v>
                </c:pt>
              </c:numCache>
            </c:numRef>
          </c:val>
          <c:extLst>
            <c:ext xmlns:c16="http://schemas.microsoft.com/office/drawing/2014/chart" uri="{C3380CC4-5D6E-409C-BE32-E72D297353CC}">
              <c16:uniqueId val="{00000003-1DD1-4CF7-825E-57A45D12D6AF}"/>
            </c:ext>
          </c:extLst>
        </c:ser>
        <c:dLbls>
          <c:showLegendKey val="0"/>
          <c:showVal val="0"/>
          <c:showCatName val="0"/>
          <c:showSerName val="0"/>
          <c:showPercent val="0"/>
          <c:showBubbleSize val="0"/>
        </c:dLbls>
        <c:gapWidth val="150"/>
        <c:overlap val="100"/>
        <c:axId val="691731743"/>
        <c:axId val="691736319"/>
      </c:barChart>
      <c:catAx>
        <c:axId val="691731743"/>
        <c:scaling>
          <c:orientation val="minMax"/>
        </c:scaling>
        <c:delete val="1"/>
        <c:axPos val="b"/>
        <c:numFmt formatCode="General" sourceLinked="1"/>
        <c:majorTickMark val="none"/>
        <c:minorTickMark val="none"/>
        <c:tickLblPos val="nextTo"/>
        <c:crossAx val="691736319"/>
        <c:crosses val="autoZero"/>
        <c:auto val="1"/>
        <c:lblAlgn val="ctr"/>
        <c:lblOffset val="100"/>
        <c:noMultiLvlLbl val="0"/>
      </c:catAx>
      <c:valAx>
        <c:axId val="691736319"/>
        <c:scaling>
          <c:orientation val="minMax"/>
        </c:scaling>
        <c:delete val="1"/>
        <c:axPos val="l"/>
        <c:numFmt formatCode="0%" sourceLinked="1"/>
        <c:majorTickMark val="none"/>
        <c:minorTickMark val="none"/>
        <c:tickLblPos val="nextTo"/>
        <c:crossAx val="691731743"/>
        <c:crosses val="autoZero"/>
        <c:crossBetween val="between"/>
      </c:valAx>
      <c:spPr>
        <a:noFill/>
        <a:ln>
          <a:noFill/>
        </a:ln>
        <a:effectLst/>
      </c:spPr>
    </c:plotArea>
    <c:legend>
      <c:legendPos val="l"/>
      <c:layout>
        <c:manualLayout>
          <c:xMode val="edge"/>
          <c:yMode val="edge"/>
          <c:x val="0.34395047837062032"/>
          <c:y val="5.1798574628838252E-2"/>
          <c:w val="0.30841903728488246"/>
          <c:h val="0.93327884836894903"/>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cs-CZ"/>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cs-CZ"/>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739095472006833E-2"/>
          <c:y val="0.17092041084605641"/>
          <c:w val="0.38320817317371486"/>
          <c:h val="0.45652235998856511"/>
        </c:manualLayout>
      </c:layout>
      <c:doughnutChart>
        <c:varyColors val="1"/>
        <c:ser>
          <c:idx val="0"/>
          <c:order val="0"/>
          <c:tx>
            <c:strRef>
              <c:f>List1!$B$1</c:f>
              <c:strCache>
                <c:ptCount val="1"/>
                <c:pt idx="0">
                  <c:v>Prodej</c:v>
                </c:pt>
              </c:strCache>
            </c:strRef>
          </c:tx>
          <c:spPr>
            <a:ln w="9525"/>
          </c:spPr>
          <c:dPt>
            <c:idx val="0"/>
            <c:bubble3D val="0"/>
            <c:spPr>
              <a:solidFill>
                <a:srgbClr val="00827A"/>
              </a:solidFill>
              <a:ln w="9525">
                <a:solidFill>
                  <a:schemeClr val="lt1"/>
                </a:solidFill>
              </a:ln>
              <a:effectLst/>
            </c:spPr>
            <c:extLst>
              <c:ext xmlns:c16="http://schemas.microsoft.com/office/drawing/2014/chart" uri="{C3380CC4-5D6E-409C-BE32-E72D297353CC}">
                <c16:uniqueId val="{00000001-9C76-481E-BF53-D90FF61DB730}"/>
              </c:ext>
            </c:extLst>
          </c:dPt>
          <c:dPt>
            <c:idx val="1"/>
            <c:bubble3D val="0"/>
            <c:spPr>
              <a:solidFill>
                <a:srgbClr val="A6A6A6"/>
              </a:solidFill>
              <a:ln w="9525">
                <a:solidFill>
                  <a:schemeClr val="lt1"/>
                </a:solidFill>
              </a:ln>
              <a:effectLst/>
            </c:spPr>
            <c:extLst>
              <c:ext xmlns:c16="http://schemas.microsoft.com/office/drawing/2014/chart" uri="{C3380CC4-5D6E-409C-BE32-E72D297353CC}">
                <c16:uniqueId val="{00000003-9C76-481E-BF53-D90FF61DB730}"/>
              </c:ext>
            </c:extLst>
          </c:dPt>
          <c:dPt>
            <c:idx val="2"/>
            <c:bubble3D val="0"/>
            <c:spPr>
              <a:solidFill>
                <a:srgbClr val="2EACAB">
                  <a:alpha val="80000"/>
                </a:srgbClr>
              </a:solidFill>
              <a:ln w="9525">
                <a:solidFill>
                  <a:schemeClr val="lt1"/>
                </a:solidFill>
              </a:ln>
              <a:effectLst/>
            </c:spPr>
            <c:extLst>
              <c:ext xmlns:c16="http://schemas.microsoft.com/office/drawing/2014/chart" uri="{C3380CC4-5D6E-409C-BE32-E72D297353CC}">
                <c16:uniqueId val="{00000005-9C76-481E-BF53-D90FF61DB730}"/>
              </c:ext>
            </c:extLst>
          </c:dPt>
          <c:dPt>
            <c:idx val="3"/>
            <c:bubble3D val="0"/>
            <c:spPr>
              <a:solidFill>
                <a:srgbClr val="A6A6A6"/>
              </a:solidFill>
              <a:ln w="9525">
                <a:solidFill>
                  <a:schemeClr val="lt1"/>
                </a:solidFill>
              </a:ln>
              <a:effectLst/>
            </c:spPr>
            <c:extLst>
              <c:ext xmlns:c16="http://schemas.microsoft.com/office/drawing/2014/chart" uri="{C3380CC4-5D6E-409C-BE32-E72D297353CC}">
                <c16:uniqueId val="{00000007-9C76-481E-BF53-D90FF61DB730}"/>
              </c:ext>
            </c:extLst>
          </c:dPt>
          <c:dPt>
            <c:idx val="4"/>
            <c:bubble3D val="0"/>
            <c:spPr>
              <a:solidFill>
                <a:srgbClr val="7F7F7F"/>
              </a:solidFill>
              <a:ln w="9525">
                <a:solidFill>
                  <a:schemeClr val="lt1"/>
                </a:solidFill>
              </a:ln>
              <a:effectLst/>
            </c:spPr>
            <c:extLst>
              <c:ext xmlns:c16="http://schemas.microsoft.com/office/drawing/2014/chart" uri="{C3380CC4-5D6E-409C-BE32-E72D297353CC}">
                <c16:uniqueId val="{00000009-9C76-481E-BF53-D90FF61DB730}"/>
              </c:ext>
            </c:extLst>
          </c:dPt>
          <c:dPt>
            <c:idx val="5"/>
            <c:bubble3D val="0"/>
            <c:spPr>
              <a:solidFill>
                <a:srgbClr val="000000"/>
              </a:solidFill>
              <a:ln w="9525">
                <a:solidFill>
                  <a:schemeClr val="lt1"/>
                </a:solidFill>
              </a:ln>
              <a:effectLst/>
            </c:spPr>
            <c:extLst>
              <c:ext xmlns:c16="http://schemas.microsoft.com/office/drawing/2014/chart" uri="{C3380CC4-5D6E-409C-BE32-E72D297353CC}">
                <c16:uniqueId val="{0000000B-9C76-481E-BF53-D90FF61DB730}"/>
              </c:ext>
            </c:extLst>
          </c:dPt>
          <c:dLbls>
            <c:numFmt formatCode="#,##0\ &quot;%&quot;;\-#,##0&quot;%&quot;" sourceLinked="0"/>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cs-CZ"/>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List1!$A$2:$A$3</c:f>
              <c:strCache>
                <c:ptCount val="2"/>
                <c:pt idx="0">
                  <c:v>Ano</c:v>
                </c:pt>
                <c:pt idx="1">
                  <c:v>Ne</c:v>
                </c:pt>
              </c:strCache>
            </c:strRef>
          </c:cat>
          <c:val>
            <c:numRef>
              <c:f>List1!$B$2:$B$3</c:f>
              <c:numCache>
                <c:formatCode>General</c:formatCode>
                <c:ptCount val="2"/>
                <c:pt idx="0">
                  <c:v>44.680999999999997</c:v>
                </c:pt>
                <c:pt idx="1">
                  <c:v>55.319000000000003</c:v>
                </c:pt>
              </c:numCache>
            </c:numRef>
          </c:val>
          <c:extLst>
            <c:ext xmlns:c16="http://schemas.microsoft.com/office/drawing/2014/chart" uri="{C3380CC4-5D6E-409C-BE32-E72D297353CC}">
              <c16:uniqueId val="{0000000C-9C76-481E-BF53-D90FF61DB730}"/>
            </c:ext>
          </c:extLst>
        </c:ser>
        <c:dLbls>
          <c:showLegendKey val="0"/>
          <c:showVal val="0"/>
          <c:showCatName val="0"/>
          <c:showSerName val="0"/>
          <c:showPercent val="0"/>
          <c:showBubbleSize val="0"/>
          <c:showLeaderLines val="1"/>
        </c:dLbls>
        <c:firstSliceAng val="0"/>
        <c:holeSize val="50"/>
      </c:doughnutChart>
      <c:spPr>
        <a:noFill/>
        <a:ln>
          <a:noFill/>
        </a:ln>
        <a:effectLst/>
      </c:spPr>
    </c:plotArea>
    <c:legend>
      <c:legendPos val="r"/>
      <c:layout>
        <c:manualLayout>
          <c:xMode val="edge"/>
          <c:yMode val="edge"/>
          <c:x val="0.45173256879429835"/>
          <c:y val="0.34443212820672764"/>
          <c:w val="0.15763267500602235"/>
          <c:h val="0.16717107873569703"/>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cs-CZ"/>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cs-CZ"/>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999759416402873"/>
          <c:y val="9.1904407772571528E-2"/>
          <c:w val="0.50002405835971275"/>
          <c:h val="0.90579967206912071"/>
        </c:manualLayout>
      </c:layout>
      <c:barChart>
        <c:barDir val="bar"/>
        <c:grouping val="clustered"/>
        <c:varyColors val="0"/>
        <c:ser>
          <c:idx val="0"/>
          <c:order val="0"/>
          <c:tx>
            <c:strRef>
              <c:f>List1!$B$1</c:f>
              <c:strCache>
                <c:ptCount val="1"/>
                <c:pt idx="0">
                  <c:v>Sloupec 1</c:v>
                </c:pt>
              </c:strCache>
            </c:strRef>
          </c:tx>
          <c:spPr>
            <a:solidFill>
              <a:srgbClr val="00827A"/>
            </a:solidFill>
            <a:ln>
              <a:noFill/>
            </a:ln>
            <a:effectLst/>
          </c:spPr>
          <c:invertIfNegative val="0"/>
          <c:dPt>
            <c:idx val="0"/>
            <c:invertIfNegative val="0"/>
            <c:bubble3D val="0"/>
            <c:spPr>
              <a:solidFill>
                <a:srgbClr val="00827A"/>
              </a:solidFill>
              <a:ln>
                <a:noFill/>
              </a:ln>
              <a:effectLst/>
            </c:spPr>
            <c:extLst>
              <c:ext xmlns:c16="http://schemas.microsoft.com/office/drawing/2014/chart" uri="{C3380CC4-5D6E-409C-BE32-E72D297353CC}">
                <c16:uniqueId val="{00000001-1BE9-4C82-86B8-44C320E8B1AD}"/>
              </c:ext>
            </c:extLst>
          </c:dPt>
          <c:dPt>
            <c:idx val="1"/>
            <c:invertIfNegative val="0"/>
            <c:bubble3D val="0"/>
            <c:extLst>
              <c:ext xmlns:c16="http://schemas.microsoft.com/office/drawing/2014/chart" uri="{C3380CC4-5D6E-409C-BE32-E72D297353CC}">
                <c16:uniqueId val="{00000002-1BE9-4C82-86B8-44C320E8B1AD}"/>
              </c:ext>
            </c:extLst>
          </c:dPt>
          <c:dPt>
            <c:idx val="2"/>
            <c:invertIfNegative val="0"/>
            <c:bubble3D val="0"/>
            <c:spPr>
              <a:solidFill>
                <a:srgbClr val="00827A"/>
              </a:solidFill>
              <a:ln>
                <a:noFill/>
              </a:ln>
              <a:effectLst/>
            </c:spPr>
            <c:extLst>
              <c:ext xmlns:c16="http://schemas.microsoft.com/office/drawing/2014/chart" uri="{C3380CC4-5D6E-409C-BE32-E72D297353CC}">
                <c16:uniqueId val="{00000004-1BE9-4C82-86B8-44C320E8B1AD}"/>
              </c:ext>
            </c:extLst>
          </c:dPt>
          <c:dPt>
            <c:idx val="4"/>
            <c:invertIfNegative val="0"/>
            <c:bubble3D val="0"/>
            <c:spPr>
              <a:solidFill>
                <a:srgbClr val="00827A"/>
              </a:solidFill>
              <a:ln>
                <a:noFill/>
              </a:ln>
              <a:effectLst/>
            </c:spPr>
            <c:extLst>
              <c:ext xmlns:c16="http://schemas.microsoft.com/office/drawing/2014/chart" uri="{C3380CC4-5D6E-409C-BE32-E72D297353CC}">
                <c16:uniqueId val="{00000006-1BE9-4C82-86B8-44C320E8B1AD}"/>
              </c:ext>
            </c:extLst>
          </c:dPt>
          <c:dPt>
            <c:idx val="5"/>
            <c:invertIfNegative val="0"/>
            <c:bubble3D val="0"/>
            <c:spPr>
              <a:solidFill>
                <a:srgbClr val="00827A"/>
              </a:solidFill>
              <a:ln>
                <a:noFill/>
              </a:ln>
              <a:effectLst/>
            </c:spPr>
            <c:extLst>
              <c:ext xmlns:c16="http://schemas.microsoft.com/office/drawing/2014/chart" uri="{C3380CC4-5D6E-409C-BE32-E72D297353CC}">
                <c16:uniqueId val="{00000008-1BE9-4C82-86B8-44C320E8B1AD}"/>
              </c:ext>
            </c:extLst>
          </c:dPt>
          <c:dPt>
            <c:idx val="6"/>
            <c:invertIfNegative val="0"/>
            <c:bubble3D val="0"/>
            <c:spPr>
              <a:solidFill>
                <a:srgbClr val="00827A"/>
              </a:solidFill>
              <a:ln>
                <a:noFill/>
              </a:ln>
              <a:effectLst/>
            </c:spPr>
            <c:extLst>
              <c:ext xmlns:c16="http://schemas.microsoft.com/office/drawing/2014/chart" uri="{C3380CC4-5D6E-409C-BE32-E72D297353CC}">
                <c16:uniqueId val="{0000000A-1BE9-4C82-86B8-44C320E8B1AD}"/>
              </c:ext>
            </c:extLst>
          </c:dPt>
          <c:dPt>
            <c:idx val="7"/>
            <c:invertIfNegative val="0"/>
            <c:bubble3D val="0"/>
            <c:spPr>
              <a:solidFill>
                <a:srgbClr val="00827A"/>
              </a:solidFill>
              <a:ln>
                <a:noFill/>
              </a:ln>
              <a:effectLst/>
            </c:spPr>
            <c:extLst>
              <c:ext xmlns:c16="http://schemas.microsoft.com/office/drawing/2014/chart" uri="{C3380CC4-5D6E-409C-BE32-E72D297353CC}">
                <c16:uniqueId val="{0000000C-1BE9-4C82-86B8-44C320E8B1AD}"/>
              </c:ext>
            </c:extLst>
          </c:dPt>
          <c:dPt>
            <c:idx val="10"/>
            <c:invertIfNegative val="0"/>
            <c:bubble3D val="0"/>
            <c:spPr>
              <a:solidFill>
                <a:srgbClr val="00827A"/>
              </a:solidFill>
              <a:ln>
                <a:noFill/>
              </a:ln>
              <a:effectLst/>
            </c:spPr>
            <c:extLst>
              <c:ext xmlns:c16="http://schemas.microsoft.com/office/drawing/2014/chart" uri="{C3380CC4-5D6E-409C-BE32-E72D297353CC}">
                <c16:uniqueId val="{0000000E-1BE9-4C82-86B8-44C320E8B1AD}"/>
              </c:ext>
            </c:extLst>
          </c:dPt>
          <c:dPt>
            <c:idx val="11"/>
            <c:invertIfNegative val="0"/>
            <c:bubble3D val="0"/>
            <c:spPr>
              <a:solidFill>
                <a:srgbClr val="00827A"/>
              </a:solidFill>
              <a:ln>
                <a:noFill/>
              </a:ln>
              <a:effectLst/>
            </c:spPr>
            <c:extLst>
              <c:ext xmlns:c16="http://schemas.microsoft.com/office/drawing/2014/chart" uri="{C3380CC4-5D6E-409C-BE32-E72D297353CC}">
                <c16:uniqueId val="{00000010-1BE9-4C82-86B8-44C320E8B1AD}"/>
              </c:ext>
            </c:extLst>
          </c:dPt>
          <c:dPt>
            <c:idx val="12"/>
            <c:invertIfNegative val="0"/>
            <c:bubble3D val="0"/>
            <c:spPr>
              <a:solidFill>
                <a:srgbClr val="A6A6A6"/>
              </a:solidFill>
              <a:ln>
                <a:noFill/>
              </a:ln>
              <a:effectLst/>
            </c:spPr>
            <c:extLst>
              <c:ext xmlns:c16="http://schemas.microsoft.com/office/drawing/2014/chart" uri="{C3380CC4-5D6E-409C-BE32-E72D297353CC}">
                <c16:uniqueId val="{00000012-1BE9-4C82-86B8-44C320E8B1AD}"/>
              </c:ext>
            </c:extLst>
          </c:dPt>
          <c:dLbls>
            <c:numFmt formatCode="#,##0\ &quot;%&quot;;\-#,##0&quot;%&quot;" sourceLinked="0"/>
            <c:spPr>
              <a:noFill/>
              <a:ln>
                <a:noFill/>
              </a:ln>
              <a:effectLst/>
            </c:spPr>
            <c:txPr>
              <a:bodyPr rot="0" spcFirstLastPara="1" vertOverflow="ellipsis" vert="horz" wrap="square" anchor="ctr" anchorCtr="1"/>
              <a:lstStyle/>
              <a:p>
                <a:pPr>
                  <a:defRPr sz="1197" b="0" i="0" u="none" strike="noStrike" kern="1200" baseline="0">
                    <a:solidFill>
                      <a:schemeClr val="tx2">
                        <a:lumMod val="75000"/>
                        <a:lumOff val="25000"/>
                      </a:schemeClr>
                    </a:solidFill>
                    <a:latin typeface="+mn-lt"/>
                    <a:ea typeface="+mn-ea"/>
                    <a:cs typeface="+mn-cs"/>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List1!$A$2:$A$14</c:f>
              <c:strCache>
                <c:ptCount val="13"/>
                <c:pt idx="0">
                  <c:v>Změnil/a jsem svá hesla</c:v>
                </c:pt>
                <c:pt idx="1">
                  <c:v>Aktivoval/a jsem dvoufázové ověření</c:v>
                </c:pt>
                <c:pt idx="2">
                  <c:v>Nedůvěřuji neznámým přílohám</c:v>
                </c:pt>
                <c:pt idx="3">
                  <c:v>Pravidelně kontroluji své účty a transakce </c:v>
                </c:pt>
                <c:pt idx="4">
                  <c:v>Přestal/a jsem klikat na podezřelé odkazy</c:v>
                </c:pt>
                <c:pt idx="5">
                  <c:v>Používám silnější, složitější hesla</c:v>
                </c:pt>
                <c:pt idx="6">
                  <c:v>Omezil/a jsem sdílení osobních informací </c:v>
                </c:pt>
                <c:pt idx="7">
                  <c:v>Změnil/a jsem nastavení soukromí na sociálních s. </c:v>
                </c:pt>
                <c:pt idx="8">
                  <c:v>Zakoupil/a jsem antivirusový software</c:v>
                </c:pt>
                <c:pt idx="9">
                  <c:v>Vzdělal/a jsem se v oblasti kyberbezpečnosti</c:v>
                </c:pt>
                <c:pt idx="10">
                  <c:v>Začal/a jsem pravidelně zálohovat svá data</c:v>
                </c:pt>
                <c:pt idx="11">
                  <c:v>Aktualizace svéhoj OS a softwarové aplikace </c:v>
                </c:pt>
                <c:pt idx="12">
                  <c:v>Jiné</c:v>
                </c:pt>
              </c:strCache>
            </c:strRef>
          </c:cat>
          <c:val>
            <c:numRef>
              <c:f>List1!$B$2:$B$14</c:f>
              <c:numCache>
                <c:formatCode>General</c:formatCode>
                <c:ptCount val="13"/>
                <c:pt idx="0">
                  <c:v>61.905000000000001</c:v>
                </c:pt>
                <c:pt idx="1">
                  <c:v>46.429000000000002</c:v>
                </c:pt>
                <c:pt idx="2">
                  <c:v>36.905000000000001</c:v>
                </c:pt>
                <c:pt idx="3">
                  <c:v>29.364999999999998</c:v>
                </c:pt>
                <c:pt idx="4">
                  <c:v>26.984000000000002</c:v>
                </c:pt>
                <c:pt idx="5">
                  <c:v>26.984000000000002</c:v>
                </c:pt>
                <c:pt idx="6">
                  <c:v>21.428999999999998</c:v>
                </c:pt>
                <c:pt idx="7">
                  <c:v>20.238</c:v>
                </c:pt>
                <c:pt idx="8">
                  <c:v>16.27</c:v>
                </c:pt>
                <c:pt idx="9">
                  <c:v>13.492000000000001</c:v>
                </c:pt>
                <c:pt idx="10">
                  <c:v>13.095000000000001</c:v>
                </c:pt>
                <c:pt idx="11">
                  <c:v>9.9209999999999994</c:v>
                </c:pt>
                <c:pt idx="12">
                  <c:v>7.54</c:v>
                </c:pt>
              </c:numCache>
            </c:numRef>
          </c:val>
          <c:extLst>
            <c:ext xmlns:c16="http://schemas.microsoft.com/office/drawing/2014/chart" uri="{C3380CC4-5D6E-409C-BE32-E72D297353CC}">
              <c16:uniqueId val="{00000011-1BE9-4C82-86B8-44C320E8B1AD}"/>
            </c:ext>
          </c:extLst>
        </c:ser>
        <c:dLbls>
          <c:showLegendKey val="0"/>
          <c:showVal val="0"/>
          <c:showCatName val="0"/>
          <c:showSerName val="0"/>
          <c:showPercent val="0"/>
          <c:showBubbleSize val="0"/>
        </c:dLbls>
        <c:gapWidth val="40"/>
        <c:axId val="108417024"/>
        <c:axId val="108418560"/>
      </c:barChart>
      <c:catAx>
        <c:axId val="108417024"/>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lgn="ctr">
              <a:defRPr lang="en-US" sz="1200" b="0" i="0" u="none" strike="noStrike" kern="1200" baseline="0">
                <a:solidFill>
                  <a:srgbClr val="0D0D0D"/>
                </a:solidFill>
                <a:latin typeface="+mn-lt"/>
                <a:ea typeface="+mn-ea"/>
                <a:cs typeface="+mn-cs"/>
              </a:defRPr>
            </a:pPr>
            <a:endParaRPr lang="cs-CZ"/>
          </a:p>
        </c:txPr>
        <c:crossAx val="108418560"/>
        <c:crosses val="autoZero"/>
        <c:auto val="1"/>
        <c:lblAlgn val="ctr"/>
        <c:lblOffset val="100"/>
        <c:noMultiLvlLbl val="0"/>
      </c:catAx>
      <c:valAx>
        <c:axId val="108418560"/>
        <c:scaling>
          <c:orientation val="minMax"/>
          <c:max val="100"/>
          <c:min val="0"/>
        </c:scaling>
        <c:delete val="1"/>
        <c:axPos val="t"/>
        <c:numFmt formatCode="General" sourceLinked="1"/>
        <c:majorTickMark val="out"/>
        <c:minorTickMark val="none"/>
        <c:tickLblPos val="nextTo"/>
        <c:crossAx val="108417024"/>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chemeClr val="tx2">
              <a:lumMod val="75000"/>
              <a:lumOff val="25000"/>
            </a:schemeClr>
          </a:solidFill>
        </a:defRPr>
      </a:pPr>
      <a:endParaRPr lang="cs-CZ"/>
    </a:p>
  </c:txPr>
  <c:externalData r:id="rId4">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1847594370106495"/>
          <c:y val="3.9422608814419363E-2"/>
          <c:w val="0.58152405629893511"/>
          <c:h val="0.92772521717356449"/>
        </c:manualLayout>
      </c:layout>
      <c:barChart>
        <c:barDir val="col"/>
        <c:grouping val="percentStacked"/>
        <c:varyColors val="0"/>
        <c:ser>
          <c:idx val="0"/>
          <c:order val="0"/>
          <c:tx>
            <c:strRef>
              <c:f>List1!$B$1</c:f>
              <c:strCache>
                <c:ptCount val="1"/>
                <c:pt idx="0">
                  <c:v>Nevím, nedokážu říct</c:v>
                </c:pt>
              </c:strCache>
            </c:strRef>
          </c:tx>
          <c:spPr>
            <a:solidFill>
              <a:schemeClr val="bg1">
                <a:lumMod val="75000"/>
              </a:schemeClr>
            </a:solidFill>
            <a:ln>
              <a:noFill/>
            </a:ln>
            <a:effectLst/>
          </c:spPr>
          <c:invertIfNegative val="0"/>
          <c:dLbls>
            <c:numFmt formatCode="#,##0\ &quot;%&quot;;\-#,##0&quot;%&quot;" sourceLinked="0"/>
            <c:spPr>
              <a:noFill/>
              <a:ln>
                <a:noFill/>
              </a:ln>
              <a:effectLst/>
            </c:spPr>
            <c:txPr>
              <a:bodyPr rot="0" spcFirstLastPara="1" vertOverflow="ellipsis" vert="horz" wrap="square" lIns="38100" tIns="19050" rIns="38100" bIns="19050" anchor="ctr" anchorCtr="0">
                <a:spAutoFit/>
              </a:bodyPr>
              <a:lstStyle/>
              <a:p>
                <a:pPr algn="ctr">
                  <a:defRPr lang="en-US" sz="1200" b="0" i="0" u="none" strike="noStrike" kern="1200" baseline="0">
                    <a:solidFill>
                      <a:schemeClr val="bg1"/>
                    </a:solidFill>
                    <a:latin typeface="+mn-lt"/>
                    <a:ea typeface="+mn-ea"/>
                    <a:cs typeface="+mn-cs"/>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List1!$A$2</c:f>
              <c:strCache>
                <c:ptCount val="1"/>
                <c:pt idx="0">
                  <c:v>Kategorie 1</c:v>
                </c:pt>
              </c:strCache>
            </c:strRef>
          </c:cat>
          <c:val>
            <c:numRef>
              <c:f>List1!$B$2</c:f>
              <c:numCache>
                <c:formatCode>General</c:formatCode>
                <c:ptCount val="1"/>
                <c:pt idx="0">
                  <c:v>18.962</c:v>
                </c:pt>
              </c:numCache>
            </c:numRef>
          </c:val>
          <c:extLst>
            <c:ext xmlns:c16="http://schemas.microsoft.com/office/drawing/2014/chart" uri="{C3380CC4-5D6E-409C-BE32-E72D297353CC}">
              <c16:uniqueId val="{00000000-AA83-4B3B-824D-789AD3C8BA7B}"/>
            </c:ext>
          </c:extLst>
        </c:ser>
        <c:ser>
          <c:idx val="1"/>
          <c:order val="1"/>
          <c:tx>
            <c:strRef>
              <c:f>List1!$C$1</c:f>
              <c:strCache>
                <c:ptCount val="1"/>
                <c:pt idx="0">
                  <c:v>Myslím si, že můj telefon je díky operačnímu systému dost bezpečný.</c:v>
                </c:pt>
              </c:strCache>
            </c:strRef>
          </c:tx>
          <c:spPr>
            <a:solidFill>
              <a:srgbClr val="18234E"/>
            </a:solidFill>
            <a:ln>
              <a:noFill/>
            </a:ln>
            <a:effectLst/>
          </c:spPr>
          <c:invertIfNegative val="0"/>
          <c:dLbls>
            <c:numFmt formatCode="#,##0\ &quot;%&quot;;\-#,##0&quot;%&quot;" sourceLinked="0"/>
            <c:spPr>
              <a:noFill/>
              <a:ln>
                <a:noFill/>
              </a:ln>
              <a:effectLst/>
            </c:spPr>
            <c:txPr>
              <a:bodyPr rot="0" spcFirstLastPara="1" vertOverflow="ellipsis" vert="horz" wrap="square" lIns="38100" tIns="19050" rIns="38100" bIns="19050" anchor="ctr" anchorCtr="0">
                <a:spAutoFit/>
              </a:bodyPr>
              <a:lstStyle/>
              <a:p>
                <a:pPr algn="ctr">
                  <a:defRPr lang="en-US" sz="1200" b="0" i="0" u="none" strike="noStrike" kern="1200" baseline="0">
                    <a:solidFill>
                      <a:schemeClr val="bg1"/>
                    </a:solidFill>
                    <a:latin typeface="+mn-lt"/>
                    <a:ea typeface="+mn-ea"/>
                    <a:cs typeface="+mn-cs"/>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List1!$A$2</c:f>
              <c:strCache>
                <c:ptCount val="1"/>
                <c:pt idx="0">
                  <c:v>Kategorie 1</c:v>
                </c:pt>
              </c:strCache>
            </c:strRef>
          </c:cat>
          <c:val>
            <c:numRef>
              <c:f>List1!$C$2</c:f>
              <c:numCache>
                <c:formatCode>General</c:formatCode>
                <c:ptCount val="1"/>
                <c:pt idx="0">
                  <c:v>14.513</c:v>
                </c:pt>
              </c:numCache>
            </c:numRef>
          </c:val>
          <c:extLst>
            <c:ext xmlns:c16="http://schemas.microsoft.com/office/drawing/2014/chart" uri="{C3380CC4-5D6E-409C-BE32-E72D297353CC}">
              <c16:uniqueId val="{00000001-AA83-4B3B-824D-789AD3C8BA7B}"/>
            </c:ext>
          </c:extLst>
        </c:ser>
        <c:ser>
          <c:idx val="2"/>
          <c:order val="2"/>
          <c:tx>
            <c:strRef>
              <c:f>List1!$D$1</c:f>
              <c:strCache>
                <c:ptCount val="1"/>
                <c:pt idx="0">
                  <c:v>Ne, je to příliš složité, nechce se mi s tím trávit čas.</c:v>
                </c:pt>
              </c:strCache>
            </c:strRef>
          </c:tx>
          <c:spPr>
            <a:solidFill>
              <a:srgbClr val="262626"/>
            </a:solidFill>
            <a:ln>
              <a:noFill/>
            </a:ln>
            <a:effectLst/>
          </c:spPr>
          <c:invertIfNegative val="0"/>
          <c:dLbls>
            <c:numFmt formatCode="#,##0\ &quot;%&quot;;\-#,##0&quot;%&quot;" sourceLinked="0"/>
            <c:spPr>
              <a:noFill/>
              <a:ln>
                <a:noFill/>
              </a:ln>
              <a:effectLst/>
            </c:spPr>
            <c:txPr>
              <a:bodyPr rot="0" spcFirstLastPara="1" vertOverflow="ellipsis" vert="horz" wrap="square" lIns="38100" tIns="19050" rIns="38100" bIns="19050" anchor="ctr" anchorCtr="0">
                <a:spAutoFit/>
              </a:bodyPr>
              <a:lstStyle/>
              <a:p>
                <a:pPr algn="ctr">
                  <a:defRPr lang="en-US" sz="1200" b="0" i="0" u="none" strike="noStrike" kern="1200" baseline="0">
                    <a:solidFill>
                      <a:schemeClr val="bg1"/>
                    </a:solidFill>
                    <a:latin typeface="+mn-lt"/>
                    <a:ea typeface="+mn-ea"/>
                    <a:cs typeface="+mn-cs"/>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List1!$A$2</c:f>
              <c:strCache>
                <c:ptCount val="1"/>
                <c:pt idx="0">
                  <c:v>Kategorie 1</c:v>
                </c:pt>
              </c:strCache>
            </c:strRef>
          </c:cat>
          <c:val>
            <c:numRef>
              <c:f>List1!$D$2</c:f>
              <c:numCache>
                <c:formatCode>General</c:formatCode>
                <c:ptCount val="1"/>
                <c:pt idx="0">
                  <c:v>2.5419999999999998</c:v>
                </c:pt>
              </c:numCache>
            </c:numRef>
          </c:val>
          <c:extLst>
            <c:ext xmlns:c16="http://schemas.microsoft.com/office/drawing/2014/chart" uri="{C3380CC4-5D6E-409C-BE32-E72D297353CC}">
              <c16:uniqueId val="{00000002-AA83-4B3B-824D-789AD3C8BA7B}"/>
            </c:ext>
          </c:extLst>
        </c:ser>
        <c:ser>
          <c:idx val="3"/>
          <c:order val="3"/>
          <c:tx>
            <c:strRef>
              <c:f>List1!$E$1</c:f>
              <c:strCache>
                <c:ptCount val="1"/>
                <c:pt idx="0">
                  <c:v>Ne, nevěřím tomu, že to funguje.</c:v>
                </c:pt>
              </c:strCache>
            </c:strRef>
          </c:tx>
          <c:spPr>
            <a:solidFill>
              <a:srgbClr val="7F7F7F"/>
            </a:solidFill>
            <a:ln>
              <a:noFill/>
            </a:ln>
            <a:effectLst/>
          </c:spPr>
          <c:invertIfNegative val="0"/>
          <c:dLbls>
            <c:numFmt formatCode="#,##0\ &quot;%&quot;;\-#,##0&quot;%&quot;" sourceLinked="0"/>
            <c:spPr>
              <a:noFill/>
              <a:ln>
                <a:noFill/>
              </a:ln>
              <a:effectLst/>
            </c:spPr>
            <c:txPr>
              <a:bodyPr rot="0" spcFirstLastPara="1" vertOverflow="ellipsis" vert="horz" wrap="square" lIns="38100" tIns="19050" rIns="38100" bIns="19050" anchor="ctr" anchorCtr="0">
                <a:spAutoFit/>
              </a:bodyPr>
              <a:lstStyle/>
              <a:p>
                <a:pPr algn="ctr">
                  <a:defRPr lang="en-US" sz="1200" b="0" i="0" u="none" strike="noStrike" kern="1200" baseline="0">
                    <a:solidFill>
                      <a:schemeClr val="bg1"/>
                    </a:solidFill>
                    <a:latin typeface="+mn-lt"/>
                    <a:ea typeface="+mn-ea"/>
                    <a:cs typeface="+mn-cs"/>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List1!$A$2</c:f>
              <c:strCache>
                <c:ptCount val="1"/>
                <c:pt idx="0">
                  <c:v>Kategorie 1</c:v>
                </c:pt>
              </c:strCache>
            </c:strRef>
          </c:cat>
          <c:val>
            <c:numRef>
              <c:f>List1!$E$2</c:f>
              <c:numCache>
                <c:formatCode>General</c:formatCode>
                <c:ptCount val="1"/>
                <c:pt idx="0">
                  <c:v>5.8259999999999996</c:v>
                </c:pt>
              </c:numCache>
            </c:numRef>
          </c:val>
          <c:extLst>
            <c:ext xmlns:c16="http://schemas.microsoft.com/office/drawing/2014/chart" uri="{C3380CC4-5D6E-409C-BE32-E72D297353CC}">
              <c16:uniqueId val="{00000004-AA83-4B3B-824D-789AD3C8BA7B}"/>
            </c:ext>
          </c:extLst>
        </c:ser>
        <c:ser>
          <c:idx val="4"/>
          <c:order val="4"/>
          <c:tx>
            <c:strRef>
              <c:f>List1!$F$1</c:f>
              <c:strCache>
                <c:ptCount val="1"/>
                <c:pt idx="0">
                  <c:v>Ne, nechce se mi platit za antiviry.</c:v>
                </c:pt>
              </c:strCache>
            </c:strRef>
          </c:tx>
          <c:spPr>
            <a:solidFill>
              <a:srgbClr val="A6A6A6"/>
            </a:solidFill>
            <a:ln>
              <a:noFill/>
            </a:ln>
            <a:effectLst/>
          </c:spPr>
          <c:invertIfNegative val="0"/>
          <c:dLbls>
            <c:numFmt formatCode="#,##0\ &quot;%&quot;;\-#,##0&quot;%&quot;" sourceLinked="0"/>
            <c:spPr>
              <a:noFill/>
              <a:ln>
                <a:noFill/>
              </a:ln>
              <a:effectLst/>
            </c:spPr>
            <c:txPr>
              <a:bodyPr rot="0" spcFirstLastPara="1" vertOverflow="ellipsis" vert="horz" wrap="square" lIns="38100" tIns="19050" rIns="38100" bIns="19050" anchor="ctr" anchorCtr="0">
                <a:spAutoFit/>
              </a:bodyPr>
              <a:lstStyle/>
              <a:p>
                <a:pPr algn="ctr">
                  <a:defRPr lang="en-US" sz="1200" b="0" i="0" u="none" strike="noStrike" kern="1200" baseline="0">
                    <a:solidFill>
                      <a:schemeClr val="bg1"/>
                    </a:solidFill>
                    <a:latin typeface="+mn-lt"/>
                    <a:ea typeface="+mn-ea"/>
                    <a:cs typeface="+mn-cs"/>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List1!$A$2</c:f>
              <c:strCache>
                <c:ptCount val="1"/>
                <c:pt idx="0">
                  <c:v>Kategorie 1</c:v>
                </c:pt>
              </c:strCache>
            </c:strRef>
          </c:cat>
          <c:val>
            <c:numRef>
              <c:f>List1!$F$2</c:f>
              <c:numCache>
                <c:formatCode>General</c:formatCode>
                <c:ptCount val="1"/>
                <c:pt idx="0">
                  <c:v>3.919</c:v>
                </c:pt>
              </c:numCache>
            </c:numRef>
          </c:val>
          <c:extLst>
            <c:ext xmlns:c16="http://schemas.microsoft.com/office/drawing/2014/chart" uri="{C3380CC4-5D6E-409C-BE32-E72D297353CC}">
              <c16:uniqueId val="{00000005-AA83-4B3B-824D-789AD3C8BA7B}"/>
            </c:ext>
          </c:extLst>
        </c:ser>
        <c:ser>
          <c:idx val="5"/>
          <c:order val="5"/>
          <c:tx>
            <c:strRef>
              <c:f>List1!$G$1</c:f>
              <c:strCache>
                <c:ptCount val="1"/>
                <c:pt idx="0">
                  <c:v>Ano, v případě potřeby se mi o zařízení stará specialista/operátor.</c:v>
                </c:pt>
              </c:strCache>
            </c:strRef>
          </c:tx>
          <c:spPr>
            <a:solidFill>
              <a:srgbClr val="2EACAB"/>
            </a:solidFill>
            <a:ln>
              <a:noFill/>
            </a:ln>
            <a:effectLst/>
          </c:spPr>
          <c:invertIfNegative val="0"/>
          <c:dLbls>
            <c:numFmt formatCode="#,##0\ &quot;%&quot;;\-#,##0&quot;%&quot;" sourceLinked="0"/>
            <c:spPr>
              <a:noFill/>
              <a:ln>
                <a:noFill/>
              </a:ln>
              <a:effectLst/>
            </c:spPr>
            <c:txPr>
              <a:bodyPr rot="0" spcFirstLastPara="1" vertOverflow="ellipsis" vert="horz" wrap="square" lIns="38100" tIns="19050" rIns="38100" bIns="19050" anchor="ctr" anchorCtr="0">
                <a:spAutoFit/>
              </a:bodyPr>
              <a:lstStyle/>
              <a:p>
                <a:pPr algn="ctr">
                  <a:defRPr lang="en-US" sz="1200" b="0" i="0" u="none" strike="noStrike" kern="1200" baseline="0">
                    <a:solidFill>
                      <a:schemeClr val="bg1"/>
                    </a:solidFill>
                    <a:latin typeface="+mn-lt"/>
                    <a:ea typeface="+mn-ea"/>
                    <a:cs typeface="+mn-cs"/>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List1!$A$2</c:f>
              <c:strCache>
                <c:ptCount val="1"/>
                <c:pt idx="0">
                  <c:v>Kategorie 1</c:v>
                </c:pt>
              </c:strCache>
            </c:strRef>
          </c:cat>
          <c:val>
            <c:numRef>
              <c:f>List1!$G$2</c:f>
              <c:numCache>
                <c:formatCode>General</c:formatCode>
                <c:ptCount val="1"/>
                <c:pt idx="0">
                  <c:v>4.6609999999999996</c:v>
                </c:pt>
              </c:numCache>
            </c:numRef>
          </c:val>
          <c:extLst>
            <c:ext xmlns:c16="http://schemas.microsoft.com/office/drawing/2014/chart" uri="{C3380CC4-5D6E-409C-BE32-E72D297353CC}">
              <c16:uniqueId val="{00000006-AA83-4B3B-824D-789AD3C8BA7B}"/>
            </c:ext>
          </c:extLst>
        </c:ser>
        <c:ser>
          <c:idx val="6"/>
          <c:order val="6"/>
          <c:tx>
            <c:strRef>
              <c:f>List1!$H$1</c:f>
              <c:strCache>
                <c:ptCount val="1"/>
                <c:pt idx="0">
                  <c:v>Ano, antivir byl součástí softwaru.</c:v>
                </c:pt>
              </c:strCache>
            </c:strRef>
          </c:tx>
          <c:spPr>
            <a:solidFill>
              <a:srgbClr val="088287"/>
            </a:solidFill>
            <a:ln>
              <a:noFill/>
            </a:ln>
            <a:effectLst/>
          </c:spPr>
          <c:invertIfNegative val="0"/>
          <c:dLbls>
            <c:numFmt formatCode="#,##0\ &quot;%&quot;;\-#,##0&quot;%&quot;" sourceLinked="0"/>
            <c:spPr>
              <a:noFill/>
              <a:ln>
                <a:noFill/>
              </a:ln>
              <a:effectLst/>
            </c:spPr>
            <c:txPr>
              <a:bodyPr rot="0" spcFirstLastPara="1" vertOverflow="ellipsis" vert="horz" wrap="square" lIns="38100" tIns="19050" rIns="38100" bIns="19050" anchor="ctr" anchorCtr="0">
                <a:spAutoFit/>
              </a:bodyPr>
              <a:lstStyle/>
              <a:p>
                <a:pPr algn="ctr">
                  <a:defRPr lang="en-US" sz="1200" b="0" i="0" u="none" strike="noStrike" kern="1200" baseline="0">
                    <a:solidFill>
                      <a:schemeClr val="bg1"/>
                    </a:solidFill>
                    <a:latin typeface="+mn-lt"/>
                    <a:ea typeface="+mn-ea"/>
                    <a:cs typeface="+mn-cs"/>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List1!$A$2</c:f>
              <c:strCache>
                <c:ptCount val="1"/>
                <c:pt idx="0">
                  <c:v>Kategorie 1</c:v>
                </c:pt>
              </c:strCache>
            </c:strRef>
          </c:cat>
          <c:val>
            <c:numRef>
              <c:f>List1!$H$2</c:f>
              <c:numCache>
                <c:formatCode>General</c:formatCode>
                <c:ptCount val="1"/>
                <c:pt idx="0">
                  <c:v>26.483000000000001</c:v>
                </c:pt>
              </c:numCache>
            </c:numRef>
          </c:val>
          <c:extLst>
            <c:ext xmlns:c16="http://schemas.microsoft.com/office/drawing/2014/chart" uri="{C3380CC4-5D6E-409C-BE32-E72D297353CC}">
              <c16:uniqueId val="{00000007-AA83-4B3B-824D-789AD3C8BA7B}"/>
            </c:ext>
          </c:extLst>
        </c:ser>
        <c:ser>
          <c:idx val="7"/>
          <c:order val="7"/>
          <c:tx>
            <c:strRef>
              <c:f>List1!$I$1</c:f>
              <c:strCache>
                <c:ptCount val="1"/>
                <c:pt idx="0">
                  <c:v>Ano, sám/sama jsem si antivir nainstaloval/a.</c:v>
                </c:pt>
              </c:strCache>
            </c:strRef>
          </c:tx>
          <c:spPr>
            <a:solidFill>
              <a:srgbClr val="135868"/>
            </a:solidFill>
            <a:ln>
              <a:noFill/>
            </a:ln>
            <a:effectLst/>
          </c:spPr>
          <c:invertIfNegative val="0"/>
          <c:dLbls>
            <c:numFmt formatCode="#,##0\ &quot;%&quot;;\-#,##0&quot;%&quot;" sourceLinked="0"/>
            <c:spPr>
              <a:noFill/>
              <a:ln>
                <a:noFill/>
              </a:ln>
              <a:effectLst/>
            </c:spPr>
            <c:txPr>
              <a:bodyPr rot="0" spcFirstLastPara="1" vertOverflow="ellipsis" vert="horz" wrap="square" lIns="38100" tIns="19050" rIns="38100" bIns="19050" anchor="ctr" anchorCtr="0">
                <a:spAutoFit/>
              </a:bodyPr>
              <a:lstStyle/>
              <a:p>
                <a:pPr algn="ctr">
                  <a:defRPr lang="en-US" sz="1200" b="0" i="0" u="none" strike="noStrike" kern="1200" baseline="0">
                    <a:solidFill>
                      <a:schemeClr val="bg1"/>
                    </a:solidFill>
                    <a:latin typeface="+mn-lt"/>
                    <a:ea typeface="+mn-ea"/>
                    <a:cs typeface="+mn-cs"/>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List1!$A$2</c:f>
              <c:strCache>
                <c:ptCount val="1"/>
                <c:pt idx="0">
                  <c:v>Kategorie 1</c:v>
                </c:pt>
              </c:strCache>
            </c:strRef>
          </c:cat>
          <c:val>
            <c:numRef>
              <c:f>List1!$I$2</c:f>
              <c:numCache>
                <c:formatCode>General</c:formatCode>
                <c:ptCount val="1"/>
                <c:pt idx="0">
                  <c:v>23.093</c:v>
                </c:pt>
              </c:numCache>
            </c:numRef>
          </c:val>
          <c:extLst>
            <c:ext xmlns:c16="http://schemas.microsoft.com/office/drawing/2014/chart" uri="{C3380CC4-5D6E-409C-BE32-E72D297353CC}">
              <c16:uniqueId val="{00000008-AA83-4B3B-824D-789AD3C8BA7B}"/>
            </c:ext>
          </c:extLst>
        </c:ser>
        <c:dLbls>
          <c:showLegendKey val="0"/>
          <c:showVal val="0"/>
          <c:showCatName val="0"/>
          <c:showSerName val="0"/>
          <c:showPercent val="0"/>
          <c:showBubbleSize val="0"/>
        </c:dLbls>
        <c:gapWidth val="150"/>
        <c:overlap val="100"/>
        <c:axId val="691731743"/>
        <c:axId val="691736319"/>
      </c:barChart>
      <c:catAx>
        <c:axId val="691731743"/>
        <c:scaling>
          <c:orientation val="minMax"/>
        </c:scaling>
        <c:delete val="1"/>
        <c:axPos val="b"/>
        <c:numFmt formatCode="General" sourceLinked="1"/>
        <c:majorTickMark val="none"/>
        <c:minorTickMark val="none"/>
        <c:tickLblPos val="nextTo"/>
        <c:crossAx val="691736319"/>
        <c:crosses val="autoZero"/>
        <c:auto val="1"/>
        <c:lblAlgn val="ctr"/>
        <c:lblOffset val="100"/>
        <c:noMultiLvlLbl val="0"/>
      </c:catAx>
      <c:valAx>
        <c:axId val="691736319"/>
        <c:scaling>
          <c:orientation val="minMax"/>
        </c:scaling>
        <c:delete val="1"/>
        <c:axPos val="l"/>
        <c:numFmt formatCode="0%" sourceLinked="1"/>
        <c:majorTickMark val="none"/>
        <c:minorTickMark val="none"/>
        <c:tickLblPos val="nextTo"/>
        <c:crossAx val="691731743"/>
        <c:crosses val="autoZero"/>
        <c:crossBetween val="between"/>
      </c:valAx>
      <c:spPr>
        <a:noFill/>
        <a:ln>
          <a:noFill/>
        </a:ln>
        <a:effectLst/>
      </c:spPr>
    </c:plotArea>
    <c:legend>
      <c:legendPos val="l"/>
      <c:legendEntry>
        <c:idx val="1"/>
        <c:txPr>
          <a:bodyPr rot="0" spcFirstLastPara="1" vertOverflow="ellipsis" vert="horz" wrap="square" anchor="ctr" anchorCtr="1"/>
          <a:lstStyle/>
          <a:p>
            <a:pPr algn="ctr">
              <a:defRPr lang="en-US" sz="1200" b="0" i="0" u="none" strike="noStrike" kern="1200" baseline="0">
                <a:solidFill>
                  <a:srgbClr val="0D0D0D"/>
                </a:solidFill>
                <a:latin typeface="+mn-lt"/>
                <a:ea typeface="+mn-ea"/>
                <a:cs typeface="+mn-cs"/>
              </a:defRPr>
            </a:pPr>
            <a:endParaRPr lang="cs-CZ"/>
          </a:p>
        </c:txPr>
      </c:legendEntry>
      <c:layout>
        <c:manualLayout>
          <c:xMode val="edge"/>
          <c:yMode val="edge"/>
          <c:x val="1.2343373204156639E-2"/>
          <c:y val="3.6365804560088692E-2"/>
          <c:w val="0.52881706040761811"/>
          <c:h val="0.9601205648918387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cs-CZ"/>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cs-CZ"/>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1847594370106495"/>
          <c:y val="3.9422608814419363E-2"/>
          <c:w val="0.58152405629893511"/>
          <c:h val="0.92772521717356449"/>
        </c:manualLayout>
      </c:layout>
      <c:barChart>
        <c:barDir val="col"/>
        <c:grouping val="percentStacked"/>
        <c:varyColors val="0"/>
        <c:ser>
          <c:idx val="0"/>
          <c:order val="0"/>
          <c:tx>
            <c:strRef>
              <c:f>List1!$B$1</c:f>
              <c:strCache>
                <c:ptCount val="1"/>
                <c:pt idx="0">
                  <c:v>Nevím, nedokážu říct.</c:v>
                </c:pt>
              </c:strCache>
            </c:strRef>
          </c:tx>
          <c:spPr>
            <a:solidFill>
              <a:schemeClr val="bg1">
                <a:lumMod val="75000"/>
              </a:schemeClr>
            </a:solidFill>
            <a:ln>
              <a:noFill/>
            </a:ln>
            <a:effectLst/>
          </c:spPr>
          <c:invertIfNegative val="0"/>
          <c:dLbls>
            <c:numFmt formatCode="#,##0\ &quot;%&quot;;\-#,##0&quot;%&quot;" sourceLinked="0"/>
            <c:spPr>
              <a:noFill/>
              <a:ln>
                <a:noFill/>
              </a:ln>
              <a:effectLst/>
            </c:spPr>
            <c:txPr>
              <a:bodyPr rot="0" spcFirstLastPara="1" vertOverflow="ellipsis" vert="horz" wrap="square" lIns="38100" tIns="19050" rIns="38100" bIns="19050" anchor="ctr" anchorCtr="0">
                <a:spAutoFit/>
              </a:bodyPr>
              <a:lstStyle/>
              <a:p>
                <a:pPr algn="ctr">
                  <a:defRPr lang="en-US" sz="1200" b="0" i="0" u="none" strike="noStrike" kern="1200" baseline="0">
                    <a:solidFill>
                      <a:schemeClr val="bg1"/>
                    </a:solidFill>
                    <a:latin typeface="+mn-lt"/>
                    <a:ea typeface="+mn-ea"/>
                    <a:cs typeface="+mn-cs"/>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List1!$A$2</c:f>
              <c:strCache>
                <c:ptCount val="1"/>
                <c:pt idx="0">
                  <c:v>Kategorie 1</c:v>
                </c:pt>
              </c:strCache>
            </c:strRef>
          </c:cat>
          <c:val>
            <c:numRef>
              <c:f>List1!$B$2</c:f>
              <c:numCache>
                <c:formatCode>General</c:formatCode>
                <c:ptCount val="1"/>
                <c:pt idx="0">
                  <c:v>9.5</c:v>
                </c:pt>
              </c:numCache>
            </c:numRef>
          </c:val>
          <c:extLst>
            <c:ext xmlns:c16="http://schemas.microsoft.com/office/drawing/2014/chart" uri="{C3380CC4-5D6E-409C-BE32-E72D297353CC}">
              <c16:uniqueId val="{00000000-60E8-42A4-BC86-FECA8C001141}"/>
            </c:ext>
          </c:extLst>
        </c:ser>
        <c:ser>
          <c:idx val="1"/>
          <c:order val="1"/>
          <c:tx>
            <c:strRef>
              <c:f>List1!$C$1</c:f>
              <c:strCache>
                <c:ptCount val="1"/>
                <c:pt idx="0">
                  <c:v>Nemám domácí PC.</c:v>
                </c:pt>
              </c:strCache>
            </c:strRef>
          </c:tx>
          <c:spPr>
            <a:solidFill>
              <a:schemeClr val="bg1">
                <a:lumMod val="85000"/>
              </a:schemeClr>
            </a:solidFill>
            <a:ln>
              <a:noFill/>
            </a:ln>
            <a:effectLst/>
          </c:spPr>
          <c:invertIfNegative val="0"/>
          <c:dLbls>
            <c:numFmt formatCode="#,##0\ &quot;%&quot;;\-#,##0&quot;%&quot;" sourceLinked="0"/>
            <c:spPr>
              <a:noFill/>
              <a:ln>
                <a:noFill/>
              </a:ln>
              <a:effectLst/>
            </c:spPr>
            <c:txPr>
              <a:bodyPr rot="0" spcFirstLastPara="1" vertOverflow="ellipsis" vert="horz" wrap="square" lIns="38100" tIns="19050" rIns="38100" bIns="19050" anchor="ctr" anchorCtr="0">
                <a:spAutoFit/>
              </a:bodyPr>
              <a:lstStyle/>
              <a:p>
                <a:pPr algn="ctr">
                  <a:defRPr lang="en-US" sz="1200" b="0" i="0" u="none" strike="noStrike" kern="1200" baseline="0">
                    <a:solidFill>
                      <a:schemeClr val="tx1"/>
                    </a:solidFill>
                    <a:latin typeface="+mn-lt"/>
                    <a:ea typeface="+mn-ea"/>
                    <a:cs typeface="+mn-cs"/>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List1!$A$2</c:f>
              <c:strCache>
                <c:ptCount val="1"/>
                <c:pt idx="0">
                  <c:v>Kategorie 1</c:v>
                </c:pt>
              </c:strCache>
            </c:strRef>
          </c:cat>
          <c:val>
            <c:numRef>
              <c:f>List1!$C$2</c:f>
              <c:numCache>
                <c:formatCode>General</c:formatCode>
                <c:ptCount val="1"/>
                <c:pt idx="0">
                  <c:v>7.6</c:v>
                </c:pt>
              </c:numCache>
            </c:numRef>
          </c:val>
          <c:extLst>
            <c:ext xmlns:c16="http://schemas.microsoft.com/office/drawing/2014/chart" uri="{C3380CC4-5D6E-409C-BE32-E72D297353CC}">
              <c16:uniqueId val="{00000001-60E8-42A4-BC86-FECA8C001141}"/>
            </c:ext>
          </c:extLst>
        </c:ser>
        <c:ser>
          <c:idx val="2"/>
          <c:order val="2"/>
          <c:tx>
            <c:strRef>
              <c:f>List1!$D$1</c:f>
              <c:strCache>
                <c:ptCount val="1"/>
                <c:pt idx="0">
                  <c:v>Myslím si, že můj PC je díky operačnímu systému dost bezpečný.</c:v>
                </c:pt>
              </c:strCache>
            </c:strRef>
          </c:tx>
          <c:spPr>
            <a:solidFill>
              <a:srgbClr val="18234E"/>
            </a:solidFill>
            <a:ln>
              <a:noFill/>
            </a:ln>
            <a:effectLst/>
          </c:spPr>
          <c:invertIfNegative val="0"/>
          <c:dLbls>
            <c:numFmt formatCode="#,##0\ &quot;%&quot;;\-#,##0&quot;%&quot;" sourceLinked="0"/>
            <c:spPr>
              <a:noFill/>
              <a:ln>
                <a:noFill/>
              </a:ln>
              <a:effectLst/>
            </c:spPr>
            <c:txPr>
              <a:bodyPr rot="0" spcFirstLastPara="1" vertOverflow="ellipsis" vert="horz" wrap="square" lIns="38100" tIns="19050" rIns="38100" bIns="19050" anchor="ctr" anchorCtr="0">
                <a:spAutoFit/>
              </a:bodyPr>
              <a:lstStyle/>
              <a:p>
                <a:pPr algn="ctr">
                  <a:defRPr lang="en-US" sz="1200" b="0" i="0" u="none" strike="noStrike" kern="1200" baseline="0">
                    <a:solidFill>
                      <a:schemeClr val="bg1"/>
                    </a:solidFill>
                    <a:latin typeface="+mn-lt"/>
                    <a:ea typeface="+mn-ea"/>
                    <a:cs typeface="+mn-cs"/>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List1!$A$2</c:f>
              <c:strCache>
                <c:ptCount val="1"/>
                <c:pt idx="0">
                  <c:v>Kategorie 1</c:v>
                </c:pt>
              </c:strCache>
            </c:strRef>
          </c:cat>
          <c:val>
            <c:numRef>
              <c:f>List1!$D$2</c:f>
              <c:numCache>
                <c:formatCode>General</c:formatCode>
                <c:ptCount val="1"/>
                <c:pt idx="0">
                  <c:v>8.8000000000000007</c:v>
                </c:pt>
              </c:numCache>
            </c:numRef>
          </c:val>
          <c:extLst>
            <c:ext xmlns:c16="http://schemas.microsoft.com/office/drawing/2014/chart" uri="{C3380CC4-5D6E-409C-BE32-E72D297353CC}">
              <c16:uniqueId val="{00000002-60E8-42A4-BC86-FECA8C001141}"/>
            </c:ext>
          </c:extLst>
        </c:ser>
        <c:ser>
          <c:idx val="3"/>
          <c:order val="3"/>
          <c:tx>
            <c:strRef>
              <c:f>List1!$E$1</c:f>
              <c:strCache>
                <c:ptCount val="1"/>
                <c:pt idx="0">
                  <c:v>Ne, je to příliš složité, nechce se mi s tím trávit čas.</c:v>
                </c:pt>
              </c:strCache>
            </c:strRef>
          </c:tx>
          <c:spPr>
            <a:solidFill>
              <a:srgbClr val="262626"/>
            </a:solidFill>
            <a:ln>
              <a:noFill/>
            </a:ln>
            <a:effectLst/>
          </c:spPr>
          <c:invertIfNegative val="0"/>
          <c:dLbls>
            <c:dLbl>
              <c:idx val="0"/>
              <c:layout>
                <c:manualLayout>
                  <c:x val="1.3437640815828678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60E8-42A4-BC86-FECA8C001141}"/>
                </c:ext>
              </c:extLst>
            </c:dLbl>
            <c:numFmt formatCode="#,##0\ &quot;%&quot;;\-#,##0&quot;%&quot;" sourceLinked="0"/>
            <c:spPr>
              <a:noFill/>
              <a:ln>
                <a:noFill/>
              </a:ln>
              <a:effectLst/>
            </c:spPr>
            <c:txPr>
              <a:bodyPr rot="0" spcFirstLastPara="1" vertOverflow="ellipsis" vert="horz" wrap="square" lIns="38100" tIns="19050" rIns="38100" bIns="19050" anchor="ctr" anchorCtr="0">
                <a:spAutoFit/>
              </a:bodyPr>
              <a:lstStyle/>
              <a:p>
                <a:pPr algn="ctr">
                  <a:defRPr lang="en-US" sz="1200" b="0" i="0" u="none" strike="noStrike" kern="1200" baseline="0">
                    <a:solidFill>
                      <a:schemeClr val="bg1"/>
                    </a:solidFill>
                    <a:latin typeface="+mn-lt"/>
                    <a:ea typeface="+mn-ea"/>
                    <a:cs typeface="+mn-cs"/>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List1!$A$2</c:f>
              <c:strCache>
                <c:ptCount val="1"/>
                <c:pt idx="0">
                  <c:v>Kategorie 1</c:v>
                </c:pt>
              </c:strCache>
            </c:strRef>
          </c:cat>
          <c:val>
            <c:numRef>
              <c:f>List1!$E$2</c:f>
              <c:numCache>
                <c:formatCode>General</c:formatCode>
                <c:ptCount val="1"/>
                <c:pt idx="0">
                  <c:v>1</c:v>
                </c:pt>
              </c:numCache>
            </c:numRef>
          </c:val>
          <c:extLst>
            <c:ext xmlns:c16="http://schemas.microsoft.com/office/drawing/2014/chart" uri="{C3380CC4-5D6E-409C-BE32-E72D297353CC}">
              <c16:uniqueId val="{00000004-60E8-42A4-BC86-FECA8C001141}"/>
            </c:ext>
          </c:extLst>
        </c:ser>
        <c:ser>
          <c:idx val="4"/>
          <c:order val="4"/>
          <c:tx>
            <c:strRef>
              <c:f>List1!$F$1</c:f>
              <c:strCache>
                <c:ptCount val="1"/>
                <c:pt idx="0">
                  <c:v>Ne, nevěřím tomu, že to funguje.</c:v>
                </c:pt>
              </c:strCache>
            </c:strRef>
          </c:tx>
          <c:spPr>
            <a:solidFill>
              <a:srgbClr val="7F7F7F"/>
            </a:solidFill>
            <a:ln>
              <a:noFill/>
            </a:ln>
            <a:effectLst/>
          </c:spPr>
          <c:invertIfNegative val="0"/>
          <c:dLbls>
            <c:dLbl>
              <c:idx val="0"/>
              <c:layout>
                <c:manualLayout>
                  <c:x val="-1.6797051019786E-2"/>
                  <c:y val="-3.285217401201734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60E8-42A4-BC86-FECA8C001141}"/>
                </c:ext>
              </c:extLst>
            </c:dLbl>
            <c:numFmt formatCode="#,##0\ &quot;%&quot;;\-#,##0&quot;%&quot;" sourceLinked="0"/>
            <c:spPr>
              <a:noFill/>
              <a:ln>
                <a:noFill/>
              </a:ln>
              <a:effectLst/>
            </c:spPr>
            <c:txPr>
              <a:bodyPr rot="0" spcFirstLastPara="1" vertOverflow="ellipsis" vert="horz" wrap="square" lIns="38100" tIns="19050" rIns="38100" bIns="19050" anchor="ctr" anchorCtr="0">
                <a:spAutoFit/>
              </a:bodyPr>
              <a:lstStyle/>
              <a:p>
                <a:pPr algn="ctr">
                  <a:defRPr lang="en-US" sz="1200" b="0" i="0" u="none" strike="noStrike" kern="1200" baseline="0">
                    <a:solidFill>
                      <a:schemeClr val="bg1"/>
                    </a:solidFill>
                    <a:latin typeface="+mn-lt"/>
                    <a:ea typeface="+mn-ea"/>
                    <a:cs typeface="+mn-cs"/>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List1!$A$2</c:f>
              <c:strCache>
                <c:ptCount val="1"/>
                <c:pt idx="0">
                  <c:v>Kategorie 1</c:v>
                </c:pt>
              </c:strCache>
            </c:strRef>
          </c:cat>
          <c:val>
            <c:numRef>
              <c:f>List1!$F$2</c:f>
              <c:numCache>
                <c:formatCode>General</c:formatCode>
                <c:ptCount val="1"/>
                <c:pt idx="0">
                  <c:v>3</c:v>
                </c:pt>
              </c:numCache>
            </c:numRef>
          </c:val>
          <c:extLst>
            <c:ext xmlns:c16="http://schemas.microsoft.com/office/drawing/2014/chart" uri="{C3380CC4-5D6E-409C-BE32-E72D297353CC}">
              <c16:uniqueId val="{00000006-60E8-42A4-BC86-FECA8C001141}"/>
            </c:ext>
          </c:extLst>
        </c:ser>
        <c:ser>
          <c:idx val="5"/>
          <c:order val="5"/>
          <c:tx>
            <c:strRef>
              <c:f>List1!$G$1</c:f>
              <c:strCache>
                <c:ptCount val="1"/>
                <c:pt idx="0">
                  <c:v>Ne, nechce se mi platit za antiviry.</c:v>
                </c:pt>
              </c:strCache>
            </c:strRef>
          </c:tx>
          <c:spPr>
            <a:solidFill>
              <a:srgbClr val="A6A6A6"/>
            </a:solidFill>
            <a:ln>
              <a:noFill/>
            </a:ln>
            <a:effectLst/>
          </c:spPr>
          <c:invertIfNegative val="0"/>
          <c:dLbls>
            <c:numFmt formatCode="#,##0\ &quot;%&quot;;\-#,##0&quot;%&quot;" sourceLinked="0"/>
            <c:spPr>
              <a:noFill/>
              <a:ln>
                <a:noFill/>
              </a:ln>
              <a:effectLst/>
            </c:spPr>
            <c:txPr>
              <a:bodyPr rot="0" spcFirstLastPara="1" vertOverflow="ellipsis" vert="horz" wrap="square" lIns="38100" tIns="19050" rIns="38100" bIns="19050" anchor="ctr" anchorCtr="0">
                <a:spAutoFit/>
              </a:bodyPr>
              <a:lstStyle/>
              <a:p>
                <a:pPr algn="ctr">
                  <a:defRPr lang="en-US" sz="1200" b="0" i="0" u="none" strike="noStrike" kern="1200" baseline="0">
                    <a:solidFill>
                      <a:schemeClr val="bg1"/>
                    </a:solidFill>
                    <a:latin typeface="+mn-lt"/>
                    <a:ea typeface="+mn-ea"/>
                    <a:cs typeface="+mn-cs"/>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List1!$A$2</c:f>
              <c:strCache>
                <c:ptCount val="1"/>
                <c:pt idx="0">
                  <c:v>Kategorie 1</c:v>
                </c:pt>
              </c:strCache>
            </c:strRef>
          </c:cat>
          <c:val>
            <c:numRef>
              <c:f>List1!$G$2</c:f>
              <c:numCache>
                <c:formatCode>General</c:formatCode>
                <c:ptCount val="1"/>
                <c:pt idx="0">
                  <c:v>3.7</c:v>
                </c:pt>
              </c:numCache>
            </c:numRef>
          </c:val>
          <c:extLst>
            <c:ext xmlns:c16="http://schemas.microsoft.com/office/drawing/2014/chart" uri="{C3380CC4-5D6E-409C-BE32-E72D297353CC}">
              <c16:uniqueId val="{00000007-60E8-42A4-BC86-FECA8C001141}"/>
            </c:ext>
          </c:extLst>
        </c:ser>
        <c:ser>
          <c:idx val="6"/>
          <c:order val="6"/>
          <c:tx>
            <c:strRef>
              <c:f>List1!$H$1</c:f>
              <c:strCache>
                <c:ptCount val="1"/>
                <c:pt idx="0">
                  <c:v>Ano, v případě potřeby se mi o zařízení stará specialista.</c:v>
                </c:pt>
              </c:strCache>
            </c:strRef>
          </c:tx>
          <c:spPr>
            <a:solidFill>
              <a:srgbClr val="2EACAB"/>
            </a:solidFill>
            <a:ln>
              <a:noFill/>
            </a:ln>
            <a:effectLst/>
          </c:spPr>
          <c:invertIfNegative val="0"/>
          <c:dLbls>
            <c:numFmt formatCode="#,##0\ &quot;%&quot;;\-#,##0&quot;%&quot;" sourceLinked="0"/>
            <c:spPr>
              <a:noFill/>
              <a:ln>
                <a:noFill/>
              </a:ln>
              <a:effectLst/>
            </c:spPr>
            <c:txPr>
              <a:bodyPr rot="0" spcFirstLastPara="1" vertOverflow="ellipsis" vert="horz" wrap="square" lIns="38100" tIns="19050" rIns="38100" bIns="19050" anchor="ctr" anchorCtr="0">
                <a:spAutoFit/>
              </a:bodyPr>
              <a:lstStyle/>
              <a:p>
                <a:pPr algn="ctr">
                  <a:defRPr lang="en-US" sz="1200" b="0" i="0" u="none" strike="noStrike" kern="1200" baseline="0">
                    <a:solidFill>
                      <a:schemeClr val="bg1"/>
                    </a:solidFill>
                    <a:latin typeface="+mn-lt"/>
                    <a:ea typeface="+mn-ea"/>
                    <a:cs typeface="+mn-cs"/>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List1!$A$2</c:f>
              <c:strCache>
                <c:ptCount val="1"/>
                <c:pt idx="0">
                  <c:v>Kategorie 1</c:v>
                </c:pt>
              </c:strCache>
            </c:strRef>
          </c:cat>
          <c:val>
            <c:numRef>
              <c:f>List1!$H$2</c:f>
              <c:numCache>
                <c:formatCode>General</c:formatCode>
                <c:ptCount val="1"/>
                <c:pt idx="0">
                  <c:v>7</c:v>
                </c:pt>
              </c:numCache>
            </c:numRef>
          </c:val>
          <c:extLst>
            <c:ext xmlns:c16="http://schemas.microsoft.com/office/drawing/2014/chart" uri="{C3380CC4-5D6E-409C-BE32-E72D297353CC}">
              <c16:uniqueId val="{00000008-60E8-42A4-BC86-FECA8C001141}"/>
            </c:ext>
          </c:extLst>
        </c:ser>
        <c:ser>
          <c:idx val="7"/>
          <c:order val="7"/>
          <c:tx>
            <c:strRef>
              <c:f>List1!$I$1</c:f>
              <c:strCache>
                <c:ptCount val="1"/>
                <c:pt idx="0">
                  <c:v>Ano, antivir byl součástí softwaru.</c:v>
                </c:pt>
              </c:strCache>
            </c:strRef>
          </c:tx>
          <c:spPr>
            <a:solidFill>
              <a:srgbClr val="088287"/>
            </a:solidFill>
            <a:ln>
              <a:noFill/>
            </a:ln>
            <a:effectLst/>
          </c:spPr>
          <c:invertIfNegative val="0"/>
          <c:dLbls>
            <c:numFmt formatCode="#,##0\ &quot;%&quot;;\-#,##0&quot;%&quot;" sourceLinked="0"/>
            <c:spPr>
              <a:noFill/>
              <a:ln>
                <a:noFill/>
              </a:ln>
              <a:effectLst/>
            </c:spPr>
            <c:txPr>
              <a:bodyPr rot="0" spcFirstLastPara="1" vertOverflow="ellipsis" vert="horz" wrap="square" lIns="38100" tIns="19050" rIns="38100" bIns="19050" anchor="ctr" anchorCtr="0">
                <a:spAutoFit/>
              </a:bodyPr>
              <a:lstStyle/>
              <a:p>
                <a:pPr algn="ctr">
                  <a:defRPr lang="en-US" sz="1200" b="0" i="0" u="none" strike="noStrike" kern="1200" baseline="0">
                    <a:solidFill>
                      <a:schemeClr val="bg1"/>
                    </a:solidFill>
                    <a:latin typeface="+mn-lt"/>
                    <a:ea typeface="+mn-ea"/>
                    <a:cs typeface="+mn-cs"/>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List1!$A$2</c:f>
              <c:strCache>
                <c:ptCount val="1"/>
                <c:pt idx="0">
                  <c:v>Kategorie 1</c:v>
                </c:pt>
              </c:strCache>
            </c:strRef>
          </c:cat>
          <c:val>
            <c:numRef>
              <c:f>List1!$I$2</c:f>
              <c:numCache>
                <c:formatCode>General</c:formatCode>
                <c:ptCount val="1"/>
                <c:pt idx="0">
                  <c:v>23.8</c:v>
                </c:pt>
              </c:numCache>
            </c:numRef>
          </c:val>
          <c:extLst>
            <c:ext xmlns:c16="http://schemas.microsoft.com/office/drawing/2014/chart" uri="{C3380CC4-5D6E-409C-BE32-E72D297353CC}">
              <c16:uniqueId val="{00000009-60E8-42A4-BC86-FECA8C001141}"/>
            </c:ext>
          </c:extLst>
        </c:ser>
        <c:ser>
          <c:idx val="8"/>
          <c:order val="8"/>
          <c:tx>
            <c:strRef>
              <c:f>List1!$J$1</c:f>
              <c:strCache>
                <c:ptCount val="1"/>
                <c:pt idx="0">
                  <c:v>Ano, sám/sama jsem si antivir nainstaloval/a.</c:v>
                </c:pt>
              </c:strCache>
            </c:strRef>
          </c:tx>
          <c:spPr>
            <a:solidFill>
              <a:srgbClr val="135868"/>
            </a:solidFill>
            <a:ln>
              <a:noFill/>
            </a:ln>
            <a:effectLst/>
          </c:spPr>
          <c:invertIfNegative val="0"/>
          <c:dLbls>
            <c:numFmt formatCode="#,##0\ &quot;%&quot;;\-#,##0&quot;%&quot;" sourceLinked="0"/>
            <c:spPr>
              <a:noFill/>
              <a:ln>
                <a:noFill/>
              </a:ln>
              <a:effectLst/>
            </c:spPr>
            <c:txPr>
              <a:bodyPr rot="0" spcFirstLastPara="1" vertOverflow="ellipsis" vert="horz" wrap="square" lIns="38100" tIns="19050" rIns="38100" bIns="19050" anchor="ctr" anchorCtr="0">
                <a:spAutoFit/>
              </a:bodyPr>
              <a:lstStyle/>
              <a:p>
                <a:pPr algn="ctr">
                  <a:defRPr lang="en-US" sz="1200" b="0" i="0" u="none" strike="noStrike" kern="1200" baseline="0">
                    <a:solidFill>
                      <a:schemeClr val="bg1"/>
                    </a:solidFill>
                    <a:latin typeface="+mn-lt"/>
                    <a:ea typeface="+mn-ea"/>
                    <a:cs typeface="+mn-cs"/>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List1!$A$2</c:f>
              <c:strCache>
                <c:ptCount val="1"/>
                <c:pt idx="0">
                  <c:v>Kategorie 1</c:v>
                </c:pt>
              </c:strCache>
            </c:strRef>
          </c:cat>
          <c:val>
            <c:numRef>
              <c:f>List1!$J$2</c:f>
              <c:numCache>
                <c:formatCode>General</c:formatCode>
                <c:ptCount val="1"/>
                <c:pt idx="0">
                  <c:v>35.6</c:v>
                </c:pt>
              </c:numCache>
            </c:numRef>
          </c:val>
          <c:extLst>
            <c:ext xmlns:c16="http://schemas.microsoft.com/office/drawing/2014/chart" uri="{C3380CC4-5D6E-409C-BE32-E72D297353CC}">
              <c16:uniqueId val="{0000000A-60E8-42A4-BC86-FECA8C001141}"/>
            </c:ext>
          </c:extLst>
        </c:ser>
        <c:dLbls>
          <c:showLegendKey val="0"/>
          <c:showVal val="0"/>
          <c:showCatName val="0"/>
          <c:showSerName val="0"/>
          <c:showPercent val="0"/>
          <c:showBubbleSize val="0"/>
        </c:dLbls>
        <c:gapWidth val="150"/>
        <c:overlap val="100"/>
        <c:axId val="691731743"/>
        <c:axId val="691736319"/>
      </c:barChart>
      <c:catAx>
        <c:axId val="691731743"/>
        <c:scaling>
          <c:orientation val="minMax"/>
        </c:scaling>
        <c:delete val="1"/>
        <c:axPos val="b"/>
        <c:numFmt formatCode="General" sourceLinked="1"/>
        <c:majorTickMark val="none"/>
        <c:minorTickMark val="none"/>
        <c:tickLblPos val="nextTo"/>
        <c:crossAx val="691736319"/>
        <c:crosses val="autoZero"/>
        <c:auto val="1"/>
        <c:lblAlgn val="ctr"/>
        <c:lblOffset val="100"/>
        <c:noMultiLvlLbl val="0"/>
      </c:catAx>
      <c:valAx>
        <c:axId val="691736319"/>
        <c:scaling>
          <c:orientation val="minMax"/>
        </c:scaling>
        <c:delete val="1"/>
        <c:axPos val="l"/>
        <c:numFmt formatCode="0%" sourceLinked="1"/>
        <c:majorTickMark val="none"/>
        <c:minorTickMark val="none"/>
        <c:tickLblPos val="nextTo"/>
        <c:crossAx val="691731743"/>
        <c:crosses val="autoZero"/>
        <c:crossBetween val="between"/>
      </c:valAx>
      <c:spPr>
        <a:noFill/>
        <a:ln>
          <a:noFill/>
        </a:ln>
        <a:effectLst/>
      </c:spPr>
    </c:plotArea>
    <c:legend>
      <c:legendPos val="l"/>
      <c:layout>
        <c:manualLayout>
          <c:xMode val="edge"/>
          <c:yMode val="edge"/>
          <c:x val="1.2343373204156639E-2"/>
          <c:y val="4.9506674164895147E-2"/>
          <c:w val="0.56241116244719014"/>
          <c:h val="0.95026491268823376"/>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cs-CZ"/>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cs-CZ"/>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5894647311786274"/>
          <c:y val="9.1904407772571528E-2"/>
          <c:w val="0.54105352688213715"/>
          <c:h val="0.90809549121874455"/>
        </c:manualLayout>
      </c:layout>
      <c:barChart>
        <c:barDir val="bar"/>
        <c:grouping val="clustered"/>
        <c:varyColors val="0"/>
        <c:ser>
          <c:idx val="0"/>
          <c:order val="0"/>
          <c:tx>
            <c:strRef>
              <c:f>List1!$B$1</c:f>
              <c:strCache>
                <c:ptCount val="1"/>
                <c:pt idx="0">
                  <c:v>Sloupec 1</c:v>
                </c:pt>
              </c:strCache>
            </c:strRef>
          </c:tx>
          <c:spPr>
            <a:solidFill>
              <a:srgbClr val="00827A"/>
            </a:solidFill>
            <a:ln>
              <a:noFill/>
            </a:ln>
            <a:effectLst/>
          </c:spPr>
          <c:invertIfNegative val="0"/>
          <c:dPt>
            <c:idx val="0"/>
            <c:invertIfNegative val="0"/>
            <c:bubble3D val="0"/>
            <c:spPr>
              <a:solidFill>
                <a:srgbClr val="00827A"/>
              </a:solidFill>
              <a:ln>
                <a:noFill/>
              </a:ln>
              <a:effectLst/>
            </c:spPr>
            <c:extLst>
              <c:ext xmlns:c16="http://schemas.microsoft.com/office/drawing/2014/chart" uri="{C3380CC4-5D6E-409C-BE32-E72D297353CC}">
                <c16:uniqueId val="{00000001-ECB0-467A-86CE-1F822299C01C}"/>
              </c:ext>
            </c:extLst>
          </c:dPt>
          <c:dPt>
            <c:idx val="1"/>
            <c:invertIfNegative val="0"/>
            <c:bubble3D val="0"/>
            <c:extLst>
              <c:ext xmlns:c16="http://schemas.microsoft.com/office/drawing/2014/chart" uri="{C3380CC4-5D6E-409C-BE32-E72D297353CC}">
                <c16:uniqueId val="{00000002-ECB0-467A-86CE-1F822299C01C}"/>
              </c:ext>
            </c:extLst>
          </c:dPt>
          <c:dPt>
            <c:idx val="2"/>
            <c:invertIfNegative val="0"/>
            <c:bubble3D val="0"/>
            <c:spPr>
              <a:solidFill>
                <a:srgbClr val="00827A"/>
              </a:solidFill>
              <a:ln>
                <a:noFill/>
              </a:ln>
              <a:effectLst/>
            </c:spPr>
            <c:extLst>
              <c:ext xmlns:c16="http://schemas.microsoft.com/office/drawing/2014/chart" uri="{C3380CC4-5D6E-409C-BE32-E72D297353CC}">
                <c16:uniqueId val="{00000004-ECB0-467A-86CE-1F822299C01C}"/>
              </c:ext>
            </c:extLst>
          </c:dPt>
          <c:dPt>
            <c:idx val="4"/>
            <c:invertIfNegative val="0"/>
            <c:bubble3D val="0"/>
            <c:spPr>
              <a:solidFill>
                <a:srgbClr val="00827A"/>
              </a:solidFill>
              <a:ln>
                <a:noFill/>
              </a:ln>
              <a:effectLst/>
            </c:spPr>
            <c:extLst>
              <c:ext xmlns:c16="http://schemas.microsoft.com/office/drawing/2014/chart" uri="{C3380CC4-5D6E-409C-BE32-E72D297353CC}">
                <c16:uniqueId val="{00000006-ECB0-467A-86CE-1F822299C01C}"/>
              </c:ext>
            </c:extLst>
          </c:dPt>
          <c:dPt>
            <c:idx val="7"/>
            <c:invertIfNegative val="0"/>
            <c:bubble3D val="0"/>
            <c:spPr>
              <a:solidFill>
                <a:srgbClr val="00827A"/>
              </a:solidFill>
              <a:ln>
                <a:noFill/>
              </a:ln>
              <a:effectLst/>
            </c:spPr>
            <c:extLst>
              <c:ext xmlns:c16="http://schemas.microsoft.com/office/drawing/2014/chart" uri="{C3380CC4-5D6E-409C-BE32-E72D297353CC}">
                <c16:uniqueId val="{00000009-ECB0-467A-86CE-1F822299C01C}"/>
              </c:ext>
            </c:extLst>
          </c:dPt>
          <c:dPt>
            <c:idx val="8"/>
            <c:invertIfNegative val="0"/>
            <c:bubble3D val="0"/>
            <c:spPr>
              <a:solidFill>
                <a:srgbClr val="7F7F7F"/>
              </a:solidFill>
              <a:ln>
                <a:noFill/>
              </a:ln>
              <a:effectLst/>
            </c:spPr>
            <c:extLst>
              <c:ext xmlns:c16="http://schemas.microsoft.com/office/drawing/2014/chart" uri="{C3380CC4-5D6E-409C-BE32-E72D297353CC}">
                <c16:uniqueId val="{0000000A-B691-4CEB-8D56-1DC57E924CA6}"/>
              </c:ext>
            </c:extLst>
          </c:dPt>
          <c:dLbls>
            <c:numFmt formatCode="#,##0\ &quot;%&quot;;\-#,##0&quot;%&quot;" sourceLinked="0"/>
            <c:spPr>
              <a:noFill/>
              <a:ln>
                <a:noFill/>
              </a:ln>
              <a:effectLst/>
            </c:spPr>
            <c:txPr>
              <a:bodyPr rot="0" spcFirstLastPara="1" vertOverflow="ellipsis" vert="horz" wrap="square" anchor="ctr" anchorCtr="1"/>
              <a:lstStyle/>
              <a:p>
                <a:pPr>
                  <a:defRPr sz="1197" b="0" i="0" u="none" strike="noStrike" kern="1200" baseline="0">
                    <a:solidFill>
                      <a:schemeClr val="tx2">
                        <a:lumMod val="75000"/>
                        <a:lumOff val="25000"/>
                      </a:schemeClr>
                    </a:solidFill>
                    <a:latin typeface="+mn-lt"/>
                    <a:ea typeface="+mn-ea"/>
                    <a:cs typeface="+mn-cs"/>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List1!$A$2:$A$10</c:f>
              <c:strCache>
                <c:ptCount val="9"/>
                <c:pt idx="0">
                  <c:v>V hotelu / ubytování</c:v>
                </c:pt>
                <c:pt idx="1">
                  <c:v>Ve škole / v práci</c:v>
                </c:pt>
                <c:pt idx="2">
                  <c:v>V restauraci / kavárně</c:v>
                </c:pt>
                <c:pt idx="3">
                  <c:v>V obchodním centru</c:v>
                </c:pt>
                <c:pt idx="4">
                  <c:v>Přihlašuji se/ Přihlásil/a bych se na jakoukoli veřejnou wifi síť, ale měl/a bych z toho obavy.</c:v>
                </c:pt>
                <c:pt idx="5">
                  <c:v>Přihlašuji se / Přihlásil/a bych se bez obav na jakoukoli veřejnou wifi síť.</c:v>
                </c:pt>
                <c:pt idx="6">
                  <c:v>Ve veřejné dopravě</c:v>
                </c:pt>
                <c:pt idx="7">
                  <c:v>Na ulici</c:v>
                </c:pt>
                <c:pt idx="8">
                  <c:v>Na veřejnou wifi síť bych se nikdy nepřihlásil/a.</c:v>
                </c:pt>
              </c:strCache>
            </c:strRef>
          </c:cat>
          <c:val>
            <c:numRef>
              <c:f>List1!$B$2:$B$10</c:f>
              <c:numCache>
                <c:formatCode>General</c:formatCode>
                <c:ptCount val="9"/>
                <c:pt idx="0">
                  <c:v>28</c:v>
                </c:pt>
                <c:pt idx="1">
                  <c:v>25.5</c:v>
                </c:pt>
                <c:pt idx="2">
                  <c:v>22.4</c:v>
                </c:pt>
                <c:pt idx="3">
                  <c:v>14.1</c:v>
                </c:pt>
                <c:pt idx="4">
                  <c:v>13.9</c:v>
                </c:pt>
                <c:pt idx="5">
                  <c:v>11.4</c:v>
                </c:pt>
                <c:pt idx="6">
                  <c:v>10.6</c:v>
                </c:pt>
                <c:pt idx="7">
                  <c:v>4.2</c:v>
                </c:pt>
                <c:pt idx="8">
                  <c:v>31.4</c:v>
                </c:pt>
              </c:numCache>
            </c:numRef>
          </c:val>
          <c:extLst>
            <c:ext xmlns:c16="http://schemas.microsoft.com/office/drawing/2014/chart" uri="{C3380CC4-5D6E-409C-BE32-E72D297353CC}">
              <c16:uniqueId val="{00000007-ECB0-467A-86CE-1F822299C01C}"/>
            </c:ext>
          </c:extLst>
        </c:ser>
        <c:dLbls>
          <c:showLegendKey val="0"/>
          <c:showVal val="0"/>
          <c:showCatName val="0"/>
          <c:showSerName val="0"/>
          <c:showPercent val="0"/>
          <c:showBubbleSize val="0"/>
        </c:dLbls>
        <c:gapWidth val="60"/>
        <c:axId val="108417024"/>
        <c:axId val="108418560"/>
      </c:barChart>
      <c:catAx>
        <c:axId val="108417024"/>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lgn="ctr">
              <a:defRPr lang="en-US" sz="1200" b="0" i="0" u="none" strike="noStrike" kern="1200" baseline="0">
                <a:solidFill>
                  <a:srgbClr val="0D0D0D"/>
                </a:solidFill>
                <a:latin typeface="+mn-lt"/>
                <a:ea typeface="+mn-ea"/>
                <a:cs typeface="+mn-cs"/>
              </a:defRPr>
            </a:pPr>
            <a:endParaRPr lang="cs-CZ"/>
          </a:p>
        </c:txPr>
        <c:crossAx val="108418560"/>
        <c:crosses val="autoZero"/>
        <c:auto val="1"/>
        <c:lblAlgn val="ctr"/>
        <c:lblOffset val="100"/>
        <c:noMultiLvlLbl val="0"/>
      </c:catAx>
      <c:valAx>
        <c:axId val="108418560"/>
        <c:scaling>
          <c:orientation val="minMax"/>
          <c:max val="100"/>
          <c:min val="0"/>
        </c:scaling>
        <c:delete val="1"/>
        <c:axPos val="t"/>
        <c:numFmt formatCode="General" sourceLinked="1"/>
        <c:majorTickMark val="out"/>
        <c:minorTickMark val="none"/>
        <c:tickLblPos val="nextTo"/>
        <c:crossAx val="108417024"/>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chemeClr val="tx2">
              <a:lumMod val="75000"/>
              <a:lumOff val="25000"/>
            </a:schemeClr>
          </a:solidFill>
        </a:defRPr>
      </a:pPr>
      <a:endParaRPr lang="cs-CZ"/>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5894647311786274"/>
          <c:y val="9.1904407772571528E-2"/>
          <c:w val="0.54105352688213715"/>
          <c:h val="0.90579967206912071"/>
        </c:manualLayout>
      </c:layout>
      <c:barChart>
        <c:barDir val="bar"/>
        <c:grouping val="clustered"/>
        <c:varyColors val="0"/>
        <c:ser>
          <c:idx val="0"/>
          <c:order val="0"/>
          <c:tx>
            <c:strRef>
              <c:f>List1!$B$1</c:f>
              <c:strCache>
                <c:ptCount val="1"/>
                <c:pt idx="0">
                  <c:v>Sloupec 1</c:v>
                </c:pt>
              </c:strCache>
            </c:strRef>
          </c:tx>
          <c:spPr>
            <a:solidFill>
              <a:srgbClr val="00827A"/>
            </a:solidFill>
            <a:ln>
              <a:noFill/>
            </a:ln>
            <a:effectLst/>
          </c:spPr>
          <c:invertIfNegative val="0"/>
          <c:dPt>
            <c:idx val="0"/>
            <c:invertIfNegative val="0"/>
            <c:bubble3D val="0"/>
            <c:spPr>
              <a:solidFill>
                <a:srgbClr val="00827A"/>
              </a:solidFill>
              <a:ln>
                <a:noFill/>
              </a:ln>
              <a:effectLst/>
            </c:spPr>
            <c:extLst>
              <c:ext xmlns:c16="http://schemas.microsoft.com/office/drawing/2014/chart" uri="{C3380CC4-5D6E-409C-BE32-E72D297353CC}">
                <c16:uniqueId val="{00000001-ECB0-467A-86CE-1F822299C01C}"/>
              </c:ext>
            </c:extLst>
          </c:dPt>
          <c:dPt>
            <c:idx val="1"/>
            <c:invertIfNegative val="0"/>
            <c:bubble3D val="0"/>
            <c:extLst>
              <c:ext xmlns:c16="http://schemas.microsoft.com/office/drawing/2014/chart" uri="{C3380CC4-5D6E-409C-BE32-E72D297353CC}">
                <c16:uniqueId val="{00000002-ECB0-467A-86CE-1F822299C01C}"/>
              </c:ext>
            </c:extLst>
          </c:dPt>
          <c:dPt>
            <c:idx val="2"/>
            <c:invertIfNegative val="0"/>
            <c:bubble3D val="0"/>
            <c:spPr>
              <a:solidFill>
                <a:srgbClr val="7F7F7F"/>
              </a:solidFill>
              <a:ln>
                <a:noFill/>
              </a:ln>
              <a:effectLst/>
            </c:spPr>
            <c:extLst>
              <c:ext xmlns:c16="http://schemas.microsoft.com/office/drawing/2014/chart" uri="{C3380CC4-5D6E-409C-BE32-E72D297353CC}">
                <c16:uniqueId val="{00000004-ECB0-467A-86CE-1F822299C01C}"/>
              </c:ext>
            </c:extLst>
          </c:dPt>
          <c:dPt>
            <c:idx val="4"/>
            <c:invertIfNegative val="0"/>
            <c:bubble3D val="0"/>
            <c:spPr>
              <a:solidFill>
                <a:srgbClr val="00827A"/>
              </a:solidFill>
              <a:ln>
                <a:noFill/>
              </a:ln>
              <a:effectLst/>
            </c:spPr>
            <c:extLst>
              <c:ext xmlns:c16="http://schemas.microsoft.com/office/drawing/2014/chart" uri="{C3380CC4-5D6E-409C-BE32-E72D297353CC}">
                <c16:uniqueId val="{00000006-ECB0-467A-86CE-1F822299C01C}"/>
              </c:ext>
            </c:extLst>
          </c:dPt>
          <c:dPt>
            <c:idx val="7"/>
            <c:invertIfNegative val="0"/>
            <c:bubble3D val="0"/>
            <c:spPr>
              <a:solidFill>
                <a:srgbClr val="00827A"/>
              </a:solidFill>
              <a:ln>
                <a:noFill/>
              </a:ln>
              <a:effectLst/>
            </c:spPr>
            <c:extLst>
              <c:ext xmlns:c16="http://schemas.microsoft.com/office/drawing/2014/chart" uri="{C3380CC4-5D6E-409C-BE32-E72D297353CC}">
                <c16:uniqueId val="{00000009-ECB0-467A-86CE-1F822299C01C}"/>
              </c:ext>
            </c:extLst>
          </c:dPt>
          <c:dPt>
            <c:idx val="10"/>
            <c:invertIfNegative val="0"/>
            <c:bubble3D val="0"/>
            <c:spPr>
              <a:solidFill>
                <a:srgbClr val="A6A6A6"/>
              </a:solidFill>
              <a:ln>
                <a:noFill/>
              </a:ln>
              <a:effectLst/>
            </c:spPr>
            <c:extLst>
              <c:ext xmlns:c16="http://schemas.microsoft.com/office/drawing/2014/chart" uri="{C3380CC4-5D6E-409C-BE32-E72D297353CC}">
                <c16:uniqueId val="{00000000-2FDC-4164-AB6C-5D78D5C51047}"/>
              </c:ext>
            </c:extLst>
          </c:dPt>
          <c:dPt>
            <c:idx val="11"/>
            <c:invertIfNegative val="0"/>
            <c:bubble3D val="0"/>
            <c:spPr>
              <a:solidFill>
                <a:srgbClr val="A6A6A6"/>
              </a:solidFill>
              <a:ln>
                <a:noFill/>
              </a:ln>
              <a:effectLst/>
            </c:spPr>
            <c:extLst>
              <c:ext xmlns:c16="http://schemas.microsoft.com/office/drawing/2014/chart" uri="{C3380CC4-5D6E-409C-BE32-E72D297353CC}">
                <c16:uniqueId val="{00000001-2FDC-4164-AB6C-5D78D5C51047}"/>
              </c:ext>
            </c:extLst>
          </c:dPt>
          <c:dLbls>
            <c:numFmt formatCode="#,##0\ &quot;%&quot;;\-#,##0&quot;%&quot;" sourceLinked="0"/>
            <c:spPr>
              <a:noFill/>
              <a:ln>
                <a:noFill/>
              </a:ln>
              <a:effectLst/>
            </c:spPr>
            <c:txPr>
              <a:bodyPr rot="0" spcFirstLastPara="1" vertOverflow="ellipsis" vert="horz" wrap="square" anchor="ctr" anchorCtr="1"/>
              <a:lstStyle/>
              <a:p>
                <a:pPr>
                  <a:defRPr sz="1197" b="0" i="0" u="none" strike="noStrike" kern="1200" baseline="0">
                    <a:solidFill>
                      <a:schemeClr val="tx2">
                        <a:lumMod val="75000"/>
                        <a:lumOff val="25000"/>
                      </a:schemeClr>
                    </a:solidFill>
                    <a:latin typeface="+mn-lt"/>
                    <a:ea typeface="+mn-ea"/>
                    <a:cs typeface="+mn-cs"/>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List1!$A$2:$A$4</c:f>
              <c:strCache>
                <c:ptCount val="3"/>
                <c:pt idx="0">
                  <c:v>Ano, přitom nezáleží na tom, o jakou aplikaci, službu jde.</c:v>
                </c:pt>
                <c:pt idx="1">
                  <c:v>Ano, ale jen pro některé aplikace, služby, pro důležité účty mám speciální silná hesla.</c:v>
                </c:pt>
                <c:pt idx="2">
                  <c:v>Ne, u všech aplikací, služeb mám odlišné heslo.</c:v>
                </c:pt>
              </c:strCache>
            </c:strRef>
          </c:cat>
          <c:val>
            <c:numRef>
              <c:f>List1!$B$2:$B$4</c:f>
              <c:numCache>
                <c:formatCode>General</c:formatCode>
                <c:ptCount val="3"/>
                <c:pt idx="0">
                  <c:v>15.4</c:v>
                </c:pt>
                <c:pt idx="1">
                  <c:v>53.1</c:v>
                </c:pt>
                <c:pt idx="2">
                  <c:v>31.5</c:v>
                </c:pt>
              </c:numCache>
            </c:numRef>
          </c:val>
          <c:extLst>
            <c:ext xmlns:c16="http://schemas.microsoft.com/office/drawing/2014/chart" uri="{C3380CC4-5D6E-409C-BE32-E72D297353CC}">
              <c16:uniqueId val="{00000007-ECB0-467A-86CE-1F822299C01C}"/>
            </c:ext>
          </c:extLst>
        </c:ser>
        <c:dLbls>
          <c:showLegendKey val="0"/>
          <c:showVal val="0"/>
          <c:showCatName val="0"/>
          <c:showSerName val="0"/>
          <c:showPercent val="0"/>
          <c:showBubbleSize val="0"/>
        </c:dLbls>
        <c:gapWidth val="60"/>
        <c:axId val="108417024"/>
        <c:axId val="108418560"/>
      </c:barChart>
      <c:catAx>
        <c:axId val="108417024"/>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lgn="ctr">
              <a:defRPr lang="en-US" sz="1200" b="0" i="0" u="none" strike="noStrike" kern="1200" baseline="0">
                <a:solidFill>
                  <a:srgbClr val="0D0D0D"/>
                </a:solidFill>
                <a:latin typeface="+mn-lt"/>
                <a:ea typeface="+mn-ea"/>
                <a:cs typeface="+mn-cs"/>
              </a:defRPr>
            </a:pPr>
            <a:endParaRPr lang="cs-CZ"/>
          </a:p>
        </c:txPr>
        <c:crossAx val="108418560"/>
        <c:crosses val="autoZero"/>
        <c:auto val="1"/>
        <c:lblAlgn val="ctr"/>
        <c:lblOffset val="100"/>
        <c:noMultiLvlLbl val="0"/>
      </c:catAx>
      <c:valAx>
        <c:axId val="108418560"/>
        <c:scaling>
          <c:orientation val="minMax"/>
          <c:max val="100"/>
          <c:min val="0"/>
        </c:scaling>
        <c:delete val="1"/>
        <c:axPos val="t"/>
        <c:numFmt formatCode="General" sourceLinked="1"/>
        <c:majorTickMark val="out"/>
        <c:minorTickMark val="none"/>
        <c:tickLblPos val="nextTo"/>
        <c:crossAx val="108417024"/>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chemeClr val="tx2">
              <a:lumMod val="75000"/>
              <a:lumOff val="25000"/>
            </a:schemeClr>
          </a:solidFill>
        </a:defRPr>
      </a:pPr>
      <a:endParaRPr lang="cs-CZ"/>
    </a:p>
  </c:txPr>
  <c:externalData r:id="rId4">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7957849593760916E-2"/>
          <c:y val="2.691104892249209E-2"/>
          <c:w val="0.92046794979502455"/>
          <c:h val="0.61050086026477535"/>
        </c:manualLayout>
      </c:layout>
      <c:barChart>
        <c:barDir val="col"/>
        <c:grouping val="clustered"/>
        <c:varyColors val="0"/>
        <c:ser>
          <c:idx val="0"/>
          <c:order val="0"/>
          <c:tx>
            <c:strRef>
              <c:f>List1!$A$2</c:f>
              <c:strCache>
                <c:ptCount val="1"/>
                <c:pt idx="0">
                  <c:v>Total</c:v>
                </c:pt>
              </c:strCache>
            </c:strRef>
          </c:tx>
          <c:spPr>
            <a:solidFill>
              <a:srgbClr val="00827A"/>
            </a:solidFill>
            <a:ln>
              <a:noFill/>
            </a:ln>
            <a:effectLst/>
          </c:spPr>
          <c:invertIfNegative val="0"/>
          <c:dPt>
            <c:idx val="0"/>
            <c:invertIfNegative val="0"/>
            <c:bubble3D val="0"/>
            <c:spPr>
              <a:solidFill>
                <a:srgbClr val="00827A"/>
              </a:solidFill>
              <a:ln>
                <a:noFill/>
              </a:ln>
              <a:effectLst/>
            </c:spPr>
            <c:extLst>
              <c:ext xmlns:c16="http://schemas.microsoft.com/office/drawing/2014/chart" uri="{C3380CC4-5D6E-409C-BE32-E72D297353CC}">
                <c16:uniqueId val="{00000001-4304-44A7-948A-24CAA6E979C6}"/>
              </c:ext>
            </c:extLst>
          </c:dPt>
          <c:dPt>
            <c:idx val="1"/>
            <c:invertIfNegative val="0"/>
            <c:bubble3D val="0"/>
            <c:spPr>
              <a:solidFill>
                <a:srgbClr val="00827A"/>
              </a:solidFill>
              <a:ln>
                <a:noFill/>
              </a:ln>
              <a:effectLst/>
            </c:spPr>
            <c:extLst>
              <c:ext xmlns:c16="http://schemas.microsoft.com/office/drawing/2014/chart" uri="{C3380CC4-5D6E-409C-BE32-E72D297353CC}">
                <c16:uniqueId val="{00000003-4304-44A7-948A-24CAA6E979C6}"/>
              </c:ext>
            </c:extLst>
          </c:dPt>
          <c:dPt>
            <c:idx val="2"/>
            <c:invertIfNegative val="0"/>
            <c:bubble3D val="0"/>
            <c:spPr>
              <a:solidFill>
                <a:srgbClr val="00827A"/>
              </a:solidFill>
              <a:ln>
                <a:noFill/>
              </a:ln>
              <a:effectLst/>
            </c:spPr>
            <c:extLst>
              <c:ext xmlns:c16="http://schemas.microsoft.com/office/drawing/2014/chart" uri="{C3380CC4-5D6E-409C-BE32-E72D297353CC}">
                <c16:uniqueId val="{00000005-4304-44A7-948A-24CAA6E979C6}"/>
              </c:ext>
            </c:extLst>
          </c:dPt>
          <c:dPt>
            <c:idx val="3"/>
            <c:invertIfNegative val="0"/>
            <c:bubble3D val="0"/>
            <c:spPr>
              <a:solidFill>
                <a:srgbClr val="00827A"/>
              </a:solidFill>
              <a:ln>
                <a:noFill/>
              </a:ln>
              <a:effectLst/>
            </c:spPr>
            <c:extLst>
              <c:ext xmlns:c16="http://schemas.microsoft.com/office/drawing/2014/chart" uri="{C3380CC4-5D6E-409C-BE32-E72D297353CC}">
                <c16:uniqueId val="{00000007-4304-44A7-948A-24CAA6E979C6}"/>
              </c:ext>
            </c:extLst>
          </c:dPt>
          <c:dPt>
            <c:idx val="4"/>
            <c:invertIfNegative val="0"/>
            <c:bubble3D val="0"/>
            <c:spPr>
              <a:solidFill>
                <a:srgbClr val="00827A"/>
              </a:solidFill>
              <a:ln>
                <a:noFill/>
              </a:ln>
              <a:effectLst/>
            </c:spPr>
            <c:extLst>
              <c:ext xmlns:c16="http://schemas.microsoft.com/office/drawing/2014/chart" uri="{C3380CC4-5D6E-409C-BE32-E72D297353CC}">
                <c16:uniqueId val="{00000009-4304-44A7-948A-24CAA6E979C6}"/>
              </c:ext>
            </c:extLst>
          </c:dPt>
          <c:dPt>
            <c:idx val="5"/>
            <c:invertIfNegative val="0"/>
            <c:bubble3D val="0"/>
            <c:spPr>
              <a:solidFill>
                <a:srgbClr val="00827A"/>
              </a:solidFill>
              <a:ln>
                <a:noFill/>
              </a:ln>
              <a:effectLst/>
            </c:spPr>
            <c:extLst>
              <c:ext xmlns:c16="http://schemas.microsoft.com/office/drawing/2014/chart" uri="{C3380CC4-5D6E-409C-BE32-E72D297353CC}">
                <c16:uniqueId val="{0000000B-4304-44A7-948A-24CAA6E979C6}"/>
              </c:ext>
            </c:extLst>
          </c:dPt>
          <c:dPt>
            <c:idx val="6"/>
            <c:invertIfNegative val="0"/>
            <c:bubble3D val="0"/>
            <c:spPr>
              <a:solidFill>
                <a:srgbClr val="A6A6A6"/>
              </a:solidFill>
              <a:ln>
                <a:noFill/>
              </a:ln>
              <a:effectLst/>
            </c:spPr>
            <c:extLst>
              <c:ext xmlns:c16="http://schemas.microsoft.com/office/drawing/2014/chart" uri="{C3380CC4-5D6E-409C-BE32-E72D297353CC}">
                <c16:uniqueId val="{0000000D-4304-44A7-948A-24CAA6E979C6}"/>
              </c:ext>
            </c:extLst>
          </c:dPt>
          <c:dPt>
            <c:idx val="7"/>
            <c:invertIfNegative val="0"/>
            <c:bubble3D val="0"/>
            <c:spPr>
              <a:solidFill>
                <a:srgbClr val="00827A"/>
              </a:solidFill>
              <a:ln>
                <a:noFill/>
              </a:ln>
              <a:effectLst/>
            </c:spPr>
            <c:extLst>
              <c:ext xmlns:c16="http://schemas.microsoft.com/office/drawing/2014/chart" uri="{C3380CC4-5D6E-409C-BE32-E72D297353CC}">
                <c16:uniqueId val="{0000000F-4304-44A7-948A-24CAA6E979C6}"/>
              </c:ext>
            </c:extLst>
          </c:dPt>
          <c:dLbls>
            <c:dLbl>
              <c:idx val="1"/>
              <c:layout>
                <c:manualLayout>
                  <c:x val="-3.0889931633528819E-3"/>
                  <c:y val="-3.050325832715854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4304-44A7-948A-24CAA6E979C6}"/>
                </c:ext>
              </c:extLst>
            </c:dLbl>
            <c:numFmt formatCode="#,##0\ &quot;%&quot;;\-#,##0&quot;%&quot;" sourceLinked="0"/>
            <c:spPr>
              <a:noFill/>
              <a:ln>
                <a:noFill/>
              </a:ln>
              <a:effectLst/>
            </c:spPr>
            <c:txPr>
              <a:bodyPr rot="0" spcFirstLastPara="1" vertOverflow="clip" horzOverflow="clip" vert="horz" wrap="square" lIns="36576" tIns="18288" rIns="36576" bIns="18288" anchor="ctr" anchorCtr="1">
                <a:spAutoFit/>
              </a:bodyPr>
              <a:lstStyle/>
              <a:p>
                <a:pPr>
                  <a:defRPr sz="1197" b="0" i="0" u="none" strike="noStrike" kern="1200" baseline="0">
                    <a:solidFill>
                      <a:srgbClr val="0D0D0D"/>
                    </a:solidFill>
                    <a:latin typeface="+mn-lt"/>
                    <a:ea typeface="+mn-ea"/>
                    <a:cs typeface="+mn-cs"/>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a:noFill/>
                  <a:ln>
                    <a:noFill/>
                  </a:ln>
                </c15:spPr>
                <c15:showLeaderLines val="0"/>
              </c:ext>
            </c:extLst>
          </c:dLbls>
          <c:cat>
            <c:strRef>
              <c:f>List1!$B$1:$H$1</c:f>
              <c:strCache>
                <c:ptCount val="7"/>
                <c:pt idx="0">
                  <c:v>Pouze vyřízení e-mailů a jiné korespondence</c:v>
                </c:pt>
                <c:pt idx="1">
                  <c:v>Správa sociálních sítí</c:v>
                </c:pt>
                <c:pt idx="2">
                  <c:v>Sledování seriálu / pořadu</c:v>
                </c:pt>
                <c:pt idx="3">
                  <c:v>Online nákupy</c:v>
                </c:pt>
                <c:pt idx="4">
                  <c:v>Správa svých financí</c:v>
                </c:pt>
                <c:pt idx="5">
                  <c:v>Převody financí</c:v>
                </c:pt>
                <c:pt idx="6">
                  <c:v>Jiné</c:v>
                </c:pt>
              </c:strCache>
            </c:strRef>
          </c:cat>
          <c:val>
            <c:numRef>
              <c:f>List1!$B$2:$H$2</c:f>
              <c:numCache>
                <c:formatCode>General</c:formatCode>
                <c:ptCount val="7"/>
                <c:pt idx="0">
                  <c:v>58.162999999999997</c:v>
                </c:pt>
                <c:pt idx="1">
                  <c:v>44.460999999999999</c:v>
                </c:pt>
                <c:pt idx="2">
                  <c:v>32.945</c:v>
                </c:pt>
                <c:pt idx="3">
                  <c:v>20.7</c:v>
                </c:pt>
                <c:pt idx="4">
                  <c:v>8.0169999999999995</c:v>
                </c:pt>
                <c:pt idx="5">
                  <c:v>7.2889999999999997</c:v>
                </c:pt>
                <c:pt idx="6">
                  <c:v>9.4749999999999996</c:v>
                </c:pt>
              </c:numCache>
            </c:numRef>
          </c:val>
          <c:extLst>
            <c:ext xmlns:c16="http://schemas.microsoft.com/office/drawing/2014/chart" uri="{C3380CC4-5D6E-409C-BE32-E72D297353CC}">
              <c16:uniqueId val="{00000010-4304-44A7-948A-24CAA6E979C6}"/>
            </c:ext>
          </c:extLst>
        </c:ser>
        <c:dLbls>
          <c:showLegendKey val="0"/>
          <c:showVal val="0"/>
          <c:showCatName val="0"/>
          <c:showSerName val="0"/>
          <c:showPercent val="0"/>
          <c:showBubbleSize val="0"/>
        </c:dLbls>
        <c:gapWidth val="100"/>
        <c:overlap val="-27"/>
        <c:axId val="107991808"/>
        <c:axId val="107993344"/>
      </c:barChart>
      <c:catAx>
        <c:axId val="107991808"/>
        <c:scaling>
          <c:orientation val="minMax"/>
        </c:scaling>
        <c:delete val="0"/>
        <c:axPos val="b"/>
        <c:numFmt formatCode="General" sourceLinked="1"/>
        <c:majorTickMark val="none"/>
        <c:minorTickMark val="none"/>
        <c:tickLblPos val="nextTo"/>
        <c:spPr>
          <a:noFill/>
          <a:ln w="9525" cap="flat" cmpd="sng" algn="ctr">
            <a:solidFill>
              <a:srgbClr val="C0C0C0"/>
            </a:solidFill>
            <a:round/>
          </a:ln>
          <a:effectLst/>
        </c:spPr>
        <c:txPr>
          <a:bodyPr rot="-60000000" spcFirstLastPara="1" vertOverflow="ellipsis" vert="horz" wrap="square" anchor="ctr" anchorCtr="1"/>
          <a:lstStyle/>
          <a:p>
            <a:pPr algn="ctr">
              <a:defRPr lang="en-US" sz="1200" b="0" i="0" u="none" strike="noStrike" kern="1200" baseline="0">
                <a:solidFill>
                  <a:srgbClr val="0D0D0D"/>
                </a:solidFill>
                <a:latin typeface="+mn-lt"/>
                <a:ea typeface="+mn-ea"/>
                <a:cs typeface="+mn-cs"/>
              </a:defRPr>
            </a:pPr>
            <a:endParaRPr lang="cs-CZ"/>
          </a:p>
        </c:txPr>
        <c:crossAx val="107993344"/>
        <c:crosses val="autoZero"/>
        <c:auto val="1"/>
        <c:lblAlgn val="ctr"/>
        <c:lblOffset val="100"/>
        <c:noMultiLvlLbl val="0"/>
      </c:catAx>
      <c:valAx>
        <c:axId val="107993344"/>
        <c:scaling>
          <c:orientation val="minMax"/>
          <c:max val="100"/>
        </c:scaling>
        <c:delete val="1"/>
        <c:axPos val="l"/>
        <c:numFmt formatCode="General" sourceLinked="1"/>
        <c:majorTickMark val="out"/>
        <c:minorTickMark val="none"/>
        <c:tickLblPos val="nextTo"/>
        <c:crossAx val="107991808"/>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rgbClr val="0D0D0D"/>
          </a:solidFill>
        </a:defRPr>
      </a:pPr>
      <a:endParaRPr lang="cs-CZ"/>
    </a:p>
  </c:txPr>
  <c:externalData r:id="rId4">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5894647311786274"/>
          <c:y val="9.1904407772571528E-2"/>
          <c:w val="0.54105352688213715"/>
          <c:h val="0.90579967206912071"/>
        </c:manualLayout>
      </c:layout>
      <c:barChart>
        <c:barDir val="bar"/>
        <c:grouping val="clustered"/>
        <c:varyColors val="0"/>
        <c:ser>
          <c:idx val="0"/>
          <c:order val="0"/>
          <c:tx>
            <c:strRef>
              <c:f>List1!$B$1</c:f>
              <c:strCache>
                <c:ptCount val="1"/>
                <c:pt idx="0">
                  <c:v>Sloupec 1</c:v>
                </c:pt>
              </c:strCache>
            </c:strRef>
          </c:tx>
          <c:spPr>
            <a:solidFill>
              <a:srgbClr val="00827A"/>
            </a:solidFill>
            <a:ln>
              <a:noFill/>
            </a:ln>
            <a:effectLst/>
          </c:spPr>
          <c:invertIfNegative val="0"/>
          <c:dPt>
            <c:idx val="0"/>
            <c:invertIfNegative val="0"/>
            <c:bubble3D val="0"/>
            <c:spPr>
              <a:solidFill>
                <a:srgbClr val="A6A6A6"/>
              </a:solidFill>
              <a:ln>
                <a:noFill/>
              </a:ln>
              <a:effectLst/>
            </c:spPr>
            <c:extLst>
              <c:ext xmlns:c16="http://schemas.microsoft.com/office/drawing/2014/chart" uri="{C3380CC4-5D6E-409C-BE32-E72D297353CC}">
                <c16:uniqueId val="{00000001-D64C-4565-A597-2A1B35E70469}"/>
              </c:ext>
            </c:extLst>
          </c:dPt>
          <c:dPt>
            <c:idx val="1"/>
            <c:invertIfNegative val="0"/>
            <c:bubble3D val="0"/>
            <c:extLst>
              <c:ext xmlns:c16="http://schemas.microsoft.com/office/drawing/2014/chart" uri="{C3380CC4-5D6E-409C-BE32-E72D297353CC}">
                <c16:uniqueId val="{00000002-D64C-4565-A597-2A1B35E70469}"/>
              </c:ext>
            </c:extLst>
          </c:dPt>
          <c:dPt>
            <c:idx val="2"/>
            <c:invertIfNegative val="0"/>
            <c:bubble3D val="0"/>
            <c:spPr>
              <a:solidFill>
                <a:srgbClr val="00827A"/>
              </a:solidFill>
              <a:ln>
                <a:noFill/>
              </a:ln>
              <a:effectLst/>
            </c:spPr>
            <c:extLst>
              <c:ext xmlns:c16="http://schemas.microsoft.com/office/drawing/2014/chart" uri="{C3380CC4-5D6E-409C-BE32-E72D297353CC}">
                <c16:uniqueId val="{00000004-D64C-4565-A597-2A1B35E70469}"/>
              </c:ext>
            </c:extLst>
          </c:dPt>
          <c:dPt>
            <c:idx val="3"/>
            <c:invertIfNegative val="0"/>
            <c:bubble3D val="0"/>
            <c:spPr>
              <a:solidFill>
                <a:srgbClr val="A6A6A6"/>
              </a:solidFill>
              <a:ln>
                <a:noFill/>
              </a:ln>
              <a:effectLst/>
            </c:spPr>
            <c:extLst>
              <c:ext xmlns:c16="http://schemas.microsoft.com/office/drawing/2014/chart" uri="{C3380CC4-5D6E-409C-BE32-E72D297353CC}">
                <c16:uniqueId val="{0000000E-D64C-4565-A597-2A1B35E70469}"/>
              </c:ext>
            </c:extLst>
          </c:dPt>
          <c:dPt>
            <c:idx val="4"/>
            <c:invertIfNegative val="0"/>
            <c:bubble3D val="0"/>
            <c:spPr>
              <a:solidFill>
                <a:srgbClr val="00827A"/>
              </a:solidFill>
              <a:ln>
                <a:noFill/>
              </a:ln>
              <a:effectLst/>
            </c:spPr>
            <c:extLst>
              <c:ext xmlns:c16="http://schemas.microsoft.com/office/drawing/2014/chart" uri="{C3380CC4-5D6E-409C-BE32-E72D297353CC}">
                <c16:uniqueId val="{00000006-D64C-4565-A597-2A1B35E70469}"/>
              </c:ext>
            </c:extLst>
          </c:dPt>
          <c:dPt>
            <c:idx val="7"/>
            <c:invertIfNegative val="0"/>
            <c:bubble3D val="0"/>
            <c:spPr>
              <a:solidFill>
                <a:srgbClr val="00827A"/>
              </a:solidFill>
              <a:ln>
                <a:noFill/>
              </a:ln>
              <a:effectLst/>
            </c:spPr>
            <c:extLst>
              <c:ext xmlns:c16="http://schemas.microsoft.com/office/drawing/2014/chart" uri="{C3380CC4-5D6E-409C-BE32-E72D297353CC}">
                <c16:uniqueId val="{00000008-D64C-4565-A597-2A1B35E70469}"/>
              </c:ext>
            </c:extLst>
          </c:dPt>
          <c:dPt>
            <c:idx val="10"/>
            <c:invertIfNegative val="0"/>
            <c:bubble3D val="0"/>
            <c:spPr>
              <a:solidFill>
                <a:srgbClr val="A6A6A6"/>
              </a:solidFill>
              <a:ln>
                <a:noFill/>
              </a:ln>
              <a:effectLst/>
            </c:spPr>
            <c:extLst>
              <c:ext xmlns:c16="http://schemas.microsoft.com/office/drawing/2014/chart" uri="{C3380CC4-5D6E-409C-BE32-E72D297353CC}">
                <c16:uniqueId val="{0000000A-D64C-4565-A597-2A1B35E70469}"/>
              </c:ext>
            </c:extLst>
          </c:dPt>
          <c:dPt>
            <c:idx val="11"/>
            <c:invertIfNegative val="0"/>
            <c:bubble3D val="0"/>
            <c:spPr>
              <a:solidFill>
                <a:srgbClr val="A6A6A6"/>
              </a:solidFill>
              <a:ln>
                <a:noFill/>
              </a:ln>
              <a:effectLst/>
            </c:spPr>
            <c:extLst>
              <c:ext xmlns:c16="http://schemas.microsoft.com/office/drawing/2014/chart" uri="{C3380CC4-5D6E-409C-BE32-E72D297353CC}">
                <c16:uniqueId val="{0000000C-D64C-4565-A597-2A1B35E70469}"/>
              </c:ext>
            </c:extLst>
          </c:dPt>
          <c:dLbls>
            <c:numFmt formatCode="#,##0\ &quot;%&quot;;\-#,##0&quot;%&quot;" sourceLinked="0"/>
            <c:spPr>
              <a:noFill/>
              <a:ln>
                <a:noFill/>
              </a:ln>
              <a:effectLst/>
            </c:spPr>
            <c:txPr>
              <a:bodyPr rot="0" spcFirstLastPara="1" vertOverflow="ellipsis" vert="horz" wrap="square" anchor="ctr" anchorCtr="1"/>
              <a:lstStyle/>
              <a:p>
                <a:pPr>
                  <a:defRPr sz="1197" b="0" i="0" u="none" strike="noStrike" kern="1200" baseline="0">
                    <a:solidFill>
                      <a:schemeClr val="tx2">
                        <a:lumMod val="75000"/>
                        <a:lumOff val="25000"/>
                      </a:schemeClr>
                    </a:solidFill>
                    <a:latin typeface="+mn-lt"/>
                    <a:ea typeface="+mn-ea"/>
                    <a:cs typeface="+mn-cs"/>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List1!$A$2:$A$6</c:f>
              <c:strCache>
                <c:ptCount val="5"/>
                <c:pt idx="0">
                  <c:v>Přes WiFi, kdekoli, aniž bych zjišťoval/a nebo věděl/a, zda je bezpečná.</c:v>
                </c:pt>
                <c:pt idx="1">
                  <c:v>Přes WiFi, ale pouze tam, kde vím, že je zabezpečená.</c:v>
                </c:pt>
                <c:pt idx="2">
                  <c:v>Pomocí datového tarifu, kdekoli.</c:v>
                </c:pt>
                <c:pt idx="3">
                  <c:v>Pomocí pevného připojení, aniž bych zjišťoval/a nebo věděl/a, zda je bezpečné.</c:v>
                </c:pt>
                <c:pt idx="4">
                  <c:v>Pomocí pevného připojení, ale pouze tam, kde vím, že je bezpečné.</c:v>
                </c:pt>
              </c:strCache>
            </c:strRef>
          </c:cat>
          <c:val>
            <c:numRef>
              <c:f>List1!$B$2:$B$6</c:f>
              <c:numCache>
                <c:formatCode>General</c:formatCode>
                <c:ptCount val="5"/>
                <c:pt idx="0">
                  <c:v>9.1999999999999993</c:v>
                </c:pt>
                <c:pt idx="1">
                  <c:v>44</c:v>
                </c:pt>
                <c:pt idx="2">
                  <c:v>46.3</c:v>
                </c:pt>
                <c:pt idx="3">
                  <c:v>4.5</c:v>
                </c:pt>
                <c:pt idx="4">
                  <c:v>27.6</c:v>
                </c:pt>
              </c:numCache>
            </c:numRef>
          </c:val>
          <c:extLst>
            <c:ext xmlns:c16="http://schemas.microsoft.com/office/drawing/2014/chart" uri="{C3380CC4-5D6E-409C-BE32-E72D297353CC}">
              <c16:uniqueId val="{0000000D-D64C-4565-A597-2A1B35E70469}"/>
            </c:ext>
          </c:extLst>
        </c:ser>
        <c:dLbls>
          <c:showLegendKey val="0"/>
          <c:showVal val="0"/>
          <c:showCatName val="0"/>
          <c:showSerName val="0"/>
          <c:showPercent val="0"/>
          <c:showBubbleSize val="0"/>
        </c:dLbls>
        <c:gapWidth val="60"/>
        <c:axId val="108417024"/>
        <c:axId val="108418560"/>
      </c:barChart>
      <c:catAx>
        <c:axId val="108417024"/>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lgn="ctr">
              <a:defRPr lang="en-US" sz="1200" b="0" i="0" u="none" strike="noStrike" kern="1200" baseline="0">
                <a:solidFill>
                  <a:srgbClr val="0D0D0D"/>
                </a:solidFill>
                <a:latin typeface="+mn-lt"/>
                <a:ea typeface="+mn-ea"/>
                <a:cs typeface="+mn-cs"/>
              </a:defRPr>
            </a:pPr>
            <a:endParaRPr lang="cs-CZ"/>
          </a:p>
        </c:txPr>
        <c:crossAx val="108418560"/>
        <c:crosses val="autoZero"/>
        <c:auto val="1"/>
        <c:lblAlgn val="ctr"/>
        <c:lblOffset val="100"/>
        <c:noMultiLvlLbl val="0"/>
      </c:catAx>
      <c:valAx>
        <c:axId val="108418560"/>
        <c:scaling>
          <c:orientation val="minMax"/>
          <c:max val="100"/>
          <c:min val="0"/>
        </c:scaling>
        <c:delete val="1"/>
        <c:axPos val="t"/>
        <c:numFmt formatCode="General" sourceLinked="1"/>
        <c:majorTickMark val="out"/>
        <c:minorTickMark val="none"/>
        <c:tickLblPos val="nextTo"/>
        <c:crossAx val="108417024"/>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chemeClr val="tx2">
              <a:lumMod val="75000"/>
              <a:lumOff val="25000"/>
            </a:schemeClr>
          </a:solidFill>
        </a:defRPr>
      </a:pPr>
      <a:endParaRPr lang="cs-CZ"/>
    </a:p>
  </c:txPr>
  <c:externalData r:id="rId4">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6217101335079311E-2"/>
          <c:y val="0.17024197269184912"/>
          <c:w val="0.42800688051532154"/>
          <c:h val="0.63879642095247668"/>
        </c:manualLayout>
      </c:layout>
      <c:doughnutChart>
        <c:varyColors val="1"/>
        <c:ser>
          <c:idx val="0"/>
          <c:order val="0"/>
          <c:tx>
            <c:strRef>
              <c:f>List1!$B$1</c:f>
              <c:strCache>
                <c:ptCount val="1"/>
                <c:pt idx="0">
                  <c:v>Sloupec</c:v>
                </c:pt>
              </c:strCache>
            </c:strRef>
          </c:tx>
          <c:spPr>
            <a:ln w="9525"/>
          </c:spPr>
          <c:dPt>
            <c:idx val="0"/>
            <c:bubble3D val="0"/>
            <c:spPr>
              <a:solidFill>
                <a:srgbClr val="006260"/>
              </a:solidFill>
              <a:ln w="9525">
                <a:solidFill>
                  <a:schemeClr val="lt1"/>
                </a:solidFill>
              </a:ln>
              <a:effectLst/>
            </c:spPr>
            <c:extLst>
              <c:ext xmlns:c16="http://schemas.microsoft.com/office/drawing/2014/chart" uri="{C3380CC4-5D6E-409C-BE32-E72D297353CC}">
                <c16:uniqueId val="{00000001-E1D9-4D6A-A485-B6ED4BB9A5A0}"/>
              </c:ext>
            </c:extLst>
          </c:dPt>
          <c:dPt>
            <c:idx val="1"/>
            <c:bubble3D val="0"/>
            <c:spPr>
              <a:solidFill>
                <a:srgbClr val="009D9C"/>
              </a:solidFill>
              <a:ln w="9525">
                <a:solidFill>
                  <a:schemeClr val="lt1"/>
                </a:solidFill>
              </a:ln>
              <a:effectLst/>
            </c:spPr>
            <c:extLst>
              <c:ext xmlns:c16="http://schemas.microsoft.com/office/drawing/2014/chart" uri="{C3380CC4-5D6E-409C-BE32-E72D297353CC}">
                <c16:uniqueId val="{00000003-E1D9-4D6A-A485-B6ED4BB9A5A0}"/>
              </c:ext>
            </c:extLst>
          </c:dPt>
          <c:dPt>
            <c:idx val="2"/>
            <c:bubble3D val="0"/>
            <c:spPr>
              <a:solidFill>
                <a:srgbClr val="7F7F7F">
                  <a:alpha val="80000"/>
                </a:srgbClr>
              </a:solidFill>
              <a:ln w="9525">
                <a:solidFill>
                  <a:schemeClr val="lt1"/>
                </a:solidFill>
              </a:ln>
              <a:effectLst/>
            </c:spPr>
            <c:extLst>
              <c:ext xmlns:c16="http://schemas.microsoft.com/office/drawing/2014/chart" uri="{C3380CC4-5D6E-409C-BE32-E72D297353CC}">
                <c16:uniqueId val="{00000005-E1D9-4D6A-A485-B6ED4BB9A5A0}"/>
              </c:ext>
            </c:extLst>
          </c:dPt>
          <c:dPt>
            <c:idx val="3"/>
            <c:bubble3D val="0"/>
            <c:spPr>
              <a:solidFill>
                <a:srgbClr val="C0C0C0"/>
              </a:solidFill>
              <a:ln w="9525">
                <a:solidFill>
                  <a:schemeClr val="lt1"/>
                </a:solidFill>
              </a:ln>
              <a:effectLst/>
            </c:spPr>
            <c:extLst>
              <c:ext xmlns:c16="http://schemas.microsoft.com/office/drawing/2014/chart" uri="{C3380CC4-5D6E-409C-BE32-E72D297353CC}">
                <c16:uniqueId val="{00000007-E1D9-4D6A-A485-B6ED4BB9A5A0}"/>
              </c:ext>
            </c:extLst>
          </c:dPt>
          <c:dPt>
            <c:idx val="4"/>
            <c:bubble3D val="0"/>
            <c:spPr>
              <a:solidFill>
                <a:srgbClr val="A6A6A6"/>
              </a:solidFill>
              <a:ln w="9525">
                <a:solidFill>
                  <a:schemeClr val="lt1"/>
                </a:solidFill>
              </a:ln>
              <a:effectLst/>
            </c:spPr>
            <c:extLst>
              <c:ext xmlns:c16="http://schemas.microsoft.com/office/drawing/2014/chart" uri="{C3380CC4-5D6E-409C-BE32-E72D297353CC}">
                <c16:uniqueId val="{00000009-E1D9-4D6A-A485-B6ED4BB9A5A0}"/>
              </c:ext>
            </c:extLst>
          </c:dPt>
          <c:dPt>
            <c:idx val="5"/>
            <c:bubble3D val="0"/>
            <c:spPr>
              <a:solidFill>
                <a:srgbClr val="000000"/>
              </a:solidFill>
              <a:ln w="9525">
                <a:solidFill>
                  <a:schemeClr val="lt1"/>
                </a:solidFill>
              </a:ln>
              <a:effectLst/>
            </c:spPr>
            <c:extLst>
              <c:ext xmlns:c16="http://schemas.microsoft.com/office/drawing/2014/chart" uri="{C3380CC4-5D6E-409C-BE32-E72D297353CC}">
                <c16:uniqueId val="{0000000B-E1D9-4D6A-A485-B6ED4BB9A5A0}"/>
              </c:ext>
            </c:extLst>
          </c:dPt>
          <c:dLbls>
            <c:numFmt formatCode="#,##0\ &quot;%&quot;;\-#,##0&quot;%&quot;" sourceLinked="0"/>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cs-CZ"/>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List1!$A$2:$A$4</c:f>
              <c:strCache>
                <c:ptCount val="3"/>
                <c:pt idx="0">
                  <c:v>Upozornění čtu pravidelně.</c:v>
                </c:pt>
                <c:pt idx="1">
                  <c:v>Upozornění čtu jen občas.</c:v>
                </c:pt>
                <c:pt idx="2">
                  <c:v>Upozornění nikdy nečtu, jen odkliknu</c:v>
                </c:pt>
              </c:strCache>
            </c:strRef>
          </c:cat>
          <c:val>
            <c:numRef>
              <c:f>List1!$B$2:$B$4</c:f>
              <c:numCache>
                <c:formatCode>General</c:formatCode>
                <c:ptCount val="3"/>
                <c:pt idx="0">
                  <c:v>50.9</c:v>
                </c:pt>
                <c:pt idx="1">
                  <c:v>42.7</c:v>
                </c:pt>
                <c:pt idx="2">
                  <c:v>6.4</c:v>
                </c:pt>
              </c:numCache>
            </c:numRef>
          </c:val>
          <c:extLst>
            <c:ext xmlns:c16="http://schemas.microsoft.com/office/drawing/2014/chart" uri="{C3380CC4-5D6E-409C-BE32-E72D297353CC}">
              <c16:uniqueId val="{0000000C-E1D9-4D6A-A485-B6ED4BB9A5A0}"/>
            </c:ext>
          </c:extLst>
        </c:ser>
        <c:dLbls>
          <c:showLegendKey val="0"/>
          <c:showVal val="0"/>
          <c:showCatName val="0"/>
          <c:showSerName val="0"/>
          <c:showPercent val="0"/>
          <c:showBubbleSize val="0"/>
          <c:showLeaderLines val="1"/>
        </c:dLbls>
        <c:firstSliceAng val="0"/>
        <c:holeSize val="50"/>
      </c:doughnutChart>
      <c:spPr>
        <a:noFill/>
        <a:ln>
          <a:noFill/>
        </a:ln>
        <a:effectLst/>
      </c:spPr>
    </c:plotArea>
    <c:legend>
      <c:legendPos val="r"/>
      <c:legendEntry>
        <c:idx val="0"/>
        <c:txPr>
          <a:bodyPr rot="0" spcFirstLastPara="1" vertOverflow="ellipsis" vert="horz" wrap="square" anchor="ctr" anchorCtr="1"/>
          <a:lstStyle/>
          <a:p>
            <a:pPr algn="ctr">
              <a:defRPr lang="en-US" sz="1200" b="0" i="0" u="none" strike="noStrike" kern="1200" baseline="0">
                <a:solidFill>
                  <a:schemeClr val="tx1">
                    <a:lumMod val="95000"/>
                    <a:lumOff val="5000"/>
                  </a:schemeClr>
                </a:solidFill>
                <a:latin typeface="+mn-lt"/>
                <a:ea typeface="+mn-ea"/>
                <a:cs typeface="+mn-cs"/>
              </a:defRPr>
            </a:pPr>
            <a:endParaRPr lang="cs-CZ"/>
          </a:p>
        </c:txPr>
      </c:legendEntry>
      <c:legendEntry>
        <c:idx val="1"/>
        <c:txPr>
          <a:bodyPr rot="0" spcFirstLastPara="1" vertOverflow="ellipsis" vert="horz" wrap="square" anchor="ctr" anchorCtr="1"/>
          <a:lstStyle/>
          <a:p>
            <a:pPr algn="ctr">
              <a:defRPr lang="en-US" sz="1200" b="0" i="0" u="none" strike="noStrike" kern="1200" baseline="0">
                <a:solidFill>
                  <a:schemeClr val="tx1">
                    <a:lumMod val="95000"/>
                    <a:lumOff val="5000"/>
                  </a:schemeClr>
                </a:solidFill>
                <a:latin typeface="+mn-lt"/>
                <a:ea typeface="+mn-ea"/>
                <a:cs typeface="+mn-cs"/>
              </a:defRPr>
            </a:pPr>
            <a:endParaRPr lang="cs-CZ"/>
          </a:p>
        </c:txPr>
      </c:legendEntry>
      <c:legendEntry>
        <c:idx val="2"/>
        <c:txPr>
          <a:bodyPr rot="0" spcFirstLastPara="1" vertOverflow="ellipsis" vert="horz" wrap="square" anchor="ctr" anchorCtr="1"/>
          <a:lstStyle/>
          <a:p>
            <a:pPr algn="ctr">
              <a:defRPr lang="en-US" sz="1200" b="0" i="0" u="none" strike="noStrike" kern="1200" baseline="0">
                <a:solidFill>
                  <a:schemeClr val="tx1">
                    <a:lumMod val="95000"/>
                    <a:lumOff val="5000"/>
                  </a:schemeClr>
                </a:solidFill>
                <a:latin typeface="+mn-lt"/>
                <a:ea typeface="+mn-ea"/>
                <a:cs typeface="+mn-cs"/>
              </a:defRPr>
            </a:pPr>
            <a:endParaRPr lang="cs-CZ"/>
          </a:p>
        </c:txPr>
      </c:legendEntry>
      <c:layout>
        <c:manualLayout>
          <c:xMode val="edge"/>
          <c:yMode val="edge"/>
          <c:x val="0.51355768817414504"/>
          <c:y val="0.12684953787721032"/>
          <c:w val="0.46268058149441488"/>
          <c:h val="0.680425586072293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95000"/>
                  <a:lumOff val="5000"/>
                </a:schemeClr>
              </a:solidFill>
              <a:latin typeface="+mn-lt"/>
              <a:ea typeface="+mn-ea"/>
              <a:cs typeface="+mn-cs"/>
            </a:defRPr>
          </a:pPr>
          <a:endParaRPr lang="cs-CZ"/>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cs-CZ"/>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6217101335079311E-2"/>
          <c:y val="0.17024197269184912"/>
          <c:w val="0.42800688051532154"/>
          <c:h val="0.63879642095247668"/>
        </c:manualLayout>
      </c:layout>
      <c:doughnutChart>
        <c:varyColors val="1"/>
        <c:ser>
          <c:idx val="0"/>
          <c:order val="0"/>
          <c:tx>
            <c:strRef>
              <c:f>List1!$B$1</c:f>
              <c:strCache>
                <c:ptCount val="1"/>
                <c:pt idx="0">
                  <c:v>Sloupec</c:v>
                </c:pt>
              </c:strCache>
            </c:strRef>
          </c:tx>
          <c:spPr>
            <a:ln w="9525"/>
          </c:spPr>
          <c:dPt>
            <c:idx val="0"/>
            <c:bubble3D val="0"/>
            <c:spPr>
              <a:solidFill>
                <a:srgbClr val="006260"/>
              </a:solidFill>
              <a:ln w="9525">
                <a:solidFill>
                  <a:schemeClr val="lt1"/>
                </a:solidFill>
              </a:ln>
              <a:effectLst/>
            </c:spPr>
            <c:extLst>
              <c:ext xmlns:c16="http://schemas.microsoft.com/office/drawing/2014/chart" uri="{C3380CC4-5D6E-409C-BE32-E72D297353CC}">
                <c16:uniqueId val="{00000001-0A1D-48F2-ACF9-FB04625116E7}"/>
              </c:ext>
            </c:extLst>
          </c:dPt>
          <c:dPt>
            <c:idx val="1"/>
            <c:bubble3D val="0"/>
            <c:spPr>
              <a:solidFill>
                <a:srgbClr val="009D9C"/>
              </a:solidFill>
              <a:ln w="9525">
                <a:solidFill>
                  <a:schemeClr val="lt1"/>
                </a:solidFill>
              </a:ln>
              <a:effectLst/>
            </c:spPr>
            <c:extLst>
              <c:ext xmlns:c16="http://schemas.microsoft.com/office/drawing/2014/chart" uri="{C3380CC4-5D6E-409C-BE32-E72D297353CC}">
                <c16:uniqueId val="{00000003-0A1D-48F2-ACF9-FB04625116E7}"/>
              </c:ext>
            </c:extLst>
          </c:dPt>
          <c:dPt>
            <c:idx val="2"/>
            <c:bubble3D val="0"/>
            <c:spPr>
              <a:solidFill>
                <a:srgbClr val="7F7F7F">
                  <a:alpha val="80000"/>
                </a:srgbClr>
              </a:solidFill>
              <a:ln w="9525">
                <a:solidFill>
                  <a:schemeClr val="lt1"/>
                </a:solidFill>
              </a:ln>
              <a:effectLst/>
            </c:spPr>
            <c:extLst>
              <c:ext xmlns:c16="http://schemas.microsoft.com/office/drawing/2014/chart" uri="{C3380CC4-5D6E-409C-BE32-E72D297353CC}">
                <c16:uniqueId val="{00000005-0A1D-48F2-ACF9-FB04625116E7}"/>
              </c:ext>
            </c:extLst>
          </c:dPt>
          <c:dPt>
            <c:idx val="3"/>
            <c:bubble3D val="0"/>
            <c:spPr>
              <a:solidFill>
                <a:srgbClr val="C0C0C0"/>
              </a:solidFill>
              <a:ln w="9525">
                <a:solidFill>
                  <a:schemeClr val="lt1"/>
                </a:solidFill>
              </a:ln>
              <a:effectLst/>
            </c:spPr>
            <c:extLst>
              <c:ext xmlns:c16="http://schemas.microsoft.com/office/drawing/2014/chart" uri="{C3380CC4-5D6E-409C-BE32-E72D297353CC}">
                <c16:uniqueId val="{00000007-0A1D-48F2-ACF9-FB04625116E7}"/>
              </c:ext>
            </c:extLst>
          </c:dPt>
          <c:dPt>
            <c:idx val="4"/>
            <c:bubble3D val="0"/>
            <c:spPr>
              <a:solidFill>
                <a:srgbClr val="A6A6A6"/>
              </a:solidFill>
              <a:ln w="9525">
                <a:solidFill>
                  <a:schemeClr val="lt1"/>
                </a:solidFill>
              </a:ln>
              <a:effectLst/>
            </c:spPr>
            <c:extLst>
              <c:ext xmlns:c16="http://schemas.microsoft.com/office/drawing/2014/chart" uri="{C3380CC4-5D6E-409C-BE32-E72D297353CC}">
                <c16:uniqueId val="{00000009-0A1D-48F2-ACF9-FB04625116E7}"/>
              </c:ext>
            </c:extLst>
          </c:dPt>
          <c:dPt>
            <c:idx val="5"/>
            <c:bubble3D val="0"/>
            <c:spPr>
              <a:solidFill>
                <a:srgbClr val="000000"/>
              </a:solidFill>
              <a:ln w="9525">
                <a:solidFill>
                  <a:schemeClr val="lt1"/>
                </a:solidFill>
              </a:ln>
              <a:effectLst/>
            </c:spPr>
            <c:extLst>
              <c:ext xmlns:c16="http://schemas.microsoft.com/office/drawing/2014/chart" uri="{C3380CC4-5D6E-409C-BE32-E72D297353CC}">
                <c16:uniqueId val="{0000000B-0A1D-48F2-ACF9-FB04625116E7}"/>
              </c:ext>
            </c:extLst>
          </c:dPt>
          <c:dLbls>
            <c:numFmt formatCode="#,##0\ &quot;%&quot;;\-#,##0&quot;%&quot;" sourceLinked="0"/>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cs-CZ"/>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List1!$A$2:$A$4</c:f>
              <c:strCache>
                <c:ptCount val="3"/>
                <c:pt idx="0">
                  <c:v>Upozornění čtu pravidelně.</c:v>
                </c:pt>
                <c:pt idx="1">
                  <c:v>Upozornění čtu jen občas.</c:v>
                </c:pt>
                <c:pt idx="2">
                  <c:v>Upozornění nikdy nečtu, jen odkliknu</c:v>
                </c:pt>
              </c:strCache>
            </c:strRef>
          </c:cat>
          <c:val>
            <c:numRef>
              <c:f>List1!$B$2:$B$4</c:f>
              <c:numCache>
                <c:formatCode>General</c:formatCode>
                <c:ptCount val="3"/>
                <c:pt idx="0">
                  <c:v>53.8</c:v>
                </c:pt>
                <c:pt idx="1">
                  <c:v>39.5</c:v>
                </c:pt>
                <c:pt idx="2">
                  <c:v>6.7</c:v>
                </c:pt>
              </c:numCache>
            </c:numRef>
          </c:val>
          <c:extLst>
            <c:ext xmlns:c16="http://schemas.microsoft.com/office/drawing/2014/chart" uri="{C3380CC4-5D6E-409C-BE32-E72D297353CC}">
              <c16:uniqueId val="{0000000C-0A1D-48F2-ACF9-FB04625116E7}"/>
            </c:ext>
          </c:extLst>
        </c:ser>
        <c:dLbls>
          <c:showLegendKey val="0"/>
          <c:showVal val="0"/>
          <c:showCatName val="0"/>
          <c:showSerName val="0"/>
          <c:showPercent val="0"/>
          <c:showBubbleSize val="0"/>
          <c:showLeaderLines val="1"/>
        </c:dLbls>
        <c:firstSliceAng val="0"/>
        <c:holeSize val="50"/>
      </c:doughnutChart>
      <c:spPr>
        <a:noFill/>
        <a:ln>
          <a:noFill/>
        </a:ln>
        <a:effectLst/>
      </c:spPr>
    </c:plotArea>
    <c:legend>
      <c:legendPos val="r"/>
      <c:legendEntry>
        <c:idx val="0"/>
        <c:txPr>
          <a:bodyPr rot="0" spcFirstLastPara="1" vertOverflow="ellipsis" vert="horz" wrap="square" anchor="ctr" anchorCtr="1"/>
          <a:lstStyle/>
          <a:p>
            <a:pPr algn="ctr">
              <a:defRPr lang="en-US" sz="1200" b="0" i="0" u="none" strike="noStrike" kern="1200" baseline="0">
                <a:solidFill>
                  <a:schemeClr val="tx1">
                    <a:lumMod val="95000"/>
                    <a:lumOff val="5000"/>
                  </a:schemeClr>
                </a:solidFill>
                <a:latin typeface="+mn-lt"/>
                <a:ea typeface="+mn-ea"/>
                <a:cs typeface="+mn-cs"/>
              </a:defRPr>
            </a:pPr>
            <a:endParaRPr lang="cs-CZ"/>
          </a:p>
        </c:txPr>
      </c:legendEntry>
      <c:legendEntry>
        <c:idx val="1"/>
        <c:txPr>
          <a:bodyPr rot="0" spcFirstLastPara="1" vertOverflow="ellipsis" vert="horz" wrap="square" anchor="ctr" anchorCtr="1"/>
          <a:lstStyle/>
          <a:p>
            <a:pPr algn="ctr">
              <a:defRPr lang="en-US" sz="1200" b="0" i="0" u="none" strike="noStrike" kern="1200" baseline="0">
                <a:solidFill>
                  <a:schemeClr val="tx1">
                    <a:lumMod val="95000"/>
                    <a:lumOff val="5000"/>
                  </a:schemeClr>
                </a:solidFill>
                <a:latin typeface="+mn-lt"/>
                <a:ea typeface="+mn-ea"/>
                <a:cs typeface="+mn-cs"/>
              </a:defRPr>
            </a:pPr>
            <a:endParaRPr lang="cs-CZ"/>
          </a:p>
        </c:txPr>
      </c:legendEntry>
      <c:legendEntry>
        <c:idx val="2"/>
        <c:txPr>
          <a:bodyPr rot="0" spcFirstLastPara="1" vertOverflow="ellipsis" vert="horz" wrap="square" anchor="ctr" anchorCtr="1"/>
          <a:lstStyle/>
          <a:p>
            <a:pPr algn="ctr">
              <a:defRPr lang="en-US" sz="1200" b="0" i="0" u="none" strike="noStrike" kern="1200" baseline="0">
                <a:solidFill>
                  <a:schemeClr val="tx1">
                    <a:lumMod val="95000"/>
                    <a:lumOff val="5000"/>
                  </a:schemeClr>
                </a:solidFill>
                <a:latin typeface="+mn-lt"/>
                <a:ea typeface="+mn-ea"/>
                <a:cs typeface="+mn-cs"/>
              </a:defRPr>
            </a:pPr>
            <a:endParaRPr lang="cs-CZ"/>
          </a:p>
        </c:txPr>
      </c:legendEntry>
      <c:layout>
        <c:manualLayout>
          <c:xMode val="edge"/>
          <c:yMode val="edge"/>
          <c:x val="0.51355768817414504"/>
          <c:y val="0.12684953787721032"/>
          <c:w val="0.46268058149441488"/>
          <c:h val="0.680425586072293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95000"/>
                  <a:lumOff val="5000"/>
                </a:schemeClr>
              </a:solidFill>
              <a:latin typeface="+mn-lt"/>
              <a:ea typeface="+mn-ea"/>
              <a:cs typeface="+mn-cs"/>
            </a:defRPr>
          </a:pPr>
          <a:endParaRPr lang="cs-CZ"/>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cs-CZ"/>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6217101335079311E-2"/>
          <c:y val="0.17024197269184912"/>
          <c:w val="0.42800688051532154"/>
          <c:h val="0.63879642095247668"/>
        </c:manualLayout>
      </c:layout>
      <c:doughnutChart>
        <c:varyColors val="1"/>
        <c:ser>
          <c:idx val="0"/>
          <c:order val="0"/>
          <c:tx>
            <c:strRef>
              <c:f>List1!$B$1</c:f>
              <c:strCache>
                <c:ptCount val="1"/>
                <c:pt idx="0">
                  <c:v>Sloupec</c:v>
                </c:pt>
              </c:strCache>
            </c:strRef>
          </c:tx>
          <c:spPr>
            <a:ln w="9525"/>
          </c:spPr>
          <c:dPt>
            <c:idx val="0"/>
            <c:bubble3D val="0"/>
            <c:spPr>
              <a:solidFill>
                <a:srgbClr val="006260"/>
              </a:solidFill>
              <a:ln w="9525">
                <a:solidFill>
                  <a:schemeClr val="lt1"/>
                </a:solidFill>
              </a:ln>
              <a:effectLst/>
            </c:spPr>
            <c:extLst>
              <c:ext xmlns:c16="http://schemas.microsoft.com/office/drawing/2014/chart" uri="{C3380CC4-5D6E-409C-BE32-E72D297353CC}">
                <c16:uniqueId val="{00000001-E1D9-4D6A-A485-B6ED4BB9A5A0}"/>
              </c:ext>
            </c:extLst>
          </c:dPt>
          <c:dPt>
            <c:idx val="1"/>
            <c:bubble3D val="0"/>
            <c:spPr>
              <a:solidFill>
                <a:srgbClr val="009D9C"/>
              </a:solidFill>
              <a:ln w="9525">
                <a:solidFill>
                  <a:schemeClr val="lt1"/>
                </a:solidFill>
              </a:ln>
              <a:effectLst/>
            </c:spPr>
            <c:extLst>
              <c:ext xmlns:c16="http://schemas.microsoft.com/office/drawing/2014/chart" uri="{C3380CC4-5D6E-409C-BE32-E72D297353CC}">
                <c16:uniqueId val="{00000003-E1D9-4D6A-A485-B6ED4BB9A5A0}"/>
              </c:ext>
            </c:extLst>
          </c:dPt>
          <c:dPt>
            <c:idx val="2"/>
            <c:bubble3D val="0"/>
            <c:spPr>
              <a:solidFill>
                <a:srgbClr val="7F7F7F">
                  <a:alpha val="80000"/>
                </a:srgbClr>
              </a:solidFill>
              <a:ln w="9525">
                <a:solidFill>
                  <a:schemeClr val="lt1"/>
                </a:solidFill>
              </a:ln>
              <a:effectLst/>
            </c:spPr>
            <c:extLst>
              <c:ext xmlns:c16="http://schemas.microsoft.com/office/drawing/2014/chart" uri="{C3380CC4-5D6E-409C-BE32-E72D297353CC}">
                <c16:uniqueId val="{00000005-E1D9-4D6A-A485-B6ED4BB9A5A0}"/>
              </c:ext>
            </c:extLst>
          </c:dPt>
          <c:dPt>
            <c:idx val="3"/>
            <c:bubble3D val="0"/>
            <c:spPr>
              <a:solidFill>
                <a:srgbClr val="C0C0C0"/>
              </a:solidFill>
              <a:ln w="9525">
                <a:solidFill>
                  <a:schemeClr val="lt1"/>
                </a:solidFill>
              </a:ln>
              <a:effectLst/>
            </c:spPr>
            <c:extLst>
              <c:ext xmlns:c16="http://schemas.microsoft.com/office/drawing/2014/chart" uri="{C3380CC4-5D6E-409C-BE32-E72D297353CC}">
                <c16:uniqueId val="{00000007-E1D9-4D6A-A485-B6ED4BB9A5A0}"/>
              </c:ext>
            </c:extLst>
          </c:dPt>
          <c:dPt>
            <c:idx val="4"/>
            <c:bubble3D val="0"/>
            <c:spPr>
              <a:solidFill>
                <a:srgbClr val="A6A6A6"/>
              </a:solidFill>
              <a:ln w="9525">
                <a:solidFill>
                  <a:schemeClr val="lt1"/>
                </a:solidFill>
              </a:ln>
              <a:effectLst/>
            </c:spPr>
            <c:extLst>
              <c:ext xmlns:c16="http://schemas.microsoft.com/office/drawing/2014/chart" uri="{C3380CC4-5D6E-409C-BE32-E72D297353CC}">
                <c16:uniqueId val="{00000009-E1D9-4D6A-A485-B6ED4BB9A5A0}"/>
              </c:ext>
            </c:extLst>
          </c:dPt>
          <c:dPt>
            <c:idx val="5"/>
            <c:bubble3D val="0"/>
            <c:spPr>
              <a:solidFill>
                <a:srgbClr val="000000"/>
              </a:solidFill>
              <a:ln w="9525">
                <a:solidFill>
                  <a:schemeClr val="lt1"/>
                </a:solidFill>
              </a:ln>
              <a:effectLst/>
            </c:spPr>
            <c:extLst>
              <c:ext xmlns:c16="http://schemas.microsoft.com/office/drawing/2014/chart" uri="{C3380CC4-5D6E-409C-BE32-E72D297353CC}">
                <c16:uniqueId val="{0000000B-E1D9-4D6A-A485-B6ED4BB9A5A0}"/>
              </c:ext>
            </c:extLst>
          </c:dPt>
          <c:dLbls>
            <c:numFmt formatCode="#,##0\ &quot;%&quot;;\-#,##0&quot;%&quot;" sourceLinked="0"/>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cs-CZ"/>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List1!$A$2:$A$4</c:f>
              <c:strCache>
                <c:ptCount val="3"/>
                <c:pt idx="0">
                  <c:v>Nikdy je neotevírám.</c:v>
                </c:pt>
                <c:pt idx="1">
                  <c:v>Občas některou otevřu.</c:v>
                </c:pt>
                <c:pt idx="2">
                  <c:v>Běžně takové přílohy otevírám.</c:v>
                </c:pt>
              </c:strCache>
            </c:strRef>
          </c:cat>
          <c:val>
            <c:numRef>
              <c:f>List1!$B$2:$B$4</c:f>
              <c:numCache>
                <c:formatCode>General</c:formatCode>
                <c:ptCount val="3"/>
                <c:pt idx="0">
                  <c:v>76.099999999999994</c:v>
                </c:pt>
                <c:pt idx="1">
                  <c:v>17.600000000000001</c:v>
                </c:pt>
                <c:pt idx="2">
                  <c:v>6.3</c:v>
                </c:pt>
              </c:numCache>
            </c:numRef>
          </c:val>
          <c:extLst>
            <c:ext xmlns:c16="http://schemas.microsoft.com/office/drawing/2014/chart" uri="{C3380CC4-5D6E-409C-BE32-E72D297353CC}">
              <c16:uniqueId val="{0000000C-E1D9-4D6A-A485-B6ED4BB9A5A0}"/>
            </c:ext>
          </c:extLst>
        </c:ser>
        <c:dLbls>
          <c:showLegendKey val="0"/>
          <c:showVal val="0"/>
          <c:showCatName val="0"/>
          <c:showSerName val="0"/>
          <c:showPercent val="0"/>
          <c:showBubbleSize val="0"/>
          <c:showLeaderLines val="1"/>
        </c:dLbls>
        <c:firstSliceAng val="0"/>
        <c:holeSize val="50"/>
      </c:doughnutChart>
      <c:spPr>
        <a:noFill/>
        <a:ln>
          <a:noFill/>
        </a:ln>
        <a:effectLst/>
      </c:spPr>
    </c:plotArea>
    <c:legend>
      <c:legendPos val="r"/>
      <c:legendEntry>
        <c:idx val="0"/>
        <c:txPr>
          <a:bodyPr rot="0" spcFirstLastPara="1" vertOverflow="ellipsis" vert="horz" wrap="square" anchor="ctr" anchorCtr="1"/>
          <a:lstStyle/>
          <a:p>
            <a:pPr algn="ctr">
              <a:defRPr lang="en-US" sz="1200" b="0" i="0" u="none" strike="noStrike" kern="1200" baseline="0">
                <a:solidFill>
                  <a:schemeClr val="tx1">
                    <a:lumMod val="95000"/>
                    <a:lumOff val="5000"/>
                  </a:schemeClr>
                </a:solidFill>
                <a:latin typeface="+mn-lt"/>
                <a:ea typeface="+mn-ea"/>
                <a:cs typeface="+mn-cs"/>
              </a:defRPr>
            </a:pPr>
            <a:endParaRPr lang="cs-CZ"/>
          </a:p>
        </c:txPr>
      </c:legendEntry>
      <c:legendEntry>
        <c:idx val="1"/>
        <c:txPr>
          <a:bodyPr rot="0" spcFirstLastPara="1" vertOverflow="ellipsis" vert="horz" wrap="square" anchor="ctr" anchorCtr="1"/>
          <a:lstStyle/>
          <a:p>
            <a:pPr algn="ctr">
              <a:defRPr lang="en-US" sz="1200" b="0" i="0" u="none" strike="noStrike" kern="1200" baseline="0">
                <a:solidFill>
                  <a:schemeClr val="tx1">
                    <a:lumMod val="95000"/>
                    <a:lumOff val="5000"/>
                  </a:schemeClr>
                </a:solidFill>
                <a:latin typeface="+mn-lt"/>
                <a:ea typeface="+mn-ea"/>
                <a:cs typeface="+mn-cs"/>
              </a:defRPr>
            </a:pPr>
            <a:endParaRPr lang="cs-CZ"/>
          </a:p>
        </c:txPr>
      </c:legendEntry>
      <c:legendEntry>
        <c:idx val="2"/>
        <c:txPr>
          <a:bodyPr rot="0" spcFirstLastPara="1" vertOverflow="ellipsis" vert="horz" wrap="square" anchor="ctr" anchorCtr="1"/>
          <a:lstStyle/>
          <a:p>
            <a:pPr algn="ctr">
              <a:defRPr lang="en-US" sz="1200" b="0" i="0" u="none" strike="noStrike" kern="1200" baseline="0">
                <a:solidFill>
                  <a:schemeClr val="tx1">
                    <a:lumMod val="95000"/>
                    <a:lumOff val="5000"/>
                  </a:schemeClr>
                </a:solidFill>
                <a:latin typeface="+mn-lt"/>
                <a:ea typeface="+mn-ea"/>
                <a:cs typeface="+mn-cs"/>
              </a:defRPr>
            </a:pPr>
            <a:endParaRPr lang="cs-CZ"/>
          </a:p>
        </c:txPr>
      </c:legendEntry>
      <c:layout>
        <c:manualLayout>
          <c:xMode val="edge"/>
          <c:yMode val="edge"/>
          <c:x val="0.51355768817414504"/>
          <c:y val="0.12684953787721032"/>
          <c:w val="0.46268058149441488"/>
          <c:h val="0.680425586072293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95000"/>
                  <a:lumOff val="5000"/>
                </a:schemeClr>
              </a:solidFill>
              <a:latin typeface="+mn-lt"/>
              <a:ea typeface="+mn-ea"/>
              <a:cs typeface="+mn-cs"/>
            </a:defRPr>
          </a:pPr>
          <a:endParaRPr lang="cs-CZ"/>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cs-CZ"/>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284828963538247"/>
          <c:y val="0.17024205742512083"/>
          <c:w val="0.42800688051532154"/>
          <c:h val="0.63879642095247668"/>
        </c:manualLayout>
      </c:layout>
      <c:doughnutChart>
        <c:varyColors val="1"/>
        <c:ser>
          <c:idx val="0"/>
          <c:order val="0"/>
          <c:tx>
            <c:strRef>
              <c:f>List1!$B$1</c:f>
              <c:strCache>
                <c:ptCount val="1"/>
                <c:pt idx="0">
                  <c:v>Sloupec</c:v>
                </c:pt>
              </c:strCache>
            </c:strRef>
          </c:tx>
          <c:spPr>
            <a:ln w="9525"/>
          </c:spPr>
          <c:dPt>
            <c:idx val="0"/>
            <c:bubble3D val="0"/>
            <c:spPr>
              <a:solidFill>
                <a:srgbClr val="006260"/>
              </a:solidFill>
              <a:ln w="9525">
                <a:solidFill>
                  <a:schemeClr val="lt1"/>
                </a:solidFill>
              </a:ln>
              <a:effectLst/>
            </c:spPr>
            <c:extLst>
              <c:ext xmlns:c16="http://schemas.microsoft.com/office/drawing/2014/chart" uri="{C3380CC4-5D6E-409C-BE32-E72D297353CC}">
                <c16:uniqueId val="{00000001-B952-4855-A8A9-BA3D0D075523}"/>
              </c:ext>
            </c:extLst>
          </c:dPt>
          <c:dPt>
            <c:idx val="1"/>
            <c:bubble3D val="0"/>
            <c:spPr>
              <a:solidFill>
                <a:srgbClr val="009D9C"/>
              </a:solidFill>
              <a:ln w="9525">
                <a:solidFill>
                  <a:schemeClr val="lt1"/>
                </a:solidFill>
              </a:ln>
              <a:effectLst/>
            </c:spPr>
            <c:extLst>
              <c:ext xmlns:c16="http://schemas.microsoft.com/office/drawing/2014/chart" uri="{C3380CC4-5D6E-409C-BE32-E72D297353CC}">
                <c16:uniqueId val="{00000003-B952-4855-A8A9-BA3D0D075523}"/>
              </c:ext>
            </c:extLst>
          </c:dPt>
          <c:dPt>
            <c:idx val="2"/>
            <c:bubble3D val="0"/>
            <c:spPr>
              <a:solidFill>
                <a:srgbClr val="7F7F7F">
                  <a:alpha val="80000"/>
                </a:srgbClr>
              </a:solidFill>
              <a:ln w="9525">
                <a:solidFill>
                  <a:schemeClr val="lt1"/>
                </a:solidFill>
              </a:ln>
              <a:effectLst/>
            </c:spPr>
            <c:extLst>
              <c:ext xmlns:c16="http://schemas.microsoft.com/office/drawing/2014/chart" uri="{C3380CC4-5D6E-409C-BE32-E72D297353CC}">
                <c16:uniqueId val="{00000005-B952-4855-A8A9-BA3D0D075523}"/>
              </c:ext>
            </c:extLst>
          </c:dPt>
          <c:dPt>
            <c:idx val="3"/>
            <c:bubble3D val="0"/>
            <c:spPr>
              <a:solidFill>
                <a:srgbClr val="C0C0C0"/>
              </a:solidFill>
              <a:ln w="9525">
                <a:solidFill>
                  <a:schemeClr val="lt1"/>
                </a:solidFill>
              </a:ln>
              <a:effectLst/>
            </c:spPr>
            <c:extLst>
              <c:ext xmlns:c16="http://schemas.microsoft.com/office/drawing/2014/chart" uri="{C3380CC4-5D6E-409C-BE32-E72D297353CC}">
                <c16:uniqueId val="{00000007-B952-4855-A8A9-BA3D0D075523}"/>
              </c:ext>
            </c:extLst>
          </c:dPt>
          <c:dPt>
            <c:idx val="4"/>
            <c:bubble3D val="0"/>
            <c:spPr>
              <a:solidFill>
                <a:srgbClr val="A6A6A6"/>
              </a:solidFill>
              <a:ln w="9525">
                <a:solidFill>
                  <a:schemeClr val="lt1"/>
                </a:solidFill>
              </a:ln>
              <a:effectLst/>
            </c:spPr>
            <c:extLst>
              <c:ext xmlns:c16="http://schemas.microsoft.com/office/drawing/2014/chart" uri="{C3380CC4-5D6E-409C-BE32-E72D297353CC}">
                <c16:uniqueId val="{00000009-B952-4855-A8A9-BA3D0D075523}"/>
              </c:ext>
            </c:extLst>
          </c:dPt>
          <c:dPt>
            <c:idx val="5"/>
            <c:bubble3D val="0"/>
            <c:spPr>
              <a:solidFill>
                <a:srgbClr val="000000"/>
              </a:solidFill>
              <a:ln w="9525">
                <a:solidFill>
                  <a:schemeClr val="lt1"/>
                </a:solidFill>
              </a:ln>
              <a:effectLst/>
            </c:spPr>
            <c:extLst>
              <c:ext xmlns:c16="http://schemas.microsoft.com/office/drawing/2014/chart" uri="{C3380CC4-5D6E-409C-BE32-E72D297353CC}">
                <c16:uniqueId val="{0000000B-B952-4855-A8A9-BA3D0D075523}"/>
              </c:ext>
            </c:extLst>
          </c:dPt>
          <c:dLbls>
            <c:dLbl>
              <c:idx val="2"/>
              <c:layout>
                <c:manualLayout>
                  <c:x val="7.9709480909265513E-3"/>
                  <c:y val="-4.078467642386320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B952-4855-A8A9-BA3D0D075523}"/>
                </c:ext>
              </c:extLst>
            </c:dLbl>
            <c:numFmt formatCode="#,##0\ &quot;%&quot;;\-#,##0&quot;%&quot;" sourceLinked="0"/>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cs-CZ"/>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List1!$A$2:$A$4</c:f>
              <c:strCache>
                <c:ptCount val="3"/>
                <c:pt idx="0">
                  <c:v>Kontroluji je pravidelně a detailně.</c:v>
                </c:pt>
                <c:pt idx="1">
                  <c:v>Kontroluji je jen příležitostně.</c:v>
                </c:pt>
                <c:pt idx="2">
                  <c:v>Nekontroluji je vůbec.</c:v>
                </c:pt>
              </c:strCache>
            </c:strRef>
          </c:cat>
          <c:val>
            <c:numRef>
              <c:f>List1!$B$2:$B$4</c:f>
              <c:numCache>
                <c:formatCode>General</c:formatCode>
                <c:ptCount val="3"/>
                <c:pt idx="0">
                  <c:v>69.099999999999994</c:v>
                </c:pt>
                <c:pt idx="1">
                  <c:v>28.6</c:v>
                </c:pt>
                <c:pt idx="2">
                  <c:v>2.2999999999999998</c:v>
                </c:pt>
              </c:numCache>
            </c:numRef>
          </c:val>
          <c:extLst>
            <c:ext xmlns:c16="http://schemas.microsoft.com/office/drawing/2014/chart" uri="{C3380CC4-5D6E-409C-BE32-E72D297353CC}">
              <c16:uniqueId val="{0000000C-B952-4855-A8A9-BA3D0D075523}"/>
            </c:ext>
          </c:extLst>
        </c:ser>
        <c:dLbls>
          <c:showLegendKey val="0"/>
          <c:showVal val="0"/>
          <c:showCatName val="0"/>
          <c:showSerName val="0"/>
          <c:showPercent val="0"/>
          <c:showBubbleSize val="0"/>
          <c:showLeaderLines val="1"/>
        </c:dLbls>
        <c:firstSliceAng val="0"/>
        <c:holeSize val="50"/>
      </c:doughnutChart>
      <c:spPr>
        <a:noFill/>
        <a:ln>
          <a:noFill/>
        </a:ln>
        <a:effectLst/>
      </c:spPr>
    </c:plotArea>
    <c:legend>
      <c:legendPos val="r"/>
      <c:legendEntry>
        <c:idx val="0"/>
        <c:txPr>
          <a:bodyPr rot="0" spcFirstLastPara="1" vertOverflow="ellipsis" vert="horz" wrap="square" anchor="ctr" anchorCtr="1"/>
          <a:lstStyle/>
          <a:p>
            <a:pPr algn="ctr">
              <a:defRPr lang="en-US" sz="1200" b="0" i="0" u="none" strike="noStrike" kern="1200" baseline="0">
                <a:solidFill>
                  <a:schemeClr val="tx1">
                    <a:lumMod val="95000"/>
                    <a:lumOff val="5000"/>
                  </a:schemeClr>
                </a:solidFill>
                <a:latin typeface="+mn-lt"/>
                <a:ea typeface="+mn-ea"/>
                <a:cs typeface="+mn-cs"/>
              </a:defRPr>
            </a:pPr>
            <a:endParaRPr lang="cs-CZ"/>
          </a:p>
        </c:txPr>
      </c:legendEntry>
      <c:legendEntry>
        <c:idx val="1"/>
        <c:txPr>
          <a:bodyPr rot="0" spcFirstLastPara="1" vertOverflow="ellipsis" vert="horz" wrap="square" anchor="ctr" anchorCtr="1"/>
          <a:lstStyle/>
          <a:p>
            <a:pPr algn="ctr">
              <a:defRPr lang="en-US" sz="1200" b="0" i="0" u="none" strike="noStrike" kern="1200" baseline="0">
                <a:solidFill>
                  <a:schemeClr val="tx1">
                    <a:lumMod val="95000"/>
                    <a:lumOff val="5000"/>
                  </a:schemeClr>
                </a:solidFill>
                <a:latin typeface="+mn-lt"/>
                <a:ea typeface="+mn-ea"/>
                <a:cs typeface="+mn-cs"/>
              </a:defRPr>
            </a:pPr>
            <a:endParaRPr lang="cs-CZ"/>
          </a:p>
        </c:txPr>
      </c:legendEntry>
      <c:legendEntry>
        <c:idx val="2"/>
        <c:txPr>
          <a:bodyPr rot="0" spcFirstLastPara="1" vertOverflow="ellipsis" vert="horz" wrap="square" anchor="ctr" anchorCtr="1"/>
          <a:lstStyle/>
          <a:p>
            <a:pPr algn="ctr">
              <a:defRPr lang="en-US" sz="1200" b="0" i="0" u="none" strike="noStrike" kern="1200" baseline="0">
                <a:solidFill>
                  <a:schemeClr val="tx1">
                    <a:lumMod val="95000"/>
                    <a:lumOff val="5000"/>
                  </a:schemeClr>
                </a:solidFill>
                <a:latin typeface="+mn-lt"/>
                <a:ea typeface="+mn-ea"/>
                <a:cs typeface="+mn-cs"/>
              </a:defRPr>
            </a:pPr>
            <a:endParaRPr lang="cs-CZ"/>
          </a:p>
        </c:txPr>
      </c:legendEntry>
      <c:layout>
        <c:manualLayout>
          <c:xMode val="edge"/>
          <c:yMode val="edge"/>
          <c:x val="0.4896447969793245"/>
          <c:y val="0.13626133219897091"/>
          <c:w val="0.46268058149441488"/>
          <c:h val="0.680425586072293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95000"/>
                  <a:lumOff val="5000"/>
                </a:schemeClr>
              </a:solidFill>
              <a:latin typeface="+mn-lt"/>
              <a:ea typeface="+mn-ea"/>
              <a:cs typeface="+mn-cs"/>
            </a:defRPr>
          </a:pPr>
          <a:endParaRPr lang="cs-CZ"/>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cs-CZ"/>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5894647311786274"/>
          <c:y val="9.1904407772571528E-2"/>
          <c:w val="0.54105352688213715"/>
          <c:h val="0.90809549121874455"/>
        </c:manualLayout>
      </c:layout>
      <c:barChart>
        <c:barDir val="bar"/>
        <c:grouping val="clustered"/>
        <c:varyColors val="0"/>
        <c:ser>
          <c:idx val="0"/>
          <c:order val="0"/>
          <c:tx>
            <c:strRef>
              <c:f>List1!$B$1</c:f>
              <c:strCache>
                <c:ptCount val="1"/>
                <c:pt idx="0">
                  <c:v>Sloupec 1</c:v>
                </c:pt>
              </c:strCache>
            </c:strRef>
          </c:tx>
          <c:spPr>
            <a:solidFill>
              <a:srgbClr val="00827A"/>
            </a:solidFill>
            <a:ln>
              <a:noFill/>
            </a:ln>
            <a:effectLst/>
          </c:spPr>
          <c:invertIfNegative val="0"/>
          <c:dPt>
            <c:idx val="0"/>
            <c:invertIfNegative val="0"/>
            <c:bubble3D val="0"/>
            <c:spPr>
              <a:solidFill>
                <a:srgbClr val="00827A"/>
              </a:solidFill>
              <a:ln>
                <a:noFill/>
              </a:ln>
              <a:effectLst/>
            </c:spPr>
            <c:extLst>
              <c:ext xmlns:c16="http://schemas.microsoft.com/office/drawing/2014/chart" uri="{C3380CC4-5D6E-409C-BE32-E72D297353CC}">
                <c16:uniqueId val="{00000001-7657-4D8B-AC41-02097FBFE954}"/>
              </c:ext>
            </c:extLst>
          </c:dPt>
          <c:dPt>
            <c:idx val="1"/>
            <c:invertIfNegative val="0"/>
            <c:bubble3D val="0"/>
            <c:extLst>
              <c:ext xmlns:c16="http://schemas.microsoft.com/office/drawing/2014/chart" uri="{C3380CC4-5D6E-409C-BE32-E72D297353CC}">
                <c16:uniqueId val="{00000002-7657-4D8B-AC41-02097FBFE954}"/>
              </c:ext>
            </c:extLst>
          </c:dPt>
          <c:dPt>
            <c:idx val="2"/>
            <c:invertIfNegative val="0"/>
            <c:bubble3D val="0"/>
            <c:spPr>
              <a:solidFill>
                <a:srgbClr val="00827A"/>
              </a:solidFill>
              <a:ln>
                <a:noFill/>
              </a:ln>
              <a:effectLst/>
            </c:spPr>
            <c:extLst>
              <c:ext xmlns:c16="http://schemas.microsoft.com/office/drawing/2014/chart" uri="{C3380CC4-5D6E-409C-BE32-E72D297353CC}">
                <c16:uniqueId val="{00000004-7657-4D8B-AC41-02097FBFE954}"/>
              </c:ext>
            </c:extLst>
          </c:dPt>
          <c:dPt>
            <c:idx val="4"/>
            <c:invertIfNegative val="0"/>
            <c:bubble3D val="0"/>
            <c:spPr>
              <a:solidFill>
                <a:srgbClr val="00827A"/>
              </a:solidFill>
              <a:ln>
                <a:noFill/>
              </a:ln>
              <a:effectLst/>
            </c:spPr>
            <c:extLst>
              <c:ext xmlns:c16="http://schemas.microsoft.com/office/drawing/2014/chart" uri="{C3380CC4-5D6E-409C-BE32-E72D297353CC}">
                <c16:uniqueId val="{00000006-7657-4D8B-AC41-02097FBFE954}"/>
              </c:ext>
            </c:extLst>
          </c:dPt>
          <c:dPt>
            <c:idx val="7"/>
            <c:invertIfNegative val="0"/>
            <c:bubble3D val="0"/>
            <c:spPr>
              <a:solidFill>
                <a:srgbClr val="00827A"/>
              </a:solidFill>
              <a:ln>
                <a:noFill/>
              </a:ln>
              <a:effectLst/>
            </c:spPr>
            <c:extLst>
              <c:ext xmlns:c16="http://schemas.microsoft.com/office/drawing/2014/chart" uri="{C3380CC4-5D6E-409C-BE32-E72D297353CC}">
                <c16:uniqueId val="{00000008-7657-4D8B-AC41-02097FBFE954}"/>
              </c:ext>
            </c:extLst>
          </c:dPt>
          <c:dPt>
            <c:idx val="8"/>
            <c:invertIfNegative val="0"/>
            <c:bubble3D val="0"/>
            <c:spPr>
              <a:solidFill>
                <a:srgbClr val="A6A6A6"/>
              </a:solidFill>
              <a:ln>
                <a:noFill/>
              </a:ln>
              <a:effectLst/>
            </c:spPr>
            <c:extLst>
              <c:ext xmlns:c16="http://schemas.microsoft.com/office/drawing/2014/chart" uri="{C3380CC4-5D6E-409C-BE32-E72D297353CC}">
                <c16:uniqueId val="{0000000A-7657-4D8B-AC41-02097FBFE954}"/>
              </c:ext>
            </c:extLst>
          </c:dPt>
          <c:dLbls>
            <c:numFmt formatCode="#,##0\ &quot;%&quot;;\-#,##0&quot;%&quot;" sourceLinked="0"/>
            <c:spPr>
              <a:noFill/>
              <a:ln>
                <a:noFill/>
              </a:ln>
              <a:effectLst/>
            </c:spPr>
            <c:txPr>
              <a:bodyPr rot="0" spcFirstLastPara="1" vertOverflow="ellipsis" vert="horz" wrap="square" anchor="ctr" anchorCtr="1"/>
              <a:lstStyle/>
              <a:p>
                <a:pPr>
                  <a:defRPr sz="1197" b="0" i="0" u="none" strike="noStrike" kern="1200" baseline="0">
                    <a:solidFill>
                      <a:schemeClr val="tx2">
                        <a:lumMod val="75000"/>
                        <a:lumOff val="25000"/>
                      </a:schemeClr>
                    </a:solidFill>
                    <a:latin typeface="+mn-lt"/>
                    <a:ea typeface="+mn-ea"/>
                    <a:cs typeface="+mn-cs"/>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List1!$A$2:$A$6</c:f>
              <c:strCache>
                <c:ptCount val="5"/>
                <c:pt idx="0">
                  <c:v>Pouze na svém počítači / notebooku / telefonu, který mám zcela pod kontrolou.</c:v>
                </c:pt>
                <c:pt idx="1">
                  <c:v>Občas se přihlásím na jiném počítači / notebooku / telefonu (např. pracovní), ale znám jeho bezpečnostní nastavení.</c:v>
                </c:pt>
                <c:pt idx="2">
                  <c:v>Přihlašuji se přes počítač, který sdílím s ostatními členy domácnosti, ale znám jeho bezpečnostní nastavení</c:v>
                </c:pt>
                <c:pt idx="3">
                  <c:v>Přihlašuji se na jakémkoliv počítači / notebooku /telefonu, aniž bych zjišťoval jeho bezpečnostní nastavení.</c:v>
                </c:pt>
                <c:pt idx="4">
                  <c:v>Přihlašuji se přes počítač, který sdílím s ostatními členy domácnosti, aniž znám jeho bezpečnostní nastavení</c:v>
                </c:pt>
              </c:strCache>
            </c:strRef>
          </c:cat>
          <c:val>
            <c:numRef>
              <c:f>List1!$B$2:$B$6</c:f>
              <c:numCache>
                <c:formatCode>General</c:formatCode>
                <c:ptCount val="5"/>
                <c:pt idx="0">
                  <c:v>80.5</c:v>
                </c:pt>
                <c:pt idx="1">
                  <c:v>9.3000000000000007</c:v>
                </c:pt>
                <c:pt idx="2">
                  <c:v>6.3</c:v>
                </c:pt>
                <c:pt idx="3">
                  <c:v>2.4</c:v>
                </c:pt>
                <c:pt idx="4">
                  <c:v>1.5</c:v>
                </c:pt>
              </c:numCache>
            </c:numRef>
          </c:val>
          <c:extLst>
            <c:ext xmlns:c16="http://schemas.microsoft.com/office/drawing/2014/chart" uri="{C3380CC4-5D6E-409C-BE32-E72D297353CC}">
              <c16:uniqueId val="{0000000B-7657-4D8B-AC41-02097FBFE954}"/>
            </c:ext>
          </c:extLst>
        </c:ser>
        <c:dLbls>
          <c:showLegendKey val="0"/>
          <c:showVal val="0"/>
          <c:showCatName val="0"/>
          <c:showSerName val="0"/>
          <c:showPercent val="0"/>
          <c:showBubbleSize val="0"/>
        </c:dLbls>
        <c:gapWidth val="60"/>
        <c:axId val="108417024"/>
        <c:axId val="108418560"/>
      </c:barChart>
      <c:catAx>
        <c:axId val="108417024"/>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lgn="ctr">
              <a:defRPr lang="en-US" sz="1200" b="0" i="0" u="none" strike="noStrike" kern="1200" baseline="0">
                <a:solidFill>
                  <a:srgbClr val="0D0D0D"/>
                </a:solidFill>
                <a:latin typeface="+mn-lt"/>
                <a:ea typeface="+mn-ea"/>
                <a:cs typeface="+mn-cs"/>
              </a:defRPr>
            </a:pPr>
            <a:endParaRPr lang="cs-CZ"/>
          </a:p>
        </c:txPr>
        <c:crossAx val="108418560"/>
        <c:crosses val="autoZero"/>
        <c:auto val="1"/>
        <c:lblAlgn val="ctr"/>
        <c:lblOffset val="100"/>
        <c:noMultiLvlLbl val="0"/>
      </c:catAx>
      <c:valAx>
        <c:axId val="108418560"/>
        <c:scaling>
          <c:orientation val="minMax"/>
          <c:max val="100"/>
          <c:min val="0"/>
        </c:scaling>
        <c:delete val="1"/>
        <c:axPos val="t"/>
        <c:numFmt formatCode="General" sourceLinked="1"/>
        <c:majorTickMark val="out"/>
        <c:minorTickMark val="none"/>
        <c:tickLblPos val="nextTo"/>
        <c:crossAx val="108417024"/>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chemeClr val="tx2">
              <a:lumMod val="75000"/>
              <a:lumOff val="25000"/>
            </a:schemeClr>
          </a:solidFill>
        </a:defRPr>
      </a:pPr>
      <a:endParaRPr lang="cs-CZ"/>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6735199539763055"/>
          <c:y val="3.9275037506450006E-2"/>
          <c:w val="0.54238399803655135"/>
          <c:h val="0.73015578260398517"/>
        </c:manualLayout>
      </c:layout>
      <c:barChart>
        <c:barDir val="bar"/>
        <c:grouping val="stacked"/>
        <c:varyColors val="0"/>
        <c:ser>
          <c:idx val="2"/>
          <c:order val="0"/>
          <c:tx>
            <c:strRef>
              <c:f>List1!$B$1</c:f>
              <c:strCache>
                <c:ptCount val="1"/>
                <c:pt idx="0">
                  <c:v>Pamatuji si ho</c:v>
                </c:pt>
              </c:strCache>
            </c:strRef>
          </c:tx>
          <c:spPr>
            <a:solidFill>
              <a:srgbClr val="18234E"/>
            </a:solidFill>
            <a:ln>
              <a:noFill/>
            </a:ln>
            <a:effectLst/>
          </c:spPr>
          <c:invertIfNegative val="0"/>
          <c:dLbls>
            <c:numFmt formatCode="#,##0\ &quot;%&quot;;\-#,##0&quot;%&quot;" sourceLinked="0"/>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mn-lt"/>
                    <a:ea typeface="+mn-ea"/>
                    <a:cs typeface="+mn-cs"/>
                  </a:defRPr>
                </a:pPr>
                <a:endParaRPr lang="cs-CZ"/>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List1!$A$2:$A$8</c:f>
              <c:strCache>
                <c:ptCount val="7"/>
                <c:pt idx="0">
                  <c:v>Internetového či mobilního bankovnictví</c:v>
                </c:pt>
                <c:pt idx="1">
                  <c:v>Hlavního e-mailu</c:v>
                </c:pt>
                <c:pt idx="2">
                  <c:v>Platební aplikace</c:v>
                </c:pt>
                <c:pt idx="3">
                  <c:v>Uživatelských účtů</c:v>
                </c:pt>
                <c:pt idx="4">
                  <c:v>Sociálních sítí</c:v>
                </c:pt>
                <c:pt idx="5">
                  <c:v>Účtů pro přihlašování k volnočasovým aktivitám</c:v>
                </c:pt>
                <c:pt idx="6">
                  <c:v>E-shopů</c:v>
                </c:pt>
              </c:strCache>
            </c:strRef>
          </c:cat>
          <c:val>
            <c:numRef>
              <c:f>List1!$B$2:$B$8</c:f>
              <c:numCache>
                <c:formatCode>General</c:formatCode>
                <c:ptCount val="7"/>
                <c:pt idx="0">
                  <c:v>68.554000000000002</c:v>
                </c:pt>
                <c:pt idx="1">
                  <c:v>63.948</c:v>
                </c:pt>
                <c:pt idx="2">
                  <c:v>58.67</c:v>
                </c:pt>
                <c:pt idx="3">
                  <c:v>57.375</c:v>
                </c:pt>
                <c:pt idx="4">
                  <c:v>54.029000000000003</c:v>
                </c:pt>
                <c:pt idx="5">
                  <c:v>42.808999999999997</c:v>
                </c:pt>
                <c:pt idx="6">
                  <c:v>40.578000000000003</c:v>
                </c:pt>
              </c:numCache>
            </c:numRef>
          </c:val>
          <c:extLst>
            <c:ext xmlns:c16="http://schemas.microsoft.com/office/drawing/2014/chart" uri="{C3380CC4-5D6E-409C-BE32-E72D297353CC}">
              <c16:uniqueId val="{00000000-3F37-4176-BCCF-0C704182F338}"/>
            </c:ext>
          </c:extLst>
        </c:ser>
        <c:ser>
          <c:idx val="1"/>
          <c:order val="1"/>
          <c:tx>
            <c:strRef>
              <c:f>List1!$C$1</c:f>
              <c:strCache>
                <c:ptCount val="1"/>
                <c:pt idx="0">
                  <c:v>Zapsané</c:v>
                </c:pt>
              </c:strCache>
            </c:strRef>
          </c:tx>
          <c:spPr>
            <a:solidFill>
              <a:srgbClr val="A6A6A6"/>
            </a:solidFill>
            <a:ln>
              <a:noFill/>
            </a:ln>
            <a:effectLst/>
          </c:spPr>
          <c:invertIfNegative val="0"/>
          <c:dLbls>
            <c:numFmt formatCode="#,##0\ &quot;%&quot;;\-#,##0&quot;%&quot;" sourceLinked="0"/>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mn-lt"/>
                    <a:ea typeface="+mn-ea"/>
                    <a:cs typeface="+mn-cs"/>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List1!$A$2:$A$8</c:f>
              <c:strCache>
                <c:ptCount val="7"/>
                <c:pt idx="0">
                  <c:v>Internetového či mobilního bankovnictví</c:v>
                </c:pt>
                <c:pt idx="1">
                  <c:v>Hlavního e-mailu</c:v>
                </c:pt>
                <c:pt idx="2">
                  <c:v>Platební aplikace</c:v>
                </c:pt>
                <c:pt idx="3">
                  <c:v>Uživatelských účtů</c:v>
                </c:pt>
                <c:pt idx="4">
                  <c:v>Sociálních sítí</c:v>
                </c:pt>
                <c:pt idx="5">
                  <c:v>Účtů pro přihlašování k volnočasovým aktivitám</c:v>
                </c:pt>
                <c:pt idx="6">
                  <c:v>E-shopů</c:v>
                </c:pt>
              </c:strCache>
            </c:strRef>
          </c:cat>
          <c:val>
            <c:numRef>
              <c:f>List1!$C$2:$C$8</c:f>
              <c:numCache>
                <c:formatCode>General</c:formatCode>
                <c:ptCount val="7"/>
                <c:pt idx="0">
                  <c:v>8.0890000000000004</c:v>
                </c:pt>
                <c:pt idx="1">
                  <c:v>9.0630000000000006</c:v>
                </c:pt>
                <c:pt idx="2">
                  <c:v>10.141999999999999</c:v>
                </c:pt>
                <c:pt idx="3">
                  <c:v>11.901999999999999</c:v>
                </c:pt>
                <c:pt idx="4">
                  <c:v>10.64</c:v>
                </c:pt>
                <c:pt idx="5">
                  <c:v>13.817</c:v>
                </c:pt>
                <c:pt idx="6">
                  <c:v>12.955</c:v>
                </c:pt>
              </c:numCache>
            </c:numRef>
          </c:val>
          <c:extLst>
            <c:ext xmlns:c16="http://schemas.microsoft.com/office/drawing/2014/chart" uri="{C3380CC4-5D6E-409C-BE32-E72D297353CC}">
              <c16:uniqueId val="{00000001-3F37-4176-BCCF-0C704182F338}"/>
            </c:ext>
          </c:extLst>
        </c:ser>
        <c:ser>
          <c:idx val="0"/>
          <c:order val="2"/>
          <c:tx>
            <c:strRef>
              <c:f>List1!$D$1</c:f>
              <c:strCache>
                <c:ptCount val="1"/>
                <c:pt idx="0">
                  <c:v>Zapsané na bezpečném místě </c:v>
                </c:pt>
              </c:strCache>
            </c:strRef>
          </c:tx>
          <c:spPr>
            <a:solidFill>
              <a:srgbClr val="7F7F7F"/>
            </a:solidFill>
            <a:ln>
              <a:noFill/>
            </a:ln>
            <a:effectLst/>
          </c:spPr>
          <c:invertIfNegative val="0"/>
          <c:dLbls>
            <c:numFmt formatCode="#,##0\ &quot;%&quot;;\-#,##0&quot;%&quot;" sourceLinked="0"/>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mn-lt"/>
                    <a:ea typeface="+mn-ea"/>
                    <a:cs typeface="+mn-cs"/>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List1!$A$2:$A$8</c:f>
              <c:strCache>
                <c:ptCount val="7"/>
                <c:pt idx="0">
                  <c:v>Internetového či mobilního bankovnictví</c:v>
                </c:pt>
                <c:pt idx="1">
                  <c:v>Hlavního e-mailu</c:v>
                </c:pt>
                <c:pt idx="2">
                  <c:v>Platební aplikace</c:v>
                </c:pt>
                <c:pt idx="3">
                  <c:v>Uživatelských účtů</c:v>
                </c:pt>
                <c:pt idx="4">
                  <c:v>Sociálních sítí</c:v>
                </c:pt>
                <c:pt idx="5">
                  <c:v>Účtů pro přihlašování k volnočasovým aktivitám</c:v>
                </c:pt>
                <c:pt idx="6">
                  <c:v>E-shopů</c:v>
                </c:pt>
              </c:strCache>
            </c:strRef>
          </c:cat>
          <c:val>
            <c:numRef>
              <c:f>List1!$D$2:$D$8</c:f>
              <c:numCache>
                <c:formatCode>General</c:formatCode>
                <c:ptCount val="7"/>
                <c:pt idx="0">
                  <c:v>10.01</c:v>
                </c:pt>
                <c:pt idx="1">
                  <c:v>6.1429999999999998</c:v>
                </c:pt>
                <c:pt idx="2">
                  <c:v>11.231999999999999</c:v>
                </c:pt>
                <c:pt idx="3">
                  <c:v>9.359</c:v>
                </c:pt>
                <c:pt idx="4">
                  <c:v>6.8179999999999996</c:v>
                </c:pt>
                <c:pt idx="5">
                  <c:v>8.0410000000000004</c:v>
                </c:pt>
                <c:pt idx="6">
                  <c:v>9.2080000000000002</c:v>
                </c:pt>
              </c:numCache>
            </c:numRef>
          </c:val>
          <c:extLst>
            <c:ext xmlns:c16="http://schemas.microsoft.com/office/drawing/2014/chart" uri="{C3380CC4-5D6E-409C-BE32-E72D297353CC}">
              <c16:uniqueId val="{00000002-3F37-4176-BCCF-0C704182F338}"/>
            </c:ext>
          </c:extLst>
        </c:ser>
        <c:ser>
          <c:idx val="3"/>
          <c:order val="3"/>
          <c:tx>
            <c:strRef>
              <c:f>List1!$E$1</c:f>
              <c:strCache>
                <c:ptCount val="1"/>
                <c:pt idx="0">
                  <c:v>Uložené v prohlížeči</c:v>
                </c:pt>
              </c:strCache>
            </c:strRef>
          </c:tx>
          <c:spPr>
            <a:solidFill>
              <a:srgbClr val="2EACAB"/>
            </a:solidFill>
            <a:ln>
              <a:noFill/>
            </a:ln>
            <a:effectLst/>
          </c:spPr>
          <c:invertIfNegative val="0"/>
          <c:dLbls>
            <c:numFmt formatCode="#,##0\ &quot;%&quot;;\-#,##0&quot;%&quot;" sourceLinked="0"/>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mn-lt"/>
                    <a:ea typeface="+mn-ea"/>
                    <a:cs typeface="+mn-cs"/>
                  </a:defRPr>
                </a:pPr>
                <a:endParaRPr lang="cs-CZ"/>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List1!$A$2:$A$8</c:f>
              <c:strCache>
                <c:ptCount val="7"/>
                <c:pt idx="0">
                  <c:v>Internetového či mobilního bankovnictví</c:v>
                </c:pt>
                <c:pt idx="1">
                  <c:v>Hlavního e-mailu</c:v>
                </c:pt>
                <c:pt idx="2">
                  <c:v>Platební aplikace</c:v>
                </c:pt>
                <c:pt idx="3">
                  <c:v>Uživatelských účtů</c:v>
                </c:pt>
                <c:pt idx="4">
                  <c:v>Sociálních sítí</c:v>
                </c:pt>
                <c:pt idx="5">
                  <c:v>Účtů pro přihlašování k volnočasovým aktivitám</c:v>
                </c:pt>
                <c:pt idx="6">
                  <c:v>E-shopů</c:v>
                </c:pt>
              </c:strCache>
            </c:strRef>
          </c:cat>
          <c:val>
            <c:numRef>
              <c:f>List1!$E$2:$E$8</c:f>
              <c:numCache>
                <c:formatCode>General</c:formatCode>
                <c:ptCount val="7"/>
                <c:pt idx="0">
                  <c:v>6.1680000000000001</c:v>
                </c:pt>
                <c:pt idx="1">
                  <c:v>12.89</c:v>
                </c:pt>
                <c:pt idx="2">
                  <c:v>10.577999999999999</c:v>
                </c:pt>
                <c:pt idx="3">
                  <c:v>13.122999999999999</c:v>
                </c:pt>
                <c:pt idx="4">
                  <c:v>19.111999999999998</c:v>
                </c:pt>
                <c:pt idx="5">
                  <c:v>22.876999999999999</c:v>
                </c:pt>
                <c:pt idx="6">
                  <c:v>26.231000000000002</c:v>
                </c:pt>
              </c:numCache>
            </c:numRef>
          </c:val>
          <c:extLst>
            <c:ext xmlns:c16="http://schemas.microsoft.com/office/drawing/2014/chart" uri="{C3380CC4-5D6E-409C-BE32-E72D297353CC}">
              <c16:uniqueId val="{00000003-3F37-4176-BCCF-0C704182F338}"/>
            </c:ext>
          </c:extLst>
        </c:ser>
        <c:ser>
          <c:idx val="4"/>
          <c:order val="4"/>
          <c:tx>
            <c:strRef>
              <c:f>List1!$F$1</c:f>
              <c:strCache>
                <c:ptCount val="1"/>
                <c:pt idx="0">
                  <c:v>Uložené ve speciální aplikaci</c:v>
                </c:pt>
              </c:strCache>
            </c:strRef>
          </c:tx>
          <c:spPr>
            <a:solidFill>
              <a:srgbClr val="088287"/>
            </a:solidFill>
            <a:ln>
              <a:noFill/>
            </a:ln>
            <a:effectLst/>
          </c:spPr>
          <c:invertIfNegative val="0"/>
          <c:dLbls>
            <c:numFmt formatCode="#,##0\ &quot;%&quot;;\-#,##0&quot;%&quot;" sourceLinked="0"/>
            <c:spPr>
              <a:noFill/>
              <a:ln>
                <a:noFill/>
              </a:ln>
              <a:effectLst/>
            </c:spPr>
            <c:txPr>
              <a:bodyPr rot="0" spcFirstLastPara="1" vertOverflow="ellipsis" vert="horz" wrap="square" lIns="38100" tIns="19050" rIns="38100" bIns="19050" anchor="ctr" anchorCtr="0">
                <a:spAutoFit/>
              </a:bodyPr>
              <a:lstStyle/>
              <a:p>
                <a:pPr algn="ctr">
                  <a:defRPr lang="en-US" sz="1200" b="0" i="0" u="none" strike="noStrike" kern="1200" baseline="0">
                    <a:solidFill>
                      <a:schemeClr val="bg1"/>
                    </a:solidFill>
                    <a:latin typeface="+mn-lt"/>
                    <a:ea typeface="+mn-ea"/>
                    <a:cs typeface="+mn-cs"/>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List1!$A$2:$A$8</c:f>
              <c:strCache>
                <c:ptCount val="7"/>
                <c:pt idx="0">
                  <c:v>Internetového či mobilního bankovnictví</c:v>
                </c:pt>
                <c:pt idx="1">
                  <c:v>Hlavního e-mailu</c:v>
                </c:pt>
                <c:pt idx="2">
                  <c:v>Platební aplikace</c:v>
                </c:pt>
                <c:pt idx="3">
                  <c:v>Uživatelských účtů</c:v>
                </c:pt>
                <c:pt idx="4">
                  <c:v>Sociálních sítí</c:v>
                </c:pt>
                <c:pt idx="5">
                  <c:v>Účtů pro přihlašování k volnočasovým aktivitám</c:v>
                </c:pt>
                <c:pt idx="6">
                  <c:v>E-shopů</c:v>
                </c:pt>
              </c:strCache>
            </c:strRef>
          </c:cat>
          <c:val>
            <c:numRef>
              <c:f>List1!$F$2:$F$8</c:f>
              <c:numCache>
                <c:formatCode>General</c:formatCode>
                <c:ptCount val="7"/>
                <c:pt idx="0">
                  <c:v>4.7519999999999998</c:v>
                </c:pt>
                <c:pt idx="1">
                  <c:v>5.2370000000000001</c:v>
                </c:pt>
                <c:pt idx="2">
                  <c:v>5.9980000000000002</c:v>
                </c:pt>
                <c:pt idx="3">
                  <c:v>5.0860000000000003</c:v>
                </c:pt>
                <c:pt idx="4">
                  <c:v>6.3019999999999996</c:v>
                </c:pt>
                <c:pt idx="5">
                  <c:v>6.2290000000000001</c:v>
                </c:pt>
                <c:pt idx="6">
                  <c:v>6.6379999999999999</c:v>
                </c:pt>
              </c:numCache>
            </c:numRef>
          </c:val>
          <c:extLst>
            <c:ext xmlns:c16="http://schemas.microsoft.com/office/drawing/2014/chart" uri="{C3380CC4-5D6E-409C-BE32-E72D297353CC}">
              <c16:uniqueId val="{00000004-3F37-4176-BCCF-0C704182F338}"/>
            </c:ext>
          </c:extLst>
        </c:ser>
        <c:ser>
          <c:idx val="5"/>
          <c:order val="5"/>
          <c:tx>
            <c:strRef>
              <c:f>List1!$G$1</c:f>
              <c:strCache>
                <c:ptCount val="1"/>
                <c:pt idx="0">
                  <c:v>Uložené v mobilu</c:v>
                </c:pt>
              </c:strCache>
            </c:strRef>
          </c:tx>
          <c:spPr>
            <a:solidFill>
              <a:srgbClr val="135868"/>
            </a:solidFill>
            <a:ln>
              <a:noFill/>
            </a:ln>
            <a:effectLst/>
          </c:spPr>
          <c:invertIfNegative val="0"/>
          <c:dLbls>
            <c:numFmt formatCode="#,##0\ &quot;%&quot;;\-#,##0&quot;%&quot;"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List1!$A$2:$A$8</c:f>
              <c:strCache>
                <c:ptCount val="7"/>
                <c:pt idx="0">
                  <c:v>Internetového či mobilního bankovnictví</c:v>
                </c:pt>
                <c:pt idx="1">
                  <c:v>Hlavního e-mailu</c:v>
                </c:pt>
                <c:pt idx="2">
                  <c:v>Platební aplikace</c:v>
                </c:pt>
                <c:pt idx="3">
                  <c:v>Uživatelských účtů</c:v>
                </c:pt>
                <c:pt idx="4">
                  <c:v>Sociálních sítí</c:v>
                </c:pt>
                <c:pt idx="5">
                  <c:v>Účtů pro přihlašování k volnočasovým aktivitám</c:v>
                </c:pt>
                <c:pt idx="6">
                  <c:v>E-shopů</c:v>
                </c:pt>
              </c:strCache>
            </c:strRef>
          </c:cat>
          <c:val>
            <c:numRef>
              <c:f>List1!$G$2:$G$8</c:f>
              <c:numCache>
                <c:formatCode>General</c:formatCode>
                <c:ptCount val="7"/>
                <c:pt idx="0">
                  <c:v>2.0219999999999998</c:v>
                </c:pt>
                <c:pt idx="1">
                  <c:v>2.4169999999999998</c:v>
                </c:pt>
                <c:pt idx="2">
                  <c:v>2.508</c:v>
                </c:pt>
                <c:pt idx="3">
                  <c:v>2.4420000000000002</c:v>
                </c:pt>
                <c:pt idx="4">
                  <c:v>2.0659999999999998</c:v>
                </c:pt>
                <c:pt idx="5">
                  <c:v>3.851</c:v>
                </c:pt>
                <c:pt idx="6">
                  <c:v>2.9980000000000002</c:v>
                </c:pt>
              </c:numCache>
            </c:numRef>
          </c:val>
          <c:extLst>
            <c:ext xmlns:c16="http://schemas.microsoft.com/office/drawing/2014/chart" uri="{C3380CC4-5D6E-409C-BE32-E72D297353CC}">
              <c16:uniqueId val="{00000005-3F37-4176-BCCF-0C704182F338}"/>
            </c:ext>
          </c:extLst>
        </c:ser>
        <c:ser>
          <c:idx val="6"/>
          <c:order val="6"/>
          <c:tx>
            <c:strRef>
              <c:f>List1!$H$1</c:f>
              <c:strCache>
                <c:ptCount val="1"/>
                <c:pt idx="0">
                  <c:v>Sdílím ho s dalšími osobami </c:v>
                </c:pt>
              </c:strCache>
            </c:strRef>
          </c:tx>
          <c:spPr>
            <a:solidFill>
              <a:srgbClr val="0D0D0D"/>
            </a:solidFill>
            <a:ln>
              <a:noFill/>
            </a:ln>
            <a:effectLst/>
          </c:spPr>
          <c:invertIfNegative val="0"/>
          <c:cat>
            <c:strRef>
              <c:f>List1!$A$2:$A$8</c:f>
              <c:strCache>
                <c:ptCount val="7"/>
                <c:pt idx="0">
                  <c:v>Internetového či mobilního bankovnictví</c:v>
                </c:pt>
                <c:pt idx="1">
                  <c:v>Hlavního e-mailu</c:v>
                </c:pt>
                <c:pt idx="2">
                  <c:v>Platební aplikace</c:v>
                </c:pt>
                <c:pt idx="3">
                  <c:v>Uživatelských účtů</c:v>
                </c:pt>
                <c:pt idx="4">
                  <c:v>Sociálních sítí</c:v>
                </c:pt>
                <c:pt idx="5">
                  <c:v>Účtů pro přihlašování k volnočasovým aktivitám</c:v>
                </c:pt>
                <c:pt idx="6">
                  <c:v>E-shopů</c:v>
                </c:pt>
              </c:strCache>
            </c:strRef>
          </c:cat>
          <c:val>
            <c:numRef>
              <c:f>List1!$H$2:$H$8</c:f>
              <c:numCache>
                <c:formatCode>General</c:formatCode>
                <c:ptCount val="7"/>
                <c:pt idx="0">
                  <c:v>0.40400000000000003</c:v>
                </c:pt>
                <c:pt idx="1">
                  <c:v>0.30199999999999999</c:v>
                </c:pt>
                <c:pt idx="2">
                  <c:v>0.872</c:v>
                </c:pt>
                <c:pt idx="3">
                  <c:v>0.71199999999999997</c:v>
                </c:pt>
                <c:pt idx="4">
                  <c:v>1.0329999999999999</c:v>
                </c:pt>
                <c:pt idx="5">
                  <c:v>2.3780000000000001</c:v>
                </c:pt>
                <c:pt idx="6">
                  <c:v>1.3919999999999999</c:v>
                </c:pt>
              </c:numCache>
            </c:numRef>
          </c:val>
          <c:extLst>
            <c:ext xmlns:c16="http://schemas.microsoft.com/office/drawing/2014/chart" uri="{C3380CC4-5D6E-409C-BE32-E72D297353CC}">
              <c16:uniqueId val="{00000000-8ED2-41D2-8149-E5B8198F4779}"/>
            </c:ext>
          </c:extLst>
        </c:ser>
        <c:dLbls>
          <c:showLegendKey val="0"/>
          <c:showVal val="0"/>
          <c:showCatName val="0"/>
          <c:showSerName val="0"/>
          <c:showPercent val="0"/>
          <c:showBubbleSize val="0"/>
        </c:dLbls>
        <c:gapWidth val="60"/>
        <c:overlap val="100"/>
        <c:axId val="149934592"/>
        <c:axId val="37818880"/>
      </c:barChart>
      <c:catAx>
        <c:axId val="149934592"/>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200" b="0" i="0" u="none" strike="noStrike" kern="1200" baseline="0">
                <a:solidFill>
                  <a:srgbClr val="0D0D0D"/>
                </a:solidFill>
                <a:latin typeface="+mn-lt"/>
                <a:ea typeface="+mn-ea"/>
                <a:cs typeface="+mn-cs"/>
              </a:defRPr>
            </a:pPr>
            <a:endParaRPr lang="cs-CZ"/>
          </a:p>
        </c:txPr>
        <c:crossAx val="37818880"/>
        <c:crosses val="autoZero"/>
        <c:auto val="1"/>
        <c:lblAlgn val="ctr"/>
        <c:lblOffset val="100"/>
        <c:noMultiLvlLbl val="0"/>
      </c:catAx>
      <c:valAx>
        <c:axId val="37818880"/>
        <c:scaling>
          <c:orientation val="minMax"/>
          <c:max val="100"/>
          <c:min val="0"/>
        </c:scaling>
        <c:delete val="1"/>
        <c:axPos val="t"/>
        <c:numFmt formatCode="General" sourceLinked="1"/>
        <c:majorTickMark val="out"/>
        <c:minorTickMark val="none"/>
        <c:tickLblPos val="nextTo"/>
        <c:crossAx val="149934592"/>
        <c:crosses val="autoZero"/>
        <c:crossBetween val="between"/>
      </c:valAx>
      <c:spPr>
        <a:noFill/>
        <a:ln>
          <a:noFill/>
        </a:ln>
        <a:effectLst/>
      </c:spPr>
    </c:plotArea>
    <c:legend>
      <c:legendPos val="b"/>
      <c:layout>
        <c:manualLayout>
          <c:xMode val="edge"/>
          <c:yMode val="edge"/>
          <c:x val="0.83482962217208667"/>
          <c:y val="5.9933883978823772E-2"/>
          <c:w val="0.16339270189568678"/>
          <c:h val="0.70394074807234297"/>
        </c:manualLayout>
      </c:layout>
      <c:overlay val="0"/>
      <c:spPr>
        <a:noFill/>
        <a:ln>
          <a:noFill/>
        </a:ln>
        <a:effectLst/>
      </c:spPr>
      <c:txPr>
        <a:bodyPr rot="0" spcFirstLastPara="1" vertOverflow="ellipsis" vert="horz" wrap="square" anchor="ctr" anchorCtr="1"/>
        <a:lstStyle/>
        <a:p>
          <a:pPr>
            <a:defRPr sz="1100" b="0" i="0" u="none" strike="noStrike" kern="1200" baseline="0">
              <a:solidFill>
                <a:srgbClr val="0D0D0D"/>
              </a:solidFill>
              <a:latin typeface="+mn-lt"/>
              <a:ea typeface="+mn-ea"/>
              <a:cs typeface="+mn-cs"/>
            </a:defRPr>
          </a:pPr>
          <a:endParaRPr lang="cs-CZ"/>
        </a:p>
      </c:txPr>
    </c:legend>
    <c:plotVisOnly val="1"/>
    <c:dispBlanksAs val="gap"/>
    <c:showDLblsOverMax val="0"/>
  </c:chart>
  <c:spPr>
    <a:noFill/>
    <a:ln>
      <a:noFill/>
    </a:ln>
    <a:effectLst/>
  </c:spPr>
  <c:txPr>
    <a:bodyPr/>
    <a:lstStyle/>
    <a:p>
      <a:pPr>
        <a:defRPr>
          <a:solidFill>
            <a:schemeClr val="bg1"/>
          </a:solidFill>
        </a:defRPr>
      </a:pPr>
      <a:endParaRPr lang="cs-CZ"/>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6278647734229896E-3"/>
          <c:y val="3.9422608814419363E-2"/>
          <c:w val="0.33381933661117763"/>
          <c:h val="0.92772521717356449"/>
        </c:manualLayout>
      </c:layout>
      <c:barChart>
        <c:barDir val="col"/>
        <c:grouping val="percentStacked"/>
        <c:varyColors val="0"/>
        <c:ser>
          <c:idx val="0"/>
          <c:order val="0"/>
          <c:tx>
            <c:strRef>
              <c:f>List1!$C$1</c:f>
              <c:strCache>
                <c:ptCount val="1"/>
                <c:pt idx="0">
                  <c:v>Ne, v případě, že je podle mě pro danou službu dostatečně bezpečné/silné, nezměním si ho.</c:v>
                </c:pt>
              </c:strCache>
            </c:strRef>
          </c:tx>
          <c:spPr>
            <a:solidFill>
              <a:srgbClr val="6C6C6C"/>
            </a:solidFill>
            <a:ln>
              <a:noFill/>
            </a:ln>
            <a:effectLst/>
          </c:spPr>
          <c:invertIfNegative val="0"/>
          <c:dLbls>
            <c:numFmt formatCode="#,##0\ &quot;%&quot;;\-#,##0&quot;%&quot;" sourceLinked="0"/>
            <c:spPr>
              <a:noFill/>
              <a:ln>
                <a:noFill/>
              </a:ln>
              <a:effectLst/>
            </c:spPr>
            <c:txPr>
              <a:bodyPr rot="0" spcFirstLastPara="1" vertOverflow="ellipsis" vert="horz" wrap="square" lIns="38100" tIns="19050" rIns="38100" bIns="19050" anchor="ctr" anchorCtr="0">
                <a:spAutoFit/>
              </a:bodyPr>
              <a:lstStyle/>
              <a:p>
                <a:pPr algn="ctr">
                  <a:defRPr lang="en-US" sz="1200" b="0" i="0" u="none" strike="noStrike" kern="1200" baseline="0">
                    <a:solidFill>
                      <a:schemeClr val="bg1"/>
                    </a:solidFill>
                    <a:latin typeface="+mn-lt"/>
                    <a:ea typeface="+mn-ea"/>
                    <a:cs typeface="+mn-cs"/>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List1!$A$2</c:f>
              <c:strCache>
                <c:ptCount val="1"/>
                <c:pt idx="0">
                  <c:v>Kategorie 1</c:v>
                </c:pt>
              </c:strCache>
            </c:strRef>
          </c:cat>
          <c:val>
            <c:numRef>
              <c:f>List1!$C$2</c:f>
              <c:numCache>
                <c:formatCode>General</c:formatCode>
                <c:ptCount val="1"/>
                <c:pt idx="0">
                  <c:v>6.6</c:v>
                </c:pt>
              </c:numCache>
            </c:numRef>
          </c:val>
          <c:extLst>
            <c:ext xmlns:c16="http://schemas.microsoft.com/office/drawing/2014/chart" uri="{C3380CC4-5D6E-409C-BE32-E72D297353CC}">
              <c16:uniqueId val="{00000000-181A-4EDF-84F3-AF6A9C64C5FA}"/>
            </c:ext>
          </c:extLst>
        </c:ser>
        <c:ser>
          <c:idx val="1"/>
          <c:order val="1"/>
          <c:tx>
            <c:strRef>
              <c:f>List1!$D$1</c:f>
              <c:strCache>
                <c:ptCount val="1"/>
                <c:pt idx="0">
                  <c:v>Ne, vygenerované heslo si nikdy neměním.</c:v>
                </c:pt>
              </c:strCache>
            </c:strRef>
          </c:tx>
          <c:spPr>
            <a:solidFill>
              <a:srgbClr val="262626"/>
            </a:solidFill>
            <a:ln>
              <a:noFill/>
            </a:ln>
            <a:effectLst/>
          </c:spPr>
          <c:invertIfNegative val="0"/>
          <c:dLbls>
            <c:numFmt formatCode="#,##0\ &quot;%&quot;;\-#,##0&quot;%&quot;" sourceLinked="0"/>
            <c:spPr>
              <a:noFill/>
              <a:ln>
                <a:noFill/>
              </a:ln>
              <a:effectLst/>
            </c:spPr>
            <c:txPr>
              <a:bodyPr rot="0" spcFirstLastPara="1" vertOverflow="ellipsis" vert="horz" wrap="square" lIns="38100" tIns="19050" rIns="38100" bIns="19050" anchor="ctr" anchorCtr="0">
                <a:spAutoFit/>
              </a:bodyPr>
              <a:lstStyle/>
              <a:p>
                <a:pPr algn="ctr">
                  <a:defRPr lang="en-US" sz="1200" b="0" i="0" u="none" strike="noStrike" kern="1200" baseline="0">
                    <a:solidFill>
                      <a:schemeClr val="bg1"/>
                    </a:solidFill>
                    <a:latin typeface="+mn-lt"/>
                    <a:ea typeface="+mn-ea"/>
                    <a:cs typeface="+mn-cs"/>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List1!$A$2</c:f>
              <c:strCache>
                <c:ptCount val="1"/>
                <c:pt idx="0">
                  <c:v>Kategorie 1</c:v>
                </c:pt>
              </c:strCache>
            </c:strRef>
          </c:cat>
          <c:val>
            <c:numRef>
              <c:f>List1!$D$2</c:f>
              <c:numCache>
                <c:formatCode>General</c:formatCode>
                <c:ptCount val="1"/>
                <c:pt idx="0">
                  <c:v>1.9</c:v>
                </c:pt>
              </c:numCache>
            </c:numRef>
          </c:val>
          <c:extLst>
            <c:ext xmlns:c16="http://schemas.microsoft.com/office/drawing/2014/chart" uri="{C3380CC4-5D6E-409C-BE32-E72D297353CC}">
              <c16:uniqueId val="{00000001-181A-4EDF-84F3-AF6A9C64C5FA}"/>
            </c:ext>
          </c:extLst>
        </c:ser>
        <c:ser>
          <c:idx val="2"/>
          <c:order val="2"/>
          <c:tx>
            <c:strRef>
              <c:f>List1!$E$1</c:f>
              <c:strCache>
                <c:ptCount val="1"/>
                <c:pt idx="0">
                  <c:v>Ano, změním ho na své obvyklé, bez ohledu na to, abych zvažoval jeho bezpečnost.</c:v>
                </c:pt>
              </c:strCache>
            </c:strRef>
          </c:tx>
          <c:spPr>
            <a:solidFill>
              <a:srgbClr val="2EACAB"/>
            </a:solidFill>
            <a:ln>
              <a:noFill/>
            </a:ln>
            <a:effectLst/>
          </c:spPr>
          <c:invertIfNegative val="0"/>
          <c:dLbls>
            <c:numFmt formatCode="#,##0\ &quot;%&quot;;\-#,##0&quot;%&quot;" sourceLinked="0"/>
            <c:spPr>
              <a:noFill/>
              <a:ln>
                <a:noFill/>
              </a:ln>
              <a:effectLst/>
            </c:spPr>
            <c:txPr>
              <a:bodyPr rot="0" spcFirstLastPara="1" vertOverflow="ellipsis" vert="horz" wrap="square" lIns="38100" tIns="19050" rIns="38100" bIns="19050" anchor="ctr" anchorCtr="0">
                <a:spAutoFit/>
              </a:bodyPr>
              <a:lstStyle/>
              <a:p>
                <a:pPr algn="ctr">
                  <a:defRPr lang="en-US" sz="1200" b="0" i="0" u="none" strike="noStrike" kern="1200" baseline="0">
                    <a:solidFill>
                      <a:schemeClr val="bg1"/>
                    </a:solidFill>
                    <a:latin typeface="+mn-lt"/>
                    <a:ea typeface="+mn-ea"/>
                    <a:cs typeface="+mn-cs"/>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List1!$A$2</c:f>
              <c:strCache>
                <c:ptCount val="1"/>
                <c:pt idx="0">
                  <c:v>Kategorie 1</c:v>
                </c:pt>
              </c:strCache>
            </c:strRef>
          </c:cat>
          <c:val>
            <c:numRef>
              <c:f>List1!$E$2</c:f>
              <c:numCache>
                <c:formatCode>General</c:formatCode>
                <c:ptCount val="1"/>
                <c:pt idx="0">
                  <c:v>25.8</c:v>
                </c:pt>
              </c:numCache>
            </c:numRef>
          </c:val>
          <c:extLst>
            <c:ext xmlns:c16="http://schemas.microsoft.com/office/drawing/2014/chart" uri="{C3380CC4-5D6E-409C-BE32-E72D297353CC}">
              <c16:uniqueId val="{00000002-181A-4EDF-84F3-AF6A9C64C5FA}"/>
            </c:ext>
          </c:extLst>
        </c:ser>
        <c:ser>
          <c:idx val="3"/>
          <c:order val="3"/>
          <c:tx>
            <c:strRef>
              <c:f>List1!$F$1</c:f>
              <c:strCache>
                <c:ptCount val="1"/>
                <c:pt idx="0">
                  <c:v>Ano, změním, navíc pro všechna hesla používám generátor automatických hesel.</c:v>
                </c:pt>
              </c:strCache>
            </c:strRef>
          </c:tx>
          <c:spPr>
            <a:solidFill>
              <a:srgbClr val="088287"/>
            </a:solidFill>
            <a:ln>
              <a:noFill/>
            </a:ln>
            <a:effectLst/>
          </c:spPr>
          <c:invertIfNegative val="0"/>
          <c:dLbls>
            <c:numFmt formatCode="#,##0\ &quot;%&quot;;\-#,##0&quot;%&quot;" sourceLinked="0"/>
            <c:spPr>
              <a:noFill/>
              <a:ln>
                <a:noFill/>
              </a:ln>
              <a:effectLst/>
            </c:spPr>
            <c:txPr>
              <a:bodyPr rot="0" spcFirstLastPara="1" vertOverflow="ellipsis" vert="horz" wrap="square" lIns="38100" tIns="19050" rIns="38100" bIns="19050" anchor="ctr" anchorCtr="0">
                <a:spAutoFit/>
              </a:bodyPr>
              <a:lstStyle/>
              <a:p>
                <a:pPr algn="ctr">
                  <a:defRPr lang="en-US" sz="1200" b="0" i="0" u="none" strike="noStrike" kern="1200" baseline="0">
                    <a:solidFill>
                      <a:schemeClr val="bg1"/>
                    </a:solidFill>
                    <a:latin typeface="+mn-lt"/>
                    <a:ea typeface="+mn-ea"/>
                    <a:cs typeface="+mn-cs"/>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List1!$A$2</c:f>
              <c:strCache>
                <c:ptCount val="1"/>
                <c:pt idx="0">
                  <c:v>Kategorie 1</c:v>
                </c:pt>
              </c:strCache>
            </c:strRef>
          </c:cat>
          <c:val>
            <c:numRef>
              <c:f>List1!$F$2</c:f>
              <c:numCache>
                <c:formatCode>General</c:formatCode>
                <c:ptCount val="1"/>
                <c:pt idx="0">
                  <c:v>13.6</c:v>
                </c:pt>
              </c:numCache>
            </c:numRef>
          </c:val>
          <c:extLst>
            <c:ext xmlns:c16="http://schemas.microsoft.com/office/drawing/2014/chart" uri="{C3380CC4-5D6E-409C-BE32-E72D297353CC}">
              <c16:uniqueId val="{00000003-181A-4EDF-84F3-AF6A9C64C5FA}"/>
            </c:ext>
          </c:extLst>
        </c:ser>
        <c:ser>
          <c:idx val="4"/>
          <c:order val="4"/>
          <c:tx>
            <c:strRef>
              <c:f>List1!$G$1</c:f>
              <c:strCache>
                <c:ptCount val="1"/>
                <c:pt idx="0">
                  <c:v>Ano, v případě, že podle mě není pro danou službu dostatečně bezpečné, změním si ho na silnější.</c:v>
                </c:pt>
              </c:strCache>
            </c:strRef>
          </c:tx>
          <c:spPr>
            <a:solidFill>
              <a:srgbClr val="135868"/>
            </a:solidFill>
            <a:ln>
              <a:noFill/>
            </a:ln>
            <a:effectLst/>
          </c:spPr>
          <c:invertIfNegative val="0"/>
          <c:dLbls>
            <c:numFmt formatCode="#,##0\ &quot;%&quot;;\-#,##0&quot;%&quot;" sourceLinked="0"/>
            <c:spPr>
              <a:noFill/>
              <a:ln>
                <a:noFill/>
              </a:ln>
              <a:effectLst/>
            </c:spPr>
            <c:txPr>
              <a:bodyPr rot="0" spcFirstLastPara="1" vertOverflow="ellipsis" vert="horz" wrap="square" lIns="38100" tIns="19050" rIns="38100" bIns="19050" anchor="ctr" anchorCtr="0">
                <a:spAutoFit/>
              </a:bodyPr>
              <a:lstStyle/>
              <a:p>
                <a:pPr algn="ctr">
                  <a:defRPr lang="en-US" sz="1200" b="0" i="0" u="none" strike="noStrike" kern="1200" baseline="0">
                    <a:solidFill>
                      <a:schemeClr val="bg1"/>
                    </a:solidFill>
                    <a:latin typeface="+mn-lt"/>
                    <a:ea typeface="+mn-ea"/>
                    <a:cs typeface="+mn-cs"/>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List1!$A$2</c:f>
              <c:strCache>
                <c:ptCount val="1"/>
                <c:pt idx="0">
                  <c:v>Kategorie 1</c:v>
                </c:pt>
              </c:strCache>
            </c:strRef>
          </c:cat>
          <c:val>
            <c:numRef>
              <c:f>List1!$G$2</c:f>
              <c:numCache>
                <c:formatCode>General</c:formatCode>
                <c:ptCount val="1"/>
                <c:pt idx="0">
                  <c:v>52.1</c:v>
                </c:pt>
              </c:numCache>
            </c:numRef>
          </c:val>
          <c:extLst>
            <c:ext xmlns:c16="http://schemas.microsoft.com/office/drawing/2014/chart" uri="{C3380CC4-5D6E-409C-BE32-E72D297353CC}">
              <c16:uniqueId val="{00000004-181A-4EDF-84F3-AF6A9C64C5FA}"/>
            </c:ext>
          </c:extLst>
        </c:ser>
        <c:dLbls>
          <c:showLegendKey val="0"/>
          <c:showVal val="0"/>
          <c:showCatName val="0"/>
          <c:showSerName val="0"/>
          <c:showPercent val="0"/>
          <c:showBubbleSize val="0"/>
        </c:dLbls>
        <c:gapWidth val="150"/>
        <c:overlap val="100"/>
        <c:axId val="691731743"/>
        <c:axId val="691736319"/>
      </c:barChart>
      <c:catAx>
        <c:axId val="691731743"/>
        <c:scaling>
          <c:orientation val="minMax"/>
        </c:scaling>
        <c:delete val="1"/>
        <c:axPos val="b"/>
        <c:numFmt formatCode="General" sourceLinked="1"/>
        <c:majorTickMark val="none"/>
        <c:minorTickMark val="none"/>
        <c:tickLblPos val="nextTo"/>
        <c:crossAx val="691736319"/>
        <c:crosses val="autoZero"/>
        <c:auto val="1"/>
        <c:lblAlgn val="ctr"/>
        <c:lblOffset val="100"/>
        <c:noMultiLvlLbl val="0"/>
      </c:catAx>
      <c:valAx>
        <c:axId val="691736319"/>
        <c:scaling>
          <c:orientation val="minMax"/>
        </c:scaling>
        <c:delete val="1"/>
        <c:axPos val="l"/>
        <c:numFmt formatCode="0%" sourceLinked="1"/>
        <c:majorTickMark val="none"/>
        <c:minorTickMark val="none"/>
        <c:tickLblPos val="nextTo"/>
        <c:crossAx val="691731743"/>
        <c:crosses val="autoZero"/>
        <c:crossBetween val="between"/>
      </c:valAx>
      <c:spPr>
        <a:noFill/>
        <a:ln>
          <a:noFill/>
        </a:ln>
        <a:effectLst/>
      </c:spPr>
    </c:plotArea>
    <c:legend>
      <c:legendPos val="l"/>
      <c:layout>
        <c:manualLayout>
          <c:xMode val="edge"/>
          <c:yMode val="edge"/>
          <c:x val="0.34395047837062032"/>
          <c:y val="3.4704066869315079E-3"/>
          <c:w val="0.65466550069760476"/>
          <c:h val="0.9816068778421506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cs-CZ"/>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cs-CZ"/>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39695376295324E-2"/>
          <c:y val="0.12446357405457743"/>
          <c:w val="0.37136027490650353"/>
          <c:h val="0.71274603778889778"/>
        </c:manualLayout>
      </c:layout>
      <c:doughnutChart>
        <c:varyColors val="1"/>
        <c:ser>
          <c:idx val="0"/>
          <c:order val="0"/>
          <c:tx>
            <c:strRef>
              <c:f>List1!$B$1</c:f>
              <c:strCache>
                <c:ptCount val="1"/>
                <c:pt idx="0">
                  <c:v>Sloupec</c:v>
                </c:pt>
              </c:strCache>
            </c:strRef>
          </c:tx>
          <c:spPr>
            <a:ln w="9525"/>
          </c:spPr>
          <c:dPt>
            <c:idx val="0"/>
            <c:bubble3D val="0"/>
            <c:spPr>
              <a:solidFill>
                <a:srgbClr val="135868"/>
              </a:solidFill>
              <a:ln w="9525">
                <a:solidFill>
                  <a:schemeClr val="lt1"/>
                </a:solidFill>
              </a:ln>
              <a:effectLst/>
            </c:spPr>
            <c:extLst>
              <c:ext xmlns:c16="http://schemas.microsoft.com/office/drawing/2014/chart" uri="{C3380CC4-5D6E-409C-BE32-E72D297353CC}">
                <c16:uniqueId val="{00000001-EDE3-4535-9D1C-877D9A831CBD}"/>
              </c:ext>
            </c:extLst>
          </c:dPt>
          <c:dPt>
            <c:idx val="1"/>
            <c:bubble3D val="0"/>
            <c:spPr>
              <a:solidFill>
                <a:srgbClr val="088287"/>
              </a:solidFill>
              <a:ln w="9525">
                <a:solidFill>
                  <a:schemeClr val="lt1"/>
                </a:solidFill>
              </a:ln>
              <a:effectLst/>
            </c:spPr>
            <c:extLst>
              <c:ext xmlns:c16="http://schemas.microsoft.com/office/drawing/2014/chart" uri="{C3380CC4-5D6E-409C-BE32-E72D297353CC}">
                <c16:uniqueId val="{00000003-EDE3-4535-9D1C-877D9A831CBD}"/>
              </c:ext>
            </c:extLst>
          </c:dPt>
          <c:dPt>
            <c:idx val="2"/>
            <c:bubble3D val="0"/>
            <c:spPr>
              <a:solidFill>
                <a:srgbClr val="088287">
                  <a:alpha val="80000"/>
                </a:srgbClr>
              </a:solidFill>
              <a:ln w="9525">
                <a:solidFill>
                  <a:schemeClr val="lt1"/>
                </a:solidFill>
              </a:ln>
              <a:effectLst/>
            </c:spPr>
            <c:extLst>
              <c:ext xmlns:c16="http://schemas.microsoft.com/office/drawing/2014/chart" uri="{C3380CC4-5D6E-409C-BE32-E72D297353CC}">
                <c16:uniqueId val="{00000005-EDE3-4535-9D1C-877D9A831CBD}"/>
              </c:ext>
            </c:extLst>
          </c:dPt>
          <c:dPt>
            <c:idx val="3"/>
            <c:bubble3D val="0"/>
            <c:spPr>
              <a:solidFill>
                <a:srgbClr val="2EACAB"/>
              </a:solidFill>
              <a:ln w="9525">
                <a:solidFill>
                  <a:schemeClr val="lt1"/>
                </a:solidFill>
              </a:ln>
              <a:effectLst/>
            </c:spPr>
            <c:extLst>
              <c:ext xmlns:c16="http://schemas.microsoft.com/office/drawing/2014/chart" uri="{C3380CC4-5D6E-409C-BE32-E72D297353CC}">
                <c16:uniqueId val="{00000007-EDE3-4535-9D1C-877D9A831CBD}"/>
              </c:ext>
            </c:extLst>
          </c:dPt>
          <c:dPt>
            <c:idx val="4"/>
            <c:bubble3D val="0"/>
            <c:spPr>
              <a:solidFill>
                <a:srgbClr val="A6A6A6"/>
              </a:solidFill>
              <a:ln w="9525">
                <a:solidFill>
                  <a:schemeClr val="lt1"/>
                </a:solidFill>
              </a:ln>
              <a:effectLst/>
            </c:spPr>
            <c:extLst>
              <c:ext xmlns:c16="http://schemas.microsoft.com/office/drawing/2014/chart" uri="{C3380CC4-5D6E-409C-BE32-E72D297353CC}">
                <c16:uniqueId val="{00000009-EDE3-4535-9D1C-877D9A831CBD}"/>
              </c:ext>
            </c:extLst>
          </c:dPt>
          <c:dPt>
            <c:idx val="5"/>
            <c:bubble3D val="0"/>
            <c:spPr>
              <a:solidFill>
                <a:srgbClr val="262626"/>
              </a:solidFill>
              <a:ln w="9525">
                <a:solidFill>
                  <a:schemeClr val="lt1"/>
                </a:solidFill>
              </a:ln>
              <a:effectLst/>
            </c:spPr>
            <c:extLst>
              <c:ext xmlns:c16="http://schemas.microsoft.com/office/drawing/2014/chart" uri="{C3380CC4-5D6E-409C-BE32-E72D297353CC}">
                <c16:uniqueId val="{0000000B-EDE3-4535-9D1C-877D9A831CBD}"/>
              </c:ext>
            </c:extLst>
          </c:dPt>
          <c:dPt>
            <c:idx val="6"/>
            <c:bubble3D val="0"/>
            <c:spPr>
              <a:solidFill>
                <a:schemeClr val="tx2">
                  <a:lumMod val="50000"/>
                </a:schemeClr>
              </a:solidFill>
              <a:ln w="9525">
                <a:solidFill>
                  <a:schemeClr val="lt1"/>
                </a:solidFill>
              </a:ln>
              <a:effectLst/>
            </c:spPr>
            <c:extLst>
              <c:ext xmlns:c16="http://schemas.microsoft.com/office/drawing/2014/chart" uri="{C3380CC4-5D6E-409C-BE32-E72D297353CC}">
                <c16:uniqueId val="{0000000D-EDE3-4535-9D1C-877D9A831CBD}"/>
              </c:ext>
            </c:extLst>
          </c:dPt>
          <c:dPt>
            <c:idx val="7"/>
            <c:bubble3D val="0"/>
            <c:spPr>
              <a:solidFill>
                <a:schemeClr val="tx2">
                  <a:lumMod val="75000"/>
                </a:schemeClr>
              </a:solidFill>
              <a:ln w="9525">
                <a:solidFill>
                  <a:schemeClr val="lt1"/>
                </a:solidFill>
              </a:ln>
              <a:effectLst/>
            </c:spPr>
            <c:extLst>
              <c:ext xmlns:c16="http://schemas.microsoft.com/office/drawing/2014/chart" uri="{C3380CC4-5D6E-409C-BE32-E72D297353CC}">
                <c16:uniqueId val="{0000000E-EDE3-4535-9D1C-877D9A831CBD}"/>
              </c:ext>
            </c:extLst>
          </c:dPt>
          <c:dLbls>
            <c:dLbl>
              <c:idx val="0"/>
              <c:layout>
                <c:manualLayout>
                  <c:x val="0"/>
                  <c:y val="-3.873551958417405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DE3-4535-9D1C-877D9A831CBD}"/>
                </c:ext>
              </c:extLst>
            </c:dLbl>
            <c:dLbl>
              <c:idx val="1"/>
              <c:layout>
                <c:manualLayout>
                  <c:x val="-1.8347518469233643E-3"/>
                  <c:y val="7.042821742577069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EDE3-4535-9D1C-877D9A831CBD}"/>
                </c:ext>
              </c:extLst>
            </c:dLbl>
            <c:numFmt formatCode="#,##0\ &quot;%&quot;;\-#,##0&quot;%&quot;" sourceLinked="0"/>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cs-CZ"/>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List1!$A$2:$A$9</c:f>
              <c:strCache>
                <c:ptCount val="8"/>
                <c:pt idx="0">
                  <c:v>1x za týden</c:v>
                </c:pt>
                <c:pt idx="1">
                  <c:v>1x za měsíc</c:v>
                </c:pt>
                <c:pt idx="2">
                  <c:v>1x za 3 měsíce</c:v>
                </c:pt>
                <c:pt idx="3">
                  <c:v>1x za rok</c:v>
                </c:pt>
                <c:pt idx="4">
                  <c:v>Méně často než 1x za rok</c:v>
                </c:pt>
                <c:pt idx="5">
                  <c:v>Hesla neměním vůbec</c:v>
                </c:pt>
                <c:pt idx="6">
                  <c:v>Pouze v případě neobvyklé aktivity či přihlášení.</c:v>
                </c:pt>
                <c:pt idx="7">
                  <c:v>Pouze na základě výzvy ke změně.</c:v>
                </c:pt>
              </c:strCache>
            </c:strRef>
          </c:cat>
          <c:val>
            <c:numRef>
              <c:f>List1!$B$2:$B$9</c:f>
              <c:numCache>
                <c:formatCode>General</c:formatCode>
                <c:ptCount val="8"/>
                <c:pt idx="0">
                  <c:v>1.427</c:v>
                </c:pt>
                <c:pt idx="1">
                  <c:v>4.383</c:v>
                </c:pt>
                <c:pt idx="2">
                  <c:v>13.252000000000001</c:v>
                </c:pt>
                <c:pt idx="3">
                  <c:v>16.004000000000001</c:v>
                </c:pt>
                <c:pt idx="4">
                  <c:v>22.936</c:v>
                </c:pt>
                <c:pt idx="5">
                  <c:v>17.635000000000002</c:v>
                </c:pt>
                <c:pt idx="6">
                  <c:v>14.781000000000001</c:v>
                </c:pt>
                <c:pt idx="7">
                  <c:v>9.5820000000000007</c:v>
                </c:pt>
              </c:numCache>
            </c:numRef>
          </c:val>
          <c:extLst>
            <c:ext xmlns:c16="http://schemas.microsoft.com/office/drawing/2014/chart" uri="{C3380CC4-5D6E-409C-BE32-E72D297353CC}">
              <c16:uniqueId val="{0000000C-EDE3-4535-9D1C-877D9A831CBD}"/>
            </c:ext>
          </c:extLst>
        </c:ser>
        <c:dLbls>
          <c:showLegendKey val="0"/>
          <c:showVal val="0"/>
          <c:showCatName val="0"/>
          <c:showSerName val="0"/>
          <c:showPercent val="0"/>
          <c:showBubbleSize val="0"/>
          <c:showLeaderLines val="1"/>
        </c:dLbls>
        <c:firstSliceAng val="0"/>
        <c:holeSize val="50"/>
      </c:doughnutChart>
      <c:spPr>
        <a:noFill/>
        <a:ln>
          <a:noFill/>
        </a:ln>
        <a:effectLst/>
      </c:spPr>
    </c:plotArea>
    <c:legend>
      <c:legendPos val="r"/>
      <c:legendEntry>
        <c:idx val="0"/>
        <c:txPr>
          <a:bodyPr rot="0" spcFirstLastPara="1" vertOverflow="ellipsis" vert="horz" wrap="square" anchor="ctr" anchorCtr="1"/>
          <a:lstStyle/>
          <a:p>
            <a:pPr algn="ctr">
              <a:defRPr lang="en-US" sz="1200" b="0" i="0" u="none" strike="noStrike" kern="1200" baseline="0">
                <a:solidFill>
                  <a:schemeClr val="tx1">
                    <a:lumMod val="95000"/>
                    <a:lumOff val="5000"/>
                  </a:schemeClr>
                </a:solidFill>
                <a:latin typeface="+mn-lt"/>
                <a:ea typeface="+mn-ea"/>
                <a:cs typeface="+mn-cs"/>
              </a:defRPr>
            </a:pPr>
            <a:endParaRPr lang="cs-CZ"/>
          </a:p>
        </c:txPr>
      </c:legendEntry>
      <c:legendEntry>
        <c:idx val="1"/>
        <c:txPr>
          <a:bodyPr rot="0" spcFirstLastPara="1" vertOverflow="ellipsis" vert="horz" wrap="square" anchor="ctr" anchorCtr="1"/>
          <a:lstStyle/>
          <a:p>
            <a:pPr algn="ctr">
              <a:defRPr lang="en-US" sz="1200" b="0" i="0" u="none" strike="noStrike" kern="1200" baseline="0">
                <a:solidFill>
                  <a:schemeClr val="tx1">
                    <a:lumMod val="95000"/>
                    <a:lumOff val="5000"/>
                  </a:schemeClr>
                </a:solidFill>
                <a:latin typeface="+mn-lt"/>
                <a:ea typeface="+mn-ea"/>
                <a:cs typeface="+mn-cs"/>
              </a:defRPr>
            </a:pPr>
            <a:endParaRPr lang="cs-CZ"/>
          </a:p>
        </c:txPr>
      </c:legendEntry>
      <c:legendEntry>
        <c:idx val="2"/>
        <c:txPr>
          <a:bodyPr rot="0" spcFirstLastPara="1" vertOverflow="ellipsis" vert="horz" wrap="square" anchor="ctr" anchorCtr="1"/>
          <a:lstStyle/>
          <a:p>
            <a:pPr algn="ctr">
              <a:defRPr lang="en-US" sz="1200" b="0" i="0" u="none" strike="noStrike" kern="1200" baseline="0">
                <a:solidFill>
                  <a:schemeClr val="tx1">
                    <a:lumMod val="95000"/>
                    <a:lumOff val="5000"/>
                  </a:schemeClr>
                </a:solidFill>
                <a:latin typeface="+mn-lt"/>
                <a:ea typeface="+mn-ea"/>
                <a:cs typeface="+mn-cs"/>
              </a:defRPr>
            </a:pPr>
            <a:endParaRPr lang="cs-CZ"/>
          </a:p>
        </c:txPr>
      </c:legendEntry>
      <c:layout>
        <c:manualLayout>
          <c:xMode val="edge"/>
          <c:yMode val="edge"/>
          <c:x val="0.49337546231773655"/>
          <c:y val="0.13389235961978743"/>
          <c:w val="0.48286291210946325"/>
          <c:h val="0.79311073395352683"/>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95000"/>
                  <a:lumOff val="5000"/>
                </a:schemeClr>
              </a:solidFill>
              <a:latin typeface="+mn-lt"/>
              <a:ea typeface="+mn-ea"/>
              <a:cs typeface="+mn-cs"/>
            </a:defRPr>
          </a:pPr>
          <a:endParaRPr lang="cs-CZ"/>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cs-CZ"/>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0794624455515484E-2"/>
          <c:y val="0.19837059591191492"/>
          <c:w val="0.41867223478772575"/>
          <c:h val="0.4489970772289768"/>
        </c:manualLayout>
      </c:layout>
      <c:doughnutChart>
        <c:varyColors val="1"/>
        <c:ser>
          <c:idx val="0"/>
          <c:order val="0"/>
          <c:tx>
            <c:strRef>
              <c:f>List1!$B$1</c:f>
              <c:strCache>
                <c:ptCount val="1"/>
                <c:pt idx="0">
                  <c:v>Prodej</c:v>
                </c:pt>
              </c:strCache>
            </c:strRef>
          </c:tx>
          <c:spPr>
            <a:ln w="9525"/>
          </c:spPr>
          <c:dPt>
            <c:idx val="0"/>
            <c:bubble3D val="0"/>
            <c:spPr>
              <a:solidFill>
                <a:srgbClr val="006260"/>
              </a:solidFill>
              <a:ln w="9525">
                <a:solidFill>
                  <a:schemeClr val="lt1"/>
                </a:solidFill>
              </a:ln>
              <a:effectLst/>
            </c:spPr>
            <c:extLst>
              <c:ext xmlns:c16="http://schemas.microsoft.com/office/drawing/2014/chart" uri="{C3380CC4-5D6E-409C-BE32-E72D297353CC}">
                <c16:uniqueId val="{00000001-2B8D-48D1-A5CC-67612A7C519B}"/>
              </c:ext>
            </c:extLst>
          </c:dPt>
          <c:dPt>
            <c:idx val="1"/>
            <c:bubble3D val="0"/>
            <c:spPr>
              <a:solidFill>
                <a:srgbClr val="009D9C"/>
              </a:solidFill>
              <a:ln w="9525">
                <a:solidFill>
                  <a:schemeClr val="lt1"/>
                </a:solidFill>
              </a:ln>
              <a:effectLst/>
            </c:spPr>
            <c:extLst>
              <c:ext xmlns:c16="http://schemas.microsoft.com/office/drawing/2014/chart" uri="{C3380CC4-5D6E-409C-BE32-E72D297353CC}">
                <c16:uniqueId val="{00000003-2B8D-48D1-A5CC-67612A7C519B}"/>
              </c:ext>
            </c:extLst>
          </c:dPt>
          <c:dPt>
            <c:idx val="2"/>
            <c:bubble3D val="0"/>
            <c:spPr>
              <a:solidFill>
                <a:srgbClr val="2EACAB">
                  <a:alpha val="80000"/>
                </a:srgbClr>
              </a:solidFill>
              <a:ln w="9525">
                <a:solidFill>
                  <a:schemeClr val="lt1"/>
                </a:solidFill>
              </a:ln>
              <a:effectLst/>
            </c:spPr>
            <c:extLst>
              <c:ext xmlns:c16="http://schemas.microsoft.com/office/drawing/2014/chart" uri="{C3380CC4-5D6E-409C-BE32-E72D297353CC}">
                <c16:uniqueId val="{00000005-2B8D-48D1-A5CC-67612A7C519B}"/>
              </c:ext>
            </c:extLst>
          </c:dPt>
          <c:dPt>
            <c:idx val="3"/>
            <c:bubble3D val="0"/>
            <c:spPr>
              <a:solidFill>
                <a:srgbClr val="7F7F7F"/>
              </a:solidFill>
              <a:ln w="9525">
                <a:solidFill>
                  <a:schemeClr val="lt1"/>
                </a:solidFill>
              </a:ln>
              <a:effectLst/>
            </c:spPr>
            <c:extLst>
              <c:ext xmlns:c16="http://schemas.microsoft.com/office/drawing/2014/chart" uri="{C3380CC4-5D6E-409C-BE32-E72D297353CC}">
                <c16:uniqueId val="{00000007-2B8D-48D1-A5CC-67612A7C519B}"/>
              </c:ext>
            </c:extLst>
          </c:dPt>
          <c:dPt>
            <c:idx val="4"/>
            <c:bubble3D val="0"/>
            <c:spPr>
              <a:solidFill>
                <a:srgbClr val="A6A6A6"/>
              </a:solidFill>
              <a:ln w="9525">
                <a:solidFill>
                  <a:schemeClr val="lt1"/>
                </a:solidFill>
              </a:ln>
              <a:effectLst/>
            </c:spPr>
            <c:extLst>
              <c:ext xmlns:c16="http://schemas.microsoft.com/office/drawing/2014/chart" uri="{C3380CC4-5D6E-409C-BE32-E72D297353CC}">
                <c16:uniqueId val="{00000009-2B8D-48D1-A5CC-67612A7C519B}"/>
              </c:ext>
            </c:extLst>
          </c:dPt>
          <c:dPt>
            <c:idx val="5"/>
            <c:bubble3D val="0"/>
            <c:spPr>
              <a:solidFill>
                <a:srgbClr val="000000"/>
              </a:solidFill>
              <a:ln w="9525">
                <a:solidFill>
                  <a:schemeClr val="lt1"/>
                </a:solidFill>
              </a:ln>
              <a:effectLst/>
            </c:spPr>
            <c:extLst>
              <c:ext xmlns:c16="http://schemas.microsoft.com/office/drawing/2014/chart" uri="{C3380CC4-5D6E-409C-BE32-E72D297353CC}">
                <c16:uniqueId val="{0000000B-2B8D-48D1-A5CC-67612A7C519B}"/>
              </c:ext>
            </c:extLst>
          </c:dPt>
          <c:dLbls>
            <c:numFmt formatCode="#,##0\ &quot;%&quot;;\-#,##0&quot;%&quot;" sourceLinked="0"/>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cs-CZ"/>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List1!$A$2:$A$6</c:f>
              <c:strCache>
                <c:ptCount val="5"/>
                <c:pt idx="0">
                  <c:v>Letos</c:v>
                </c:pt>
                <c:pt idx="1">
                  <c:v>V posledních 12 měsících</c:v>
                </c:pt>
                <c:pt idx="2">
                  <c:v>Dříve</c:v>
                </c:pt>
                <c:pt idx="3">
                  <c:v>Ne</c:v>
                </c:pt>
                <c:pt idx="4">
                  <c:v>Nevím</c:v>
                </c:pt>
              </c:strCache>
            </c:strRef>
          </c:cat>
          <c:val>
            <c:numRef>
              <c:f>List1!$B$2:$B$6</c:f>
              <c:numCache>
                <c:formatCode>General</c:formatCode>
                <c:ptCount val="5"/>
                <c:pt idx="0">
                  <c:v>24.6</c:v>
                </c:pt>
                <c:pt idx="1">
                  <c:v>16.899999999999999</c:v>
                </c:pt>
                <c:pt idx="2">
                  <c:v>14.9</c:v>
                </c:pt>
                <c:pt idx="3">
                  <c:v>35.200000000000003</c:v>
                </c:pt>
                <c:pt idx="4">
                  <c:v>8.4</c:v>
                </c:pt>
              </c:numCache>
            </c:numRef>
          </c:val>
          <c:extLst>
            <c:ext xmlns:c16="http://schemas.microsoft.com/office/drawing/2014/chart" uri="{C3380CC4-5D6E-409C-BE32-E72D297353CC}">
              <c16:uniqueId val="{0000000C-2B8D-48D1-A5CC-67612A7C519B}"/>
            </c:ext>
          </c:extLst>
        </c:ser>
        <c:dLbls>
          <c:showLegendKey val="0"/>
          <c:showVal val="0"/>
          <c:showCatName val="0"/>
          <c:showSerName val="0"/>
          <c:showPercent val="0"/>
          <c:showBubbleSize val="0"/>
          <c:showLeaderLines val="1"/>
        </c:dLbls>
        <c:firstSliceAng val="0"/>
        <c:holeSize val="50"/>
      </c:doughnutChart>
      <c:spPr>
        <a:noFill/>
        <a:ln>
          <a:noFill/>
        </a:ln>
        <a:effectLst/>
      </c:spPr>
    </c:plotArea>
    <c:legend>
      <c:legendPos val="r"/>
      <c:legendEntry>
        <c:idx val="0"/>
        <c:txPr>
          <a:bodyPr rot="0" spcFirstLastPara="1" vertOverflow="ellipsis" vert="horz" wrap="square" anchor="ctr" anchorCtr="1"/>
          <a:lstStyle/>
          <a:p>
            <a:pPr algn="ctr">
              <a:defRPr lang="en-US" sz="1200" b="0" i="0" u="none" strike="noStrike" kern="1200" baseline="0">
                <a:solidFill>
                  <a:schemeClr val="tx1">
                    <a:lumMod val="95000"/>
                    <a:lumOff val="5000"/>
                  </a:schemeClr>
                </a:solidFill>
                <a:latin typeface="+mn-lt"/>
                <a:ea typeface="+mn-ea"/>
                <a:cs typeface="+mn-cs"/>
              </a:defRPr>
            </a:pPr>
            <a:endParaRPr lang="cs-CZ"/>
          </a:p>
        </c:txPr>
      </c:legendEntry>
      <c:legendEntry>
        <c:idx val="1"/>
        <c:txPr>
          <a:bodyPr rot="0" spcFirstLastPara="1" vertOverflow="ellipsis" vert="horz" wrap="square" anchor="ctr" anchorCtr="1"/>
          <a:lstStyle/>
          <a:p>
            <a:pPr algn="ctr">
              <a:defRPr lang="en-US" sz="1200" b="0" i="0" u="none" strike="noStrike" kern="1200" baseline="0">
                <a:solidFill>
                  <a:schemeClr val="tx1">
                    <a:lumMod val="95000"/>
                    <a:lumOff val="5000"/>
                  </a:schemeClr>
                </a:solidFill>
                <a:latin typeface="+mn-lt"/>
                <a:ea typeface="+mn-ea"/>
                <a:cs typeface="+mn-cs"/>
              </a:defRPr>
            </a:pPr>
            <a:endParaRPr lang="cs-CZ"/>
          </a:p>
        </c:txPr>
      </c:legendEntry>
      <c:legendEntry>
        <c:idx val="2"/>
        <c:txPr>
          <a:bodyPr rot="0" spcFirstLastPara="1" vertOverflow="ellipsis" vert="horz" wrap="square" anchor="ctr" anchorCtr="1"/>
          <a:lstStyle/>
          <a:p>
            <a:pPr algn="ctr">
              <a:defRPr lang="en-US" sz="1200" b="0" i="0" u="none" strike="noStrike" kern="1200" baseline="0">
                <a:solidFill>
                  <a:schemeClr val="tx1">
                    <a:lumMod val="95000"/>
                    <a:lumOff val="5000"/>
                  </a:schemeClr>
                </a:solidFill>
                <a:latin typeface="+mn-lt"/>
                <a:ea typeface="+mn-ea"/>
                <a:cs typeface="+mn-cs"/>
              </a:defRPr>
            </a:pPr>
            <a:endParaRPr lang="cs-CZ"/>
          </a:p>
        </c:txPr>
      </c:legendEntry>
      <c:layout>
        <c:manualLayout>
          <c:xMode val="edge"/>
          <c:yMode val="edge"/>
          <c:x val="0.48552954960069666"/>
          <c:y val="0.11276389439205614"/>
          <c:w val="0.51172971462416328"/>
          <c:h val="0.5959117251613679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95000"/>
                  <a:lumOff val="5000"/>
                </a:schemeClr>
              </a:solidFill>
              <a:latin typeface="+mn-lt"/>
              <a:ea typeface="+mn-ea"/>
              <a:cs typeface="+mn-cs"/>
            </a:defRPr>
          </a:pPr>
          <a:endParaRPr lang="cs-CZ"/>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cs-CZ"/>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739095472006833E-2"/>
          <c:y val="0.17092041084605641"/>
          <c:w val="0.38320817317371486"/>
          <c:h val="0.45652235998856511"/>
        </c:manualLayout>
      </c:layout>
      <c:doughnutChart>
        <c:varyColors val="1"/>
        <c:ser>
          <c:idx val="0"/>
          <c:order val="0"/>
          <c:tx>
            <c:strRef>
              <c:f>List1!$B$1</c:f>
              <c:strCache>
                <c:ptCount val="1"/>
                <c:pt idx="0">
                  <c:v>Prodej</c:v>
                </c:pt>
              </c:strCache>
            </c:strRef>
          </c:tx>
          <c:spPr>
            <a:ln w="9525"/>
          </c:spPr>
          <c:dPt>
            <c:idx val="0"/>
            <c:bubble3D val="0"/>
            <c:spPr>
              <a:solidFill>
                <a:srgbClr val="006260"/>
              </a:solidFill>
              <a:ln w="9525">
                <a:solidFill>
                  <a:schemeClr val="lt1"/>
                </a:solidFill>
              </a:ln>
              <a:effectLst/>
            </c:spPr>
            <c:extLst>
              <c:ext xmlns:c16="http://schemas.microsoft.com/office/drawing/2014/chart" uri="{C3380CC4-5D6E-409C-BE32-E72D297353CC}">
                <c16:uniqueId val="{00000001-A160-410B-9281-1E8DC56092B9}"/>
              </c:ext>
            </c:extLst>
          </c:dPt>
          <c:dPt>
            <c:idx val="1"/>
            <c:bubble3D val="0"/>
            <c:spPr>
              <a:solidFill>
                <a:srgbClr val="7F7F7F"/>
              </a:solidFill>
              <a:ln w="9525">
                <a:solidFill>
                  <a:schemeClr val="lt1"/>
                </a:solidFill>
              </a:ln>
              <a:effectLst/>
            </c:spPr>
            <c:extLst>
              <c:ext xmlns:c16="http://schemas.microsoft.com/office/drawing/2014/chart" uri="{C3380CC4-5D6E-409C-BE32-E72D297353CC}">
                <c16:uniqueId val="{00000003-A160-410B-9281-1E8DC56092B9}"/>
              </c:ext>
            </c:extLst>
          </c:dPt>
          <c:dPt>
            <c:idx val="2"/>
            <c:bubble3D val="0"/>
            <c:spPr>
              <a:solidFill>
                <a:srgbClr val="2EACAB">
                  <a:alpha val="80000"/>
                </a:srgbClr>
              </a:solidFill>
              <a:ln w="9525">
                <a:solidFill>
                  <a:schemeClr val="lt1"/>
                </a:solidFill>
              </a:ln>
              <a:effectLst/>
            </c:spPr>
            <c:extLst>
              <c:ext xmlns:c16="http://schemas.microsoft.com/office/drawing/2014/chart" uri="{C3380CC4-5D6E-409C-BE32-E72D297353CC}">
                <c16:uniqueId val="{00000005-A160-410B-9281-1E8DC56092B9}"/>
              </c:ext>
            </c:extLst>
          </c:dPt>
          <c:dPt>
            <c:idx val="3"/>
            <c:bubble3D val="0"/>
            <c:spPr>
              <a:solidFill>
                <a:srgbClr val="A6A6A6"/>
              </a:solidFill>
              <a:ln w="9525">
                <a:solidFill>
                  <a:schemeClr val="lt1"/>
                </a:solidFill>
              </a:ln>
              <a:effectLst/>
            </c:spPr>
            <c:extLst>
              <c:ext xmlns:c16="http://schemas.microsoft.com/office/drawing/2014/chart" uri="{C3380CC4-5D6E-409C-BE32-E72D297353CC}">
                <c16:uniqueId val="{00000007-A160-410B-9281-1E8DC56092B9}"/>
              </c:ext>
            </c:extLst>
          </c:dPt>
          <c:dPt>
            <c:idx val="4"/>
            <c:bubble3D val="0"/>
            <c:spPr>
              <a:solidFill>
                <a:srgbClr val="7F7F7F"/>
              </a:solidFill>
              <a:ln w="9525">
                <a:solidFill>
                  <a:schemeClr val="lt1"/>
                </a:solidFill>
              </a:ln>
              <a:effectLst/>
            </c:spPr>
            <c:extLst>
              <c:ext xmlns:c16="http://schemas.microsoft.com/office/drawing/2014/chart" uri="{C3380CC4-5D6E-409C-BE32-E72D297353CC}">
                <c16:uniqueId val="{00000009-A160-410B-9281-1E8DC56092B9}"/>
              </c:ext>
            </c:extLst>
          </c:dPt>
          <c:dPt>
            <c:idx val="5"/>
            <c:bubble3D val="0"/>
            <c:spPr>
              <a:solidFill>
                <a:srgbClr val="000000"/>
              </a:solidFill>
              <a:ln w="9525">
                <a:solidFill>
                  <a:schemeClr val="lt1"/>
                </a:solidFill>
              </a:ln>
              <a:effectLst/>
            </c:spPr>
            <c:extLst>
              <c:ext xmlns:c16="http://schemas.microsoft.com/office/drawing/2014/chart" uri="{C3380CC4-5D6E-409C-BE32-E72D297353CC}">
                <c16:uniqueId val="{0000000B-A160-410B-9281-1E8DC56092B9}"/>
              </c:ext>
            </c:extLst>
          </c:dPt>
          <c:dLbls>
            <c:numFmt formatCode="#,##0\ &quot;%&quot;;\-#,##0&quot;%&quot;" sourceLinked="0"/>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cs-CZ"/>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List1!$A$2:$A$3</c:f>
              <c:strCache>
                <c:ptCount val="2"/>
                <c:pt idx="0">
                  <c:v>Ano</c:v>
                </c:pt>
                <c:pt idx="1">
                  <c:v>Ne</c:v>
                </c:pt>
              </c:strCache>
            </c:strRef>
          </c:cat>
          <c:val>
            <c:numRef>
              <c:f>List1!$B$2:$B$3</c:f>
              <c:numCache>
                <c:formatCode>General</c:formatCode>
                <c:ptCount val="2"/>
                <c:pt idx="0">
                  <c:v>22.4</c:v>
                </c:pt>
                <c:pt idx="1">
                  <c:v>77.599999999999994</c:v>
                </c:pt>
              </c:numCache>
            </c:numRef>
          </c:val>
          <c:extLst>
            <c:ext xmlns:c16="http://schemas.microsoft.com/office/drawing/2014/chart" uri="{C3380CC4-5D6E-409C-BE32-E72D297353CC}">
              <c16:uniqueId val="{0000000C-A160-410B-9281-1E8DC56092B9}"/>
            </c:ext>
          </c:extLst>
        </c:ser>
        <c:dLbls>
          <c:showLegendKey val="0"/>
          <c:showVal val="0"/>
          <c:showCatName val="0"/>
          <c:showSerName val="0"/>
          <c:showPercent val="0"/>
          <c:showBubbleSize val="0"/>
          <c:showLeaderLines val="1"/>
        </c:dLbls>
        <c:firstSliceAng val="0"/>
        <c:holeSize val="50"/>
      </c:doughnutChart>
      <c:spPr>
        <a:noFill/>
        <a:ln>
          <a:noFill/>
        </a:ln>
        <a:effectLst/>
      </c:spPr>
    </c:plotArea>
    <c:legend>
      <c:legendPos val="r"/>
      <c:layout>
        <c:manualLayout>
          <c:xMode val="edge"/>
          <c:yMode val="edge"/>
          <c:x val="0.45173256879429835"/>
          <c:y val="0.34443212820672764"/>
          <c:w val="0.15763267500602235"/>
          <c:h val="0.16717107873569703"/>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cs-CZ"/>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cs-CZ"/>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999759416402873"/>
          <c:y val="9.1904407772571528E-2"/>
          <c:w val="0.50002405835971275"/>
          <c:h val="0.90579967206912071"/>
        </c:manualLayout>
      </c:layout>
      <c:barChart>
        <c:barDir val="bar"/>
        <c:grouping val="clustered"/>
        <c:varyColors val="0"/>
        <c:ser>
          <c:idx val="0"/>
          <c:order val="0"/>
          <c:tx>
            <c:strRef>
              <c:f>List1!$B$1</c:f>
              <c:strCache>
                <c:ptCount val="1"/>
                <c:pt idx="0">
                  <c:v>Sloupec 1</c:v>
                </c:pt>
              </c:strCache>
            </c:strRef>
          </c:tx>
          <c:spPr>
            <a:solidFill>
              <a:srgbClr val="00827A"/>
            </a:solidFill>
            <a:ln>
              <a:noFill/>
            </a:ln>
            <a:effectLst/>
          </c:spPr>
          <c:invertIfNegative val="0"/>
          <c:dPt>
            <c:idx val="0"/>
            <c:invertIfNegative val="0"/>
            <c:bubble3D val="0"/>
            <c:spPr>
              <a:solidFill>
                <a:srgbClr val="00827A"/>
              </a:solidFill>
              <a:ln>
                <a:noFill/>
              </a:ln>
              <a:effectLst/>
            </c:spPr>
            <c:extLst>
              <c:ext xmlns:c16="http://schemas.microsoft.com/office/drawing/2014/chart" uri="{C3380CC4-5D6E-409C-BE32-E72D297353CC}">
                <c16:uniqueId val="{00000001-1D1B-4812-A109-82BFC519212D}"/>
              </c:ext>
            </c:extLst>
          </c:dPt>
          <c:dPt>
            <c:idx val="1"/>
            <c:invertIfNegative val="0"/>
            <c:bubble3D val="0"/>
            <c:extLst>
              <c:ext xmlns:c16="http://schemas.microsoft.com/office/drawing/2014/chart" uri="{C3380CC4-5D6E-409C-BE32-E72D297353CC}">
                <c16:uniqueId val="{00000002-1D1B-4812-A109-82BFC519212D}"/>
              </c:ext>
            </c:extLst>
          </c:dPt>
          <c:dPt>
            <c:idx val="2"/>
            <c:invertIfNegative val="0"/>
            <c:bubble3D val="0"/>
            <c:spPr>
              <a:solidFill>
                <a:srgbClr val="00827A"/>
              </a:solidFill>
              <a:ln>
                <a:noFill/>
              </a:ln>
              <a:effectLst/>
            </c:spPr>
            <c:extLst>
              <c:ext xmlns:c16="http://schemas.microsoft.com/office/drawing/2014/chart" uri="{C3380CC4-5D6E-409C-BE32-E72D297353CC}">
                <c16:uniqueId val="{00000004-1D1B-4812-A109-82BFC519212D}"/>
              </c:ext>
            </c:extLst>
          </c:dPt>
          <c:dPt>
            <c:idx val="4"/>
            <c:invertIfNegative val="0"/>
            <c:bubble3D val="0"/>
            <c:spPr>
              <a:solidFill>
                <a:srgbClr val="A6A6A6"/>
              </a:solidFill>
              <a:ln>
                <a:noFill/>
              </a:ln>
              <a:effectLst/>
            </c:spPr>
            <c:extLst>
              <c:ext xmlns:c16="http://schemas.microsoft.com/office/drawing/2014/chart" uri="{C3380CC4-5D6E-409C-BE32-E72D297353CC}">
                <c16:uniqueId val="{00000006-1D1B-4812-A109-82BFC519212D}"/>
              </c:ext>
            </c:extLst>
          </c:dPt>
          <c:dPt>
            <c:idx val="5"/>
            <c:invertIfNegative val="0"/>
            <c:bubble3D val="0"/>
            <c:spPr>
              <a:solidFill>
                <a:srgbClr val="A6A6A6"/>
              </a:solidFill>
              <a:ln>
                <a:noFill/>
              </a:ln>
              <a:effectLst/>
            </c:spPr>
            <c:extLst>
              <c:ext xmlns:c16="http://schemas.microsoft.com/office/drawing/2014/chart" uri="{C3380CC4-5D6E-409C-BE32-E72D297353CC}">
                <c16:uniqueId val="{00000008-1D1B-4812-A109-82BFC519212D}"/>
              </c:ext>
            </c:extLst>
          </c:dPt>
          <c:dPt>
            <c:idx val="6"/>
            <c:invertIfNegative val="0"/>
            <c:bubble3D val="0"/>
            <c:spPr>
              <a:solidFill>
                <a:srgbClr val="A6A6A6"/>
              </a:solidFill>
              <a:ln>
                <a:noFill/>
              </a:ln>
              <a:effectLst/>
            </c:spPr>
            <c:extLst>
              <c:ext xmlns:c16="http://schemas.microsoft.com/office/drawing/2014/chart" uri="{C3380CC4-5D6E-409C-BE32-E72D297353CC}">
                <c16:uniqueId val="{0000000A-1D1B-4812-A109-82BFC519212D}"/>
              </c:ext>
            </c:extLst>
          </c:dPt>
          <c:dPt>
            <c:idx val="7"/>
            <c:invertIfNegative val="0"/>
            <c:bubble3D val="0"/>
            <c:spPr>
              <a:solidFill>
                <a:srgbClr val="00827A"/>
              </a:solidFill>
              <a:ln>
                <a:noFill/>
              </a:ln>
              <a:effectLst/>
            </c:spPr>
            <c:extLst>
              <c:ext xmlns:c16="http://schemas.microsoft.com/office/drawing/2014/chart" uri="{C3380CC4-5D6E-409C-BE32-E72D297353CC}">
                <c16:uniqueId val="{0000000C-1D1B-4812-A109-82BFC519212D}"/>
              </c:ext>
            </c:extLst>
          </c:dPt>
          <c:dPt>
            <c:idx val="10"/>
            <c:invertIfNegative val="0"/>
            <c:bubble3D val="0"/>
            <c:spPr>
              <a:solidFill>
                <a:srgbClr val="A6A6A6"/>
              </a:solidFill>
              <a:ln>
                <a:noFill/>
              </a:ln>
              <a:effectLst/>
            </c:spPr>
            <c:extLst>
              <c:ext xmlns:c16="http://schemas.microsoft.com/office/drawing/2014/chart" uri="{C3380CC4-5D6E-409C-BE32-E72D297353CC}">
                <c16:uniqueId val="{0000000E-1D1B-4812-A109-82BFC519212D}"/>
              </c:ext>
            </c:extLst>
          </c:dPt>
          <c:dPt>
            <c:idx val="11"/>
            <c:invertIfNegative val="0"/>
            <c:bubble3D val="0"/>
            <c:spPr>
              <a:solidFill>
                <a:srgbClr val="A6A6A6"/>
              </a:solidFill>
              <a:ln>
                <a:noFill/>
              </a:ln>
              <a:effectLst/>
            </c:spPr>
            <c:extLst>
              <c:ext xmlns:c16="http://schemas.microsoft.com/office/drawing/2014/chart" uri="{C3380CC4-5D6E-409C-BE32-E72D297353CC}">
                <c16:uniqueId val="{00000010-1D1B-4812-A109-82BFC519212D}"/>
              </c:ext>
            </c:extLst>
          </c:dPt>
          <c:dLbls>
            <c:numFmt formatCode="#,##0\ &quot;%&quot;;\-#,##0&quot;%&quot;" sourceLinked="0"/>
            <c:spPr>
              <a:noFill/>
              <a:ln>
                <a:noFill/>
              </a:ln>
              <a:effectLst/>
            </c:spPr>
            <c:txPr>
              <a:bodyPr rot="0" spcFirstLastPara="1" vertOverflow="ellipsis" vert="horz" wrap="square" anchor="ctr" anchorCtr="1"/>
              <a:lstStyle/>
              <a:p>
                <a:pPr>
                  <a:defRPr sz="1197" b="0" i="0" u="none" strike="noStrike" kern="1200" baseline="0">
                    <a:solidFill>
                      <a:schemeClr val="tx2">
                        <a:lumMod val="75000"/>
                        <a:lumOff val="25000"/>
                      </a:schemeClr>
                    </a:solidFill>
                    <a:latin typeface="+mn-lt"/>
                    <a:ea typeface="+mn-ea"/>
                    <a:cs typeface="+mn-cs"/>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List1!$A$2:$A$7</c:f>
              <c:strCache>
                <c:ptCount val="6"/>
                <c:pt idx="0">
                  <c:v>Informoval/a jsem svou rodinu a přátele</c:v>
                </c:pt>
                <c:pt idx="1">
                  <c:v>Kontaktoval/a jsem svou banku</c:v>
                </c:pt>
                <c:pt idx="2">
                  <c:v>Nahlásil/a jsem incident policii</c:v>
                </c:pt>
                <c:pt idx="3">
                  <c:v>Konzultoval/a jsem situaci s odborníkem na kyberbezpečnost</c:v>
                </c:pt>
                <c:pt idx="4">
                  <c:v>Jiné</c:v>
                </c:pt>
                <c:pt idx="5">
                  <c:v>Neudělal/a jsem nic</c:v>
                </c:pt>
              </c:strCache>
            </c:strRef>
          </c:cat>
          <c:val>
            <c:numRef>
              <c:f>List1!$B$2:$B$7</c:f>
              <c:numCache>
                <c:formatCode>General</c:formatCode>
                <c:ptCount val="6"/>
                <c:pt idx="0">
                  <c:v>32.978999999999999</c:v>
                </c:pt>
                <c:pt idx="1">
                  <c:v>29.254999999999999</c:v>
                </c:pt>
                <c:pt idx="2">
                  <c:v>9.9290000000000003</c:v>
                </c:pt>
                <c:pt idx="3">
                  <c:v>8.6880000000000006</c:v>
                </c:pt>
                <c:pt idx="4">
                  <c:v>12.589</c:v>
                </c:pt>
                <c:pt idx="5">
                  <c:v>23.05</c:v>
                </c:pt>
              </c:numCache>
            </c:numRef>
          </c:val>
          <c:extLst>
            <c:ext xmlns:c16="http://schemas.microsoft.com/office/drawing/2014/chart" uri="{C3380CC4-5D6E-409C-BE32-E72D297353CC}">
              <c16:uniqueId val="{00000011-1D1B-4812-A109-82BFC519212D}"/>
            </c:ext>
          </c:extLst>
        </c:ser>
        <c:dLbls>
          <c:showLegendKey val="0"/>
          <c:showVal val="0"/>
          <c:showCatName val="0"/>
          <c:showSerName val="0"/>
          <c:showPercent val="0"/>
          <c:showBubbleSize val="0"/>
        </c:dLbls>
        <c:gapWidth val="60"/>
        <c:axId val="108417024"/>
        <c:axId val="108418560"/>
      </c:barChart>
      <c:catAx>
        <c:axId val="108417024"/>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lgn="ctr">
              <a:defRPr lang="en-US" sz="1200" b="0" i="0" u="none" strike="noStrike" kern="1200" baseline="0">
                <a:solidFill>
                  <a:srgbClr val="0D0D0D"/>
                </a:solidFill>
                <a:latin typeface="+mn-lt"/>
                <a:ea typeface="+mn-ea"/>
                <a:cs typeface="+mn-cs"/>
              </a:defRPr>
            </a:pPr>
            <a:endParaRPr lang="cs-CZ"/>
          </a:p>
        </c:txPr>
        <c:crossAx val="108418560"/>
        <c:crosses val="autoZero"/>
        <c:auto val="1"/>
        <c:lblAlgn val="ctr"/>
        <c:lblOffset val="100"/>
        <c:noMultiLvlLbl val="0"/>
      </c:catAx>
      <c:valAx>
        <c:axId val="108418560"/>
        <c:scaling>
          <c:orientation val="minMax"/>
          <c:max val="100"/>
          <c:min val="0"/>
        </c:scaling>
        <c:delete val="1"/>
        <c:axPos val="t"/>
        <c:numFmt formatCode="General" sourceLinked="1"/>
        <c:majorTickMark val="out"/>
        <c:minorTickMark val="none"/>
        <c:tickLblPos val="nextTo"/>
        <c:crossAx val="108417024"/>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chemeClr val="tx2">
              <a:lumMod val="75000"/>
              <a:lumOff val="25000"/>
            </a:schemeClr>
          </a:solidFill>
        </a:defRPr>
      </a:pPr>
      <a:endParaRPr lang="cs-CZ"/>
    </a:p>
  </c:txPr>
  <c:externalData r:id="rId4">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999759416402873"/>
          <c:y val="9.1904407772571528E-2"/>
          <c:w val="0.50002405835971275"/>
          <c:h val="0.90579967206912071"/>
        </c:manualLayout>
      </c:layout>
      <c:barChart>
        <c:barDir val="bar"/>
        <c:grouping val="clustered"/>
        <c:varyColors val="0"/>
        <c:ser>
          <c:idx val="0"/>
          <c:order val="0"/>
          <c:tx>
            <c:strRef>
              <c:f>List1!$B$1</c:f>
              <c:strCache>
                <c:ptCount val="1"/>
                <c:pt idx="0">
                  <c:v>Sloupec 1</c:v>
                </c:pt>
              </c:strCache>
            </c:strRef>
          </c:tx>
          <c:spPr>
            <a:solidFill>
              <a:srgbClr val="00827A"/>
            </a:solidFill>
            <a:ln>
              <a:noFill/>
            </a:ln>
            <a:effectLst/>
          </c:spPr>
          <c:invertIfNegative val="0"/>
          <c:dPt>
            <c:idx val="0"/>
            <c:invertIfNegative val="0"/>
            <c:bubble3D val="0"/>
            <c:spPr>
              <a:solidFill>
                <a:srgbClr val="00827A"/>
              </a:solidFill>
              <a:ln>
                <a:noFill/>
              </a:ln>
              <a:effectLst/>
            </c:spPr>
            <c:extLst>
              <c:ext xmlns:c16="http://schemas.microsoft.com/office/drawing/2014/chart" uri="{C3380CC4-5D6E-409C-BE32-E72D297353CC}">
                <c16:uniqueId val="{00000001-1D1B-4812-A109-82BFC519212D}"/>
              </c:ext>
            </c:extLst>
          </c:dPt>
          <c:dPt>
            <c:idx val="1"/>
            <c:invertIfNegative val="0"/>
            <c:bubble3D val="0"/>
            <c:extLst>
              <c:ext xmlns:c16="http://schemas.microsoft.com/office/drawing/2014/chart" uri="{C3380CC4-5D6E-409C-BE32-E72D297353CC}">
                <c16:uniqueId val="{00000002-1D1B-4812-A109-82BFC519212D}"/>
              </c:ext>
            </c:extLst>
          </c:dPt>
          <c:dPt>
            <c:idx val="2"/>
            <c:invertIfNegative val="0"/>
            <c:bubble3D val="0"/>
            <c:spPr>
              <a:solidFill>
                <a:srgbClr val="00827A"/>
              </a:solidFill>
              <a:ln>
                <a:noFill/>
              </a:ln>
              <a:effectLst/>
            </c:spPr>
            <c:extLst>
              <c:ext xmlns:c16="http://schemas.microsoft.com/office/drawing/2014/chart" uri="{C3380CC4-5D6E-409C-BE32-E72D297353CC}">
                <c16:uniqueId val="{00000004-1D1B-4812-A109-82BFC519212D}"/>
              </c:ext>
            </c:extLst>
          </c:dPt>
          <c:dPt>
            <c:idx val="4"/>
            <c:invertIfNegative val="0"/>
            <c:bubble3D val="0"/>
            <c:spPr>
              <a:solidFill>
                <a:srgbClr val="A6A6A6"/>
              </a:solidFill>
              <a:ln>
                <a:noFill/>
              </a:ln>
              <a:effectLst/>
            </c:spPr>
            <c:extLst>
              <c:ext xmlns:c16="http://schemas.microsoft.com/office/drawing/2014/chart" uri="{C3380CC4-5D6E-409C-BE32-E72D297353CC}">
                <c16:uniqueId val="{00000006-1D1B-4812-A109-82BFC519212D}"/>
              </c:ext>
            </c:extLst>
          </c:dPt>
          <c:dPt>
            <c:idx val="5"/>
            <c:invertIfNegative val="0"/>
            <c:bubble3D val="0"/>
            <c:spPr>
              <a:solidFill>
                <a:srgbClr val="A6A6A6"/>
              </a:solidFill>
              <a:ln>
                <a:noFill/>
              </a:ln>
              <a:effectLst/>
            </c:spPr>
            <c:extLst>
              <c:ext xmlns:c16="http://schemas.microsoft.com/office/drawing/2014/chart" uri="{C3380CC4-5D6E-409C-BE32-E72D297353CC}">
                <c16:uniqueId val="{00000008-1D1B-4812-A109-82BFC519212D}"/>
              </c:ext>
            </c:extLst>
          </c:dPt>
          <c:dPt>
            <c:idx val="6"/>
            <c:invertIfNegative val="0"/>
            <c:bubble3D val="0"/>
            <c:spPr>
              <a:solidFill>
                <a:srgbClr val="A6A6A6"/>
              </a:solidFill>
              <a:ln>
                <a:noFill/>
              </a:ln>
              <a:effectLst/>
            </c:spPr>
            <c:extLst>
              <c:ext xmlns:c16="http://schemas.microsoft.com/office/drawing/2014/chart" uri="{C3380CC4-5D6E-409C-BE32-E72D297353CC}">
                <c16:uniqueId val="{0000000A-1D1B-4812-A109-82BFC519212D}"/>
              </c:ext>
            </c:extLst>
          </c:dPt>
          <c:dPt>
            <c:idx val="7"/>
            <c:invertIfNegative val="0"/>
            <c:bubble3D val="0"/>
            <c:spPr>
              <a:solidFill>
                <a:srgbClr val="00827A"/>
              </a:solidFill>
              <a:ln>
                <a:noFill/>
              </a:ln>
              <a:effectLst/>
            </c:spPr>
            <c:extLst>
              <c:ext xmlns:c16="http://schemas.microsoft.com/office/drawing/2014/chart" uri="{C3380CC4-5D6E-409C-BE32-E72D297353CC}">
                <c16:uniqueId val="{0000000C-1D1B-4812-A109-82BFC519212D}"/>
              </c:ext>
            </c:extLst>
          </c:dPt>
          <c:dPt>
            <c:idx val="10"/>
            <c:invertIfNegative val="0"/>
            <c:bubble3D val="0"/>
            <c:spPr>
              <a:solidFill>
                <a:srgbClr val="A6A6A6"/>
              </a:solidFill>
              <a:ln>
                <a:noFill/>
              </a:ln>
              <a:effectLst/>
            </c:spPr>
            <c:extLst>
              <c:ext xmlns:c16="http://schemas.microsoft.com/office/drawing/2014/chart" uri="{C3380CC4-5D6E-409C-BE32-E72D297353CC}">
                <c16:uniqueId val="{0000000E-1D1B-4812-A109-82BFC519212D}"/>
              </c:ext>
            </c:extLst>
          </c:dPt>
          <c:dPt>
            <c:idx val="11"/>
            <c:invertIfNegative val="0"/>
            <c:bubble3D val="0"/>
            <c:spPr>
              <a:solidFill>
                <a:srgbClr val="A6A6A6"/>
              </a:solidFill>
              <a:ln>
                <a:noFill/>
              </a:ln>
              <a:effectLst/>
            </c:spPr>
            <c:extLst>
              <c:ext xmlns:c16="http://schemas.microsoft.com/office/drawing/2014/chart" uri="{C3380CC4-5D6E-409C-BE32-E72D297353CC}">
                <c16:uniqueId val="{00000010-1D1B-4812-A109-82BFC519212D}"/>
              </c:ext>
            </c:extLst>
          </c:dPt>
          <c:dLbls>
            <c:numFmt formatCode="#,##0\ &quot;%&quot;;\-#,##0&quot;%&quot;" sourceLinked="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List1!$A$2:$A$7</c:f>
              <c:strCache>
                <c:ptCount val="6"/>
                <c:pt idx="0">
                  <c:v>Kontaktoval/a bych svou banku</c:v>
                </c:pt>
                <c:pt idx="1">
                  <c:v>Nahlásil/a bych incident policii</c:v>
                </c:pt>
                <c:pt idx="2">
                  <c:v>Informoval/a bych svou rodinu a přátele</c:v>
                </c:pt>
                <c:pt idx="3">
                  <c:v>Konzultoval/a bych situaci s odborníkem na kyberbezpečnost</c:v>
                </c:pt>
                <c:pt idx="4">
                  <c:v>Jiné</c:v>
                </c:pt>
                <c:pt idx="5">
                  <c:v>Neudělal/a bych nic</c:v>
                </c:pt>
              </c:strCache>
            </c:strRef>
          </c:cat>
          <c:val>
            <c:numRef>
              <c:f>List1!$B$2:$B$7</c:f>
              <c:numCache>
                <c:formatCode>General</c:formatCode>
                <c:ptCount val="6"/>
                <c:pt idx="0">
                  <c:v>61.8</c:v>
                </c:pt>
                <c:pt idx="1">
                  <c:v>46.9</c:v>
                </c:pt>
                <c:pt idx="2">
                  <c:v>31.4</c:v>
                </c:pt>
                <c:pt idx="3">
                  <c:v>15.9</c:v>
                </c:pt>
                <c:pt idx="4">
                  <c:v>4.3</c:v>
                </c:pt>
                <c:pt idx="5">
                  <c:v>6.7</c:v>
                </c:pt>
              </c:numCache>
            </c:numRef>
          </c:val>
          <c:extLst>
            <c:ext xmlns:c16="http://schemas.microsoft.com/office/drawing/2014/chart" uri="{C3380CC4-5D6E-409C-BE32-E72D297353CC}">
              <c16:uniqueId val="{00000011-1D1B-4812-A109-82BFC519212D}"/>
            </c:ext>
          </c:extLst>
        </c:ser>
        <c:dLbls>
          <c:showLegendKey val="0"/>
          <c:showVal val="0"/>
          <c:showCatName val="0"/>
          <c:showSerName val="0"/>
          <c:showPercent val="0"/>
          <c:showBubbleSize val="0"/>
        </c:dLbls>
        <c:gapWidth val="60"/>
        <c:axId val="108417024"/>
        <c:axId val="108418560"/>
      </c:barChart>
      <c:catAx>
        <c:axId val="108417024"/>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cs-CZ"/>
          </a:p>
        </c:txPr>
        <c:crossAx val="108418560"/>
        <c:crosses val="autoZero"/>
        <c:auto val="1"/>
        <c:lblAlgn val="ctr"/>
        <c:lblOffset val="100"/>
        <c:noMultiLvlLbl val="0"/>
      </c:catAx>
      <c:valAx>
        <c:axId val="108418560"/>
        <c:scaling>
          <c:orientation val="minMax"/>
          <c:max val="100"/>
          <c:min val="0"/>
        </c:scaling>
        <c:delete val="1"/>
        <c:axPos val="t"/>
        <c:numFmt formatCode="General" sourceLinked="1"/>
        <c:majorTickMark val="out"/>
        <c:minorTickMark val="none"/>
        <c:tickLblPos val="nextTo"/>
        <c:crossAx val="108417024"/>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chemeClr val="tx2">
              <a:lumMod val="75000"/>
              <a:lumOff val="25000"/>
            </a:schemeClr>
          </a:solidFill>
        </a:defRPr>
      </a:pPr>
      <a:endParaRPr lang="cs-CZ"/>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cs-CZ" dirty="0"/>
          </a:p>
        </p:txBody>
      </p:sp>
      <p:sp>
        <p:nvSpPr>
          <p:cNvPr id="3" name="Zástupný symbol pro datum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A192D534-B974-4760-86F4-F05073FAA40C}" type="datetimeFigureOut">
              <a:rPr lang="cs-CZ" smtClean="0"/>
              <a:pPr/>
              <a:t>07.11.2023</a:t>
            </a:fld>
            <a:endParaRPr lang="cs-CZ" dirty="0"/>
          </a:p>
        </p:txBody>
      </p:sp>
      <p:sp>
        <p:nvSpPr>
          <p:cNvPr id="4" name="Zástupný symbol pro zápatí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a:defRPr sz="1200"/>
            </a:lvl1pPr>
          </a:lstStyle>
          <a:p>
            <a:endParaRPr lang="cs-CZ" dirty="0"/>
          </a:p>
        </p:txBody>
      </p:sp>
      <p:sp>
        <p:nvSpPr>
          <p:cNvPr id="5" name="Zástupný symbol pro číslo snímku 4"/>
          <p:cNvSpPr>
            <a:spLocks noGrp="1"/>
          </p:cNvSpPr>
          <p:nvPr>
            <p:ph type="sldNum" sz="quarter" idx="3"/>
          </p:nvPr>
        </p:nvSpPr>
        <p:spPr>
          <a:xfrm>
            <a:off x="3849688" y="9428163"/>
            <a:ext cx="2946400" cy="496887"/>
          </a:xfrm>
          <a:prstGeom prst="rect">
            <a:avLst/>
          </a:prstGeom>
        </p:spPr>
        <p:txBody>
          <a:bodyPr vert="horz" lIns="91440" tIns="45720" rIns="91440" bIns="45720" rtlCol="0" anchor="b"/>
          <a:lstStyle>
            <a:lvl1pPr algn="r">
              <a:defRPr sz="1200"/>
            </a:lvl1pPr>
          </a:lstStyle>
          <a:p>
            <a:fld id="{941254B1-55D3-406F-BCAA-9CD0B79F27E7}" type="slidenum">
              <a:rPr lang="cs-CZ" smtClean="0"/>
              <a:pPr/>
              <a:t>‹#›</a:t>
            </a:fld>
            <a:endParaRPr lang="cs-CZ" dirty="0"/>
          </a:p>
        </p:txBody>
      </p:sp>
    </p:spTree>
    <p:extLst>
      <p:ext uri="{BB962C8B-B14F-4D97-AF65-F5344CB8AC3E}">
        <p14:creationId xmlns:p14="http://schemas.microsoft.com/office/powerpoint/2010/main" val="19857082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cs-CZ" dirty="0"/>
          </a:p>
        </p:txBody>
      </p:sp>
      <p:sp>
        <p:nvSpPr>
          <p:cNvPr id="3" name="Zástupný symbol pro datum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A0E51E23-EB4A-440C-969E-EE9D6D626A15}" type="datetimeFigureOut">
              <a:rPr lang="cs-CZ" smtClean="0"/>
              <a:pPr/>
              <a:t>07.11.2023</a:t>
            </a:fld>
            <a:endParaRPr lang="cs-CZ" dirty="0"/>
          </a:p>
        </p:txBody>
      </p:sp>
      <p:sp>
        <p:nvSpPr>
          <p:cNvPr id="4" name="Zástupný symbol pro obrázek snímku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cs-CZ" dirty="0"/>
          </a:p>
        </p:txBody>
      </p:sp>
      <p:sp>
        <p:nvSpPr>
          <p:cNvPr id="5" name="Zástupný symbol pro poznámky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cs-CZ" dirty="0"/>
          </a:p>
        </p:txBody>
      </p:sp>
      <p:sp>
        <p:nvSpPr>
          <p:cNvPr id="7" name="Zástupný symbol pro číslo snímku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FFD91549-E5CD-497E-ABAA-6CECD864B536}" type="slidenum">
              <a:rPr lang="cs-CZ" smtClean="0"/>
              <a:pPr/>
              <a:t>‹#›</a:t>
            </a:fld>
            <a:endParaRPr lang="cs-CZ" dirty="0"/>
          </a:p>
        </p:txBody>
      </p:sp>
    </p:spTree>
    <p:extLst>
      <p:ext uri="{BB962C8B-B14F-4D97-AF65-F5344CB8AC3E}">
        <p14:creationId xmlns:p14="http://schemas.microsoft.com/office/powerpoint/2010/main" val="919869491"/>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mn-lt"/>
        <a:ea typeface="+mn-ea"/>
        <a:cs typeface="+mn-cs"/>
      </a:defRPr>
    </a:lvl1pPr>
    <a:lvl2pPr marL="609585" algn="l" defTabSz="1219170" rtl="0" eaLnBrk="1" latinLnBrk="0" hangingPunct="1">
      <a:defRPr sz="1600" kern="1200">
        <a:solidFill>
          <a:schemeClr val="tx1"/>
        </a:solidFill>
        <a:latin typeface="+mn-lt"/>
        <a:ea typeface="+mn-ea"/>
        <a:cs typeface="+mn-cs"/>
      </a:defRPr>
    </a:lvl2pPr>
    <a:lvl3pPr marL="1219170" algn="l" defTabSz="1219170" rtl="0" eaLnBrk="1" latinLnBrk="0" hangingPunct="1">
      <a:defRPr sz="1600" kern="1200">
        <a:solidFill>
          <a:schemeClr val="tx1"/>
        </a:solidFill>
        <a:latin typeface="+mn-lt"/>
        <a:ea typeface="+mn-ea"/>
        <a:cs typeface="+mn-cs"/>
      </a:defRPr>
    </a:lvl3pPr>
    <a:lvl4pPr marL="1828754" algn="l" defTabSz="1219170" rtl="0" eaLnBrk="1" latinLnBrk="0" hangingPunct="1">
      <a:defRPr sz="1600" kern="1200">
        <a:solidFill>
          <a:schemeClr val="tx1"/>
        </a:solidFill>
        <a:latin typeface="+mn-lt"/>
        <a:ea typeface="+mn-ea"/>
        <a:cs typeface="+mn-cs"/>
      </a:defRPr>
    </a:lvl4pPr>
    <a:lvl5pPr marL="2438339" algn="l" defTabSz="1219170" rtl="0" eaLnBrk="1" latinLnBrk="0" hangingPunct="1">
      <a:defRPr sz="1600" kern="1200">
        <a:solidFill>
          <a:schemeClr val="tx1"/>
        </a:solidFill>
        <a:latin typeface="+mn-lt"/>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CCC4EBF-9A35-4D09-9416-862FC724BB93}" type="slidenum">
              <a:rPr kumimoji="0" lang="cs-CZ"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cs-CZ"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808953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cs-CZ" dirty="0"/>
              <a:t>ČBA od ledna 2023 změnila metodiku reportování podvodů, tak, aby byla data ze všech bank srovnatelná a banky je mohly kontinuálně reportovat ČBA. Díky tomu výše škody na klienta v meziročním srovnání klesla. Loňská statistika ale počítala s podvody, nikoliv napadenými klienty, nereportovaly všechny banky a také metodika nebyla jednotná. </a:t>
            </a:r>
          </a:p>
        </p:txBody>
      </p:sp>
      <p:sp>
        <p:nvSpPr>
          <p:cNvPr id="4" name="Slide Number Placeholder 3"/>
          <p:cNvSpPr>
            <a:spLocks noGrp="1"/>
          </p:cNvSpPr>
          <p:nvPr>
            <p:ph type="sldNum" sz="quarter" idx="5"/>
          </p:nvPr>
        </p:nvSpPr>
        <p:spPr/>
        <p:txBody>
          <a:bodyPr/>
          <a:lstStyle/>
          <a:p>
            <a:pPr marL="0" marR="0" lvl="0" indent="0" algn="r" defTabSz="1828434" rtl="0" eaLnBrk="1" fontAlgn="auto" latinLnBrk="0" hangingPunct="1">
              <a:lnSpc>
                <a:spcPct val="100000"/>
              </a:lnSpc>
              <a:spcBef>
                <a:spcPts val="0"/>
              </a:spcBef>
              <a:spcAft>
                <a:spcPts val="0"/>
              </a:spcAft>
              <a:buClrTx/>
              <a:buSzTx/>
              <a:buFontTx/>
              <a:buNone/>
              <a:tabLst/>
              <a:defRPr/>
            </a:pPr>
            <a:fld id="{006BE02D-20C0-F840-AFAC-BEA99C74FDC2}" type="slidenum">
              <a:rPr kumimoji="0" lang="en-US" sz="1200" b="0" i="0" u="none" strike="noStrike" kern="1200" cap="none" spc="0" normalizeH="0" baseline="0" noProof="0" smtClean="0">
                <a:ln>
                  <a:noFill/>
                </a:ln>
                <a:solidFill>
                  <a:prstClr val="black"/>
                </a:solidFill>
                <a:effectLst/>
                <a:uLnTx/>
                <a:uFillTx/>
                <a:latin typeface="Montserrat Light" charset="0"/>
                <a:ea typeface="+mn-ea"/>
                <a:cs typeface="+mn-cs"/>
              </a:rPr>
              <a:pPr marL="0" marR="0" lvl="0" indent="0" algn="r" defTabSz="1828434"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dirty="0">
              <a:ln>
                <a:noFill/>
              </a:ln>
              <a:solidFill>
                <a:prstClr val="black"/>
              </a:solidFill>
              <a:effectLst/>
              <a:uLnTx/>
              <a:uFillTx/>
              <a:latin typeface="Montserrat Light" charset="0"/>
              <a:ea typeface="+mn-ea"/>
              <a:cs typeface="+mn-cs"/>
            </a:endParaRPr>
          </a:p>
        </p:txBody>
      </p:sp>
    </p:spTree>
    <p:extLst>
      <p:ext uri="{BB962C8B-B14F-4D97-AF65-F5344CB8AC3E}">
        <p14:creationId xmlns:p14="http://schemas.microsoft.com/office/powerpoint/2010/main" val="117690683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3.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3.pn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1.png"/><Relationship Id="rId1" Type="http://schemas.openxmlformats.org/officeDocument/2006/relationships/slideMaster" Target="../slideMasters/slideMaster4.xml"/><Relationship Id="rId4" Type="http://schemas.openxmlformats.org/officeDocument/2006/relationships/image" Target="../media/image3.png"/></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1.png"/><Relationship Id="rId1" Type="http://schemas.openxmlformats.org/officeDocument/2006/relationships/slideMaster" Target="../slideMasters/slideMaster4.xml"/><Relationship Id="rId4" Type="http://schemas.openxmlformats.org/officeDocument/2006/relationships/image" Target="../media/image3.png"/></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Front page">
    <p:spTree>
      <p:nvGrpSpPr>
        <p:cNvPr id="1" name=""/>
        <p:cNvGrpSpPr/>
        <p:nvPr/>
      </p:nvGrpSpPr>
      <p:grpSpPr>
        <a:xfrm>
          <a:off x="0" y="0"/>
          <a:ext cx="0" cy="0"/>
          <a:chOff x="0" y="0"/>
          <a:chExt cx="0" cy="0"/>
        </a:xfrm>
      </p:grpSpPr>
      <p:sp>
        <p:nvSpPr>
          <p:cNvPr id="37" name="Forme libre : forme 22">
            <a:extLst>
              <a:ext uri="{FF2B5EF4-FFF2-40B4-BE49-F238E27FC236}">
                <a16:creationId xmlns:a16="http://schemas.microsoft.com/office/drawing/2014/main" id="{3FE04B15-7014-4913-BFC9-8C72F19F2705}"/>
              </a:ext>
            </a:extLst>
          </p:cNvPr>
          <p:cNvSpPr/>
          <p:nvPr userDrawn="1"/>
        </p:nvSpPr>
        <p:spPr>
          <a:xfrm rot="18932423">
            <a:off x="-954765" y="1427043"/>
            <a:ext cx="5372804" cy="530454"/>
          </a:xfrm>
          <a:custGeom>
            <a:avLst/>
            <a:gdLst>
              <a:gd name="connsiteX0" fmla="*/ 4832249 w 5372804"/>
              <a:gd name="connsiteY0" fmla="*/ 0 h 530454"/>
              <a:gd name="connsiteX1" fmla="*/ 5372804 w 5372804"/>
              <a:gd name="connsiteY1" fmla="*/ 530454 h 530454"/>
              <a:gd name="connsiteX2" fmla="*/ 0 w 5372804"/>
              <a:gd name="connsiteY2" fmla="*/ 530454 h 530454"/>
              <a:gd name="connsiteX3" fmla="*/ 520541 w 5372804"/>
              <a:gd name="connsiteY3" fmla="*/ 0 h 530454"/>
            </a:gdLst>
            <a:ahLst/>
            <a:cxnLst>
              <a:cxn ang="0">
                <a:pos x="connsiteX0" y="connsiteY0"/>
              </a:cxn>
              <a:cxn ang="0">
                <a:pos x="connsiteX1" y="connsiteY1"/>
              </a:cxn>
              <a:cxn ang="0">
                <a:pos x="connsiteX2" y="connsiteY2"/>
              </a:cxn>
              <a:cxn ang="0">
                <a:pos x="connsiteX3" y="connsiteY3"/>
              </a:cxn>
            </a:cxnLst>
            <a:rect l="l" t="t" r="r" b="b"/>
            <a:pathLst>
              <a:path w="5372804" h="530454">
                <a:moveTo>
                  <a:pt x="4832249" y="0"/>
                </a:moveTo>
                <a:lnTo>
                  <a:pt x="5372804" y="530454"/>
                </a:lnTo>
                <a:lnTo>
                  <a:pt x="0" y="530454"/>
                </a:lnTo>
                <a:lnTo>
                  <a:pt x="520541" y="0"/>
                </a:lnTo>
                <a:close/>
              </a:path>
            </a:pathLst>
          </a:custGeom>
          <a:solidFill>
            <a:srgbClr val="405A9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38" name="Forme libre : forme 20">
            <a:extLst>
              <a:ext uri="{FF2B5EF4-FFF2-40B4-BE49-F238E27FC236}">
                <a16:creationId xmlns:a16="http://schemas.microsoft.com/office/drawing/2014/main" id="{456100B8-4A4C-4868-9D90-6769E8D2AA33}"/>
              </a:ext>
            </a:extLst>
          </p:cNvPr>
          <p:cNvSpPr/>
          <p:nvPr userDrawn="1"/>
        </p:nvSpPr>
        <p:spPr>
          <a:xfrm rot="18932423">
            <a:off x="-735098" y="889565"/>
            <a:ext cx="3838044" cy="530454"/>
          </a:xfrm>
          <a:custGeom>
            <a:avLst/>
            <a:gdLst>
              <a:gd name="connsiteX0" fmla="*/ 3297489 w 3838044"/>
              <a:gd name="connsiteY0" fmla="*/ 0 h 530454"/>
              <a:gd name="connsiteX1" fmla="*/ 3838044 w 3838044"/>
              <a:gd name="connsiteY1" fmla="*/ 530454 h 530454"/>
              <a:gd name="connsiteX2" fmla="*/ 0 w 3838044"/>
              <a:gd name="connsiteY2" fmla="*/ 530454 h 530454"/>
              <a:gd name="connsiteX3" fmla="*/ 520541 w 3838044"/>
              <a:gd name="connsiteY3" fmla="*/ 0 h 530454"/>
            </a:gdLst>
            <a:ahLst/>
            <a:cxnLst>
              <a:cxn ang="0">
                <a:pos x="connsiteX0" y="connsiteY0"/>
              </a:cxn>
              <a:cxn ang="0">
                <a:pos x="connsiteX1" y="connsiteY1"/>
              </a:cxn>
              <a:cxn ang="0">
                <a:pos x="connsiteX2" y="connsiteY2"/>
              </a:cxn>
              <a:cxn ang="0">
                <a:pos x="connsiteX3" y="connsiteY3"/>
              </a:cxn>
            </a:cxnLst>
            <a:rect l="l" t="t" r="r" b="b"/>
            <a:pathLst>
              <a:path w="3838044" h="530454">
                <a:moveTo>
                  <a:pt x="3297489" y="0"/>
                </a:moveTo>
                <a:lnTo>
                  <a:pt x="3838044" y="530454"/>
                </a:lnTo>
                <a:lnTo>
                  <a:pt x="0" y="530454"/>
                </a:lnTo>
                <a:lnTo>
                  <a:pt x="520541" y="0"/>
                </a:lnTo>
                <a:close/>
              </a:path>
            </a:pathLst>
          </a:custGeom>
          <a:solidFill>
            <a:srgbClr val="009D9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pic>
        <p:nvPicPr>
          <p:cNvPr id="39" name="Graphique 14">
            <a:extLst>
              <a:ext uri="{FF2B5EF4-FFF2-40B4-BE49-F238E27FC236}">
                <a16:creationId xmlns:a16="http://schemas.microsoft.com/office/drawing/2014/main" id="{0002BE8A-F806-4834-B56C-FEA5F8924DF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983372" y="5821836"/>
            <a:ext cx="939784" cy="847524"/>
          </a:xfrm>
          <a:prstGeom prst="rect">
            <a:avLst/>
          </a:prstGeom>
        </p:spPr>
      </p:pic>
      <p:pic>
        <p:nvPicPr>
          <p:cNvPr id="40" name="Image 15" descr="Une image contenant objet&#10;&#10;Description générée automatiquement">
            <a:extLst>
              <a:ext uri="{FF2B5EF4-FFF2-40B4-BE49-F238E27FC236}">
                <a16:creationId xmlns:a16="http://schemas.microsoft.com/office/drawing/2014/main" id="{BB2F81E7-8E1B-4224-8D83-9C6A7FEF5537}"/>
              </a:ext>
            </a:extLst>
          </p:cNvPr>
          <p:cNvPicPr>
            <a:picLocks noChangeAspect="1"/>
          </p:cNvPicPr>
          <p:nvPr userDrawn="1"/>
        </p:nvPicPr>
        <p:blipFill rotWithShape="1">
          <a:blip r:embed="rId4" cstate="print">
            <a:biLevel thresh="25000"/>
            <a:extLst>
              <a:ext uri="{28A0092B-C50C-407E-A947-70E740481C1C}">
                <a14:useLocalDpi xmlns:a14="http://schemas.microsoft.com/office/drawing/2010/main" val="0"/>
              </a:ext>
            </a:extLst>
          </a:blip>
          <a:srcRect r="23242"/>
          <a:stretch/>
        </p:blipFill>
        <p:spPr>
          <a:xfrm>
            <a:off x="8003071" y="5986848"/>
            <a:ext cx="2802864" cy="649976"/>
          </a:xfrm>
          <a:prstGeom prst="rect">
            <a:avLst/>
          </a:prstGeom>
        </p:spPr>
      </p:pic>
      <p:sp>
        <p:nvSpPr>
          <p:cNvPr id="41" name="Sous-titre 2">
            <a:extLst>
              <a:ext uri="{FF2B5EF4-FFF2-40B4-BE49-F238E27FC236}">
                <a16:creationId xmlns:a16="http://schemas.microsoft.com/office/drawing/2014/main" id="{ED09B6BE-6198-44B1-9142-0B28613D2987}"/>
              </a:ext>
            </a:extLst>
          </p:cNvPr>
          <p:cNvSpPr>
            <a:spLocks noGrp="1"/>
          </p:cNvSpPr>
          <p:nvPr>
            <p:ph type="subTitle" idx="1" hasCustomPrompt="1"/>
          </p:nvPr>
        </p:nvSpPr>
        <p:spPr>
          <a:xfrm>
            <a:off x="459131" y="3001503"/>
            <a:ext cx="7551997" cy="461665"/>
          </a:xfrm>
          <a:prstGeom prst="rect">
            <a:avLst/>
          </a:prstGeom>
        </p:spPr>
        <p:txBody>
          <a:bodyPr wrap="square" lIns="108000" rIns="180000">
            <a:spAutoFit/>
          </a:bodyPr>
          <a:lstStyle>
            <a:lvl1pPr marL="0" indent="0" algn="l">
              <a:lnSpc>
                <a:spcPct val="100000"/>
              </a:lnSpc>
              <a:spcBef>
                <a:spcPts val="576"/>
              </a:spcBef>
              <a:buNone/>
              <a:defRPr sz="2400" b="1">
                <a:solidFill>
                  <a:schemeClr val="bg1"/>
                </a:solidFill>
                <a:latin typeface="Arial Black" panose="020B0A040201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GB" noProof="0" dirty="0"/>
              <a:t>Additional subtitle</a:t>
            </a:r>
          </a:p>
        </p:txBody>
      </p:sp>
      <p:sp>
        <p:nvSpPr>
          <p:cNvPr id="44" name="Espace réservé pour une image  9">
            <a:extLst>
              <a:ext uri="{FF2B5EF4-FFF2-40B4-BE49-F238E27FC236}">
                <a16:creationId xmlns:a16="http://schemas.microsoft.com/office/drawing/2014/main" id="{E256B8E8-F68E-497E-A6CF-14C787B136C7}"/>
              </a:ext>
            </a:extLst>
          </p:cNvPr>
          <p:cNvSpPr>
            <a:spLocks noGrp="1"/>
          </p:cNvSpPr>
          <p:nvPr>
            <p:ph type="pic" sz="quarter" idx="11" hasCustomPrompt="1"/>
          </p:nvPr>
        </p:nvSpPr>
        <p:spPr>
          <a:xfrm>
            <a:off x="574342" y="5302567"/>
            <a:ext cx="1814925" cy="914400"/>
          </a:xfrm>
          <a:prstGeom prst="rect">
            <a:avLst/>
          </a:prstGeom>
          <a:solidFill>
            <a:schemeClr val="bg1">
              <a:lumMod val="95000"/>
            </a:schemeClr>
          </a:solidFill>
        </p:spPr>
        <p:txBody>
          <a:bodyPr tIns="72000">
            <a:normAutofit/>
          </a:bodyPr>
          <a:lstStyle>
            <a:lvl1pPr marL="0" indent="0" algn="ctr">
              <a:lnSpc>
                <a:spcPct val="100000"/>
              </a:lnSpc>
              <a:spcBef>
                <a:spcPts val="264"/>
              </a:spcBef>
              <a:buNone/>
              <a:defRPr sz="1100">
                <a:solidFill>
                  <a:schemeClr val="tx1"/>
                </a:solidFill>
                <a:latin typeface="Arial" panose="020B0604020202020204" pitchFamily="34" charset="0"/>
                <a:cs typeface="Arial" panose="020B0604020202020204" pitchFamily="34" charset="0"/>
              </a:defRPr>
            </a:lvl1pPr>
          </a:lstStyle>
          <a:p>
            <a:r>
              <a:rPr lang="en-GB" dirty="0"/>
              <a:t>CUSTOMER'S LOGO</a:t>
            </a:r>
          </a:p>
        </p:txBody>
      </p:sp>
      <p:sp>
        <p:nvSpPr>
          <p:cNvPr id="45" name="Espace réservé du texte 8">
            <a:extLst>
              <a:ext uri="{FF2B5EF4-FFF2-40B4-BE49-F238E27FC236}">
                <a16:creationId xmlns:a16="http://schemas.microsoft.com/office/drawing/2014/main" id="{34D87F5E-86BE-4F94-AC25-DBBC59675543}"/>
              </a:ext>
            </a:extLst>
          </p:cNvPr>
          <p:cNvSpPr>
            <a:spLocks noGrp="1"/>
          </p:cNvSpPr>
          <p:nvPr>
            <p:ph type="body" sz="quarter" idx="12" hasCustomPrompt="1"/>
          </p:nvPr>
        </p:nvSpPr>
        <p:spPr>
          <a:xfrm>
            <a:off x="459131" y="4014515"/>
            <a:ext cx="7551997" cy="400110"/>
          </a:xfrm>
          <a:prstGeom prst="rect">
            <a:avLst/>
          </a:prstGeom>
        </p:spPr>
        <p:txBody>
          <a:bodyPr wrap="square" lIns="108000">
            <a:spAutoFit/>
          </a:bodyPr>
          <a:lstStyle>
            <a:lvl1pPr marL="0" indent="0">
              <a:lnSpc>
                <a:spcPct val="100000"/>
              </a:lnSpc>
              <a:spcBef>
                <a:spcPts val="480"/>
              </a:spcBef>
              <a:buNone/>
              <a:defRPr sz="2000">
                <a:solidFill>
                  <a:schemeClr val="bg1"/>
                </a:solidFill>
                <a:latin typeface="Arial" panose="020B0604020202020204" pitchFamily="34" charset="0"/>
                <a:cs typeface="Arial" panose="020B06040202020202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Name of the speaker</a:t>
            </a:r>
          </a:p>
        </p:txBody>
      </p:sp>
      <p:cxnSp>
        <p:nvCxnSpPr>
          <p:cNvPr id="46" name="Connecteur droit 26">
            <a:extLst>
              <a:ext uri="{FF2B5EF4-FFF2-40B4-BE49-F238E27FC236}">
                <a16:creationId xmlns:a16="http://schemas.microsoft.com/office/drawing/2014/main" id="{D919C3F5-58B8-482D-BEAA-A218DE89B9C2}"/>
              </a:ext>
            </a:extLst>
          </p:cNvPr>
          <p:cNvCxnSpPr>
            <a:cxnSpLocks/>
          </p:cNvCxnSpPr>
          <p:nvPr userDrawn="1"/>
        </p:nvCxnSpPr>
        <p:spPr>
          <a:xfrm>
            <a:off x="571500" y="3933056"/>
            <a:ext cx="66396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2" name="Titre 1">
            <a:extLst>
              <a:ext uri="{FF2B5EF4-FFF2-40B4-BE49-F238E27FC236}">
                <a16:creationId xmlns:a16="http://schemas.microsoft.com/office/drawing/2014/main" id="{A4F0AD09-6A63-48F7-AAAE-03F1B970289E}"/>
              </a:ext>
            </a:extLst>
          </p:cNvPr>
          <p:cNvSpPr>
            <a:spLocks noGrp="1"/>
          </p:cNvSpPr>
          <p:nvPr>
            <p:ph type="ctrTitle" hasCustomPrompt="1"/>
          </p:nvPr>
        </p:nvSpPr>
        <p:spPr>
          <a:xfrm>
            <a:off x="459207" y="521852"/>
            <a:ext cx="7551997" cy="2475348"/>
          </a:xfrm>
          <a:prstGeom prst="rect">
            <a:avLst/>
          </a:prstGeom>
        </p:spPr>
        <p:txBody>
          <a:bodyPr lIns="72000" anchor="t">
            <a:normAutofit/>
          </a:bodyPr>
          <a:lstStyle>
            <a:lvl1pPr algn="l">
              <a:lnSpc>
                <a:spcPct val="80000"/>
              </a:lnSpc>
              <a:defRPr sz="6000" b="1" cap="all" spc="-200" baseline="0">
                <a:solidFill>
                  <a:schemeClr val="bg1"/>
                </a:solidFill>
                <a:latin typeface="Arial Black" panose="020B0A04020102020204" pitchFamily="34" charset="0"/>
              </a:defRPr>
            </a:lvl1pPr>
          </a:lstStyle>
          <a:p>
            <a:pPr lvl="0"/>
            <a:r>
              <a:rPr lang="en-GB" noProof="0" dirty="0"/>
              <a:t>Presentation title</a:t>
            </a:r>
          </a:p>
        </p:txBody>
      </p:sp>
      <p:sp>
        <p:nvSpPr>
          <p:cNvPr id="13" name="Espace réservé du texte 8">
            <a:extLst>
              <a:ext uri="{FF2B5EF4-FFF2-40B4-BE49-F238E27FC236}">
                <a16:creationId xmlns:a16="http://schemas.microsoft.com/office/drawing/2014/main" id="{D957F4FB-9556-4942-8182-7B7F45D32BEE}"/>
              </a:ext>
            </a:extLst>
          </p:cNvPr>
          <p:cNvSpPr>
            <a:spLocks noGrp="1"/>
          </p:cNvSpPr>
          <p:nvPr>
            <p:ph type="body" sz="quarter" idx="13" hasCustomPrompt="1"/>
          </p:nvPr>
        </p:nvSpPr>
        <p:spPr>
          <a:xfrm>
            <a:off x="459131" y="4458258"/>
            <a:ext cx="7551997" cy="307777"/>
          </a:xfrm>
          <a:prstGeom prst="rect">
            <a:avLst/>
          </a:prstGeom>
        </p:spPr>
        <p:txBody>
          <a:bodyPr wrap="square" lIns="108000">
            <a:spAutoFit/>
          </a:bodyPr>
          <a:lstStyle>
            <a:lvl1pPr>
              <a:lnSpc>
                <a:spcPct val="100000"/>
              </a:lnSpc>
              <a:spcBef>
                <a:spcPts val="336"/>
              </a:spcBef>
              <a:defRPr lang="en-GB" sz="1400" dirty="0">
                <a:solidFill>
                  <a:schemeClr val="bg1"/>
                </a:solidFill>
                <a:latin typeface="Arial" panose="020B0604020202020204" pitchFamily="34" charset="0"/>
              </a:defRPr>
            </a:lvl1pPr>
          </a:lstStyle>
          <a:p>
            <a:pPr marL="0" lvl="0" indent="0">
              <a:buNone/>
            </a:pPr>
            <a:r>
              <a:rPr lang="en-GB" noProof="0" dirty="0"/>
              <a:t>Date</a:t>
            </a:r>
          </a:p>
        </p:txBody>
      </p:sp>
      <p:sp>
        <p:nvSpPr>
          <p:cNvPr id="15" name="Cadre 7">
            <a:extLst>
              <a:ext uri="{FF2B5EF4-FFF2-40B4-BE49-F238E27FC236}">
                <a16:creationId xmlns:a16="http://schemas.microsoft.com/office/drawing/2014/main" id="{A6078041-4AB4-ED4C-876C-764ACD6FF22A}"/>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Tree>
    <p:extLst>
      <p:ext uri="{BB962C8B-B14F-4D97-AF65-F5344CB8AC3E}">
        <p14:creationId xmlns:p14="http://schemas.microsoft.com/office/powerpoint/2010/main" val="34736149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_headling_text_navy">
    <p:spTree>
      <p:nvGrpSpPr>
        <p:cNvPr id="1" name=""/>
        <p:cNvGrpSpPr/>
        <p:nvPr/>
      </p:nvGrpSpPr>
      <p:grpSpPr>
        <a:xfrm>
          <a:off x="0" y="0"/>
          <a:ext cx="0" cy="0"/>
          <a:chOff x="0" y="0"/>
          <a:chExt cx="0" cy="0"/>
        </a:xfrm>
      </p:grpSpPr>
      <p:sp>
        <p:nvSpPr>
          <p:cNvPr id="4" name="Cadre 7">
            <a:extLst>
              <a:ext uri="{FF2B5EF4-FFF2-40B4-BE49-F238E27FC236}">
                <a16:creationId xmlns:a16="http://schemas.microsoft.com/office/drawing/2014/main" id="{1F1D126F-25A9-9A48-9E2B-60AEA4CE039E}"/>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8" name="Zástupný text 11">
            <a:extLst>
              <a:ext uri="{FF2B5EF4-FFF2-40B4-BE49-F238E27FC236}">
                <a16:creationId xmlns:a16="http://schemas.microsoft.com/office/drawing/2014/main" id="{38F1BC6E-5068-8B44-83DE-CC57CD5F6DAB}"/>
              </a:ext>
            </a:extLst>
          </p:cNvPr>
          <p:cNvSpPr>
            <a:spLocks noGrp="1"/>
          </p:cNvSpPr>
          <p:nvPr>
            <p:ph type="body" sz="quarter" idx="10" hasCustomPrompt="1"/>
          </p:nvPr>
        </p:nvSpPr>
        <p:spPr>
          <a:xfrm>
            <a:off x="119336" y="605918"/>
            <a:ext cx="11953327" cy="662842"/>
          </a:xfrm>
          <a:prstGeom prst="rect">
            <a:avLst/>
          </a:prstGeom>
        </p:spPr>
        <p:txBody>
          <a:bodyPr vert="horz" lIns="90000" tIns="46800" rIns="90000" bIns="46800" rtlCol="0" anchor="t" anchorCtr="0">
            <a:noAutofit/>
          </a:bodyPr>
          <a:lstStyle>
            <a:lvl1pPr marL="0" marR="0" indent="-232828" algn="l" defTabSz="1219140" rtl="0" eaLnBrk="1" fontAlgn="auto" latinLnBrk="0" hangingPunct="1">
              <a:lnSpc>
                <a:spcPct val="100000"/>
              </a:lnSpc>
              <a:spcBef>
                <a:spcPct val="20000"/>
              </a:spcBef>
              <a:spcAft>
                <a:spcPts val="0"/>
              </a:spcAft>
              <a:buClrTx/>
              <a:buSzTx/>
              <a:buFont typeface="Arial" pitchFamily="34" charset="0"/>
              <a:buNone/>
              <a:tabLst/>
              <a:defRPr lang="cs-CZ" sz="1600" b="1" dirty="0" smtClean="0">
                <a:solidFill>
                  <a:schemeClr val="bg2"/>
                </a:solidFill>
                <a:latin typeface="Arial" panose="020B0604020202020204" pitchFamily="34" charset="0"/>
              </a:defRPr>
            </a:lvl1pPr>
            <a:lvl2pPr>
              <a:defRPr lang="cs-CZ" dirty="0" smtClean="0">
                <a:solidFill>
                  <a:schemeClr val="tx1"/>
                </a:solidFill>
                <a:latin typeface="+mn-lt"/>
                <a:cs typeface="+mn-cs"/>
              </a:defRPr>
            </a:lvl2pPr>
            <a:lvl3pPr>
              <a:defRPr lang="cs-CZ" dirty="0" smtClean="0">
                <a:solidFill>
                  <a:schemeClr val="tx1"/>
                </a:solidFill>
                <a:latin typeface="+mn-lt"/>
                <a:cs typeface="+mn-cs"/>
              </a:defRPr>
            </a:lvl3pPr>
            <a:lvl4pPr>
              <a:defRPr lang="cs-CZ" sz="2400" dirty="0" smtClean="0">
                <a:solidFill>
                  <a:schemeClr val="tx1"/>
                </a:solidFill>
                <a:latin typeface="+mn-lt"/>
                <a:cs typeface="+mn-cs"/>
              </a:defRPr>
            </a:lvl4pPr>
            <a:lvl5pPr>
              <a:defRPr lang="cs-CZ" sz="2400" dirty="0">
                <a:solidFill>
                  <a:schemeClr val="tx1"/>
                </a:solidFill>
                <a:latin typeface="+mn-lt"/>
                <a:cs typeface="+mn-cs"/>
              </a:defRPr>
            </a:lvl5pPr>
          </a:lstStyle>
          <a:p>
            <a:pPr marL="0" marR="0" lvl="0" indent="-232828" algn="l" defTabSz="1219140" rtl="0" eaLnBrk="1" fontAlgn="auto" latinLnBrk="0" hangingPunct="1">
              <a:lnSpc>
                <a:spcPct val="100000"/>
              </a:lnSpc>
              <a:spcBef>
                <a:spcPct val="20000"/>
              </a:spcBef>
              <a:spcAft>
                <a:spcPts val="0"/>
              </a:spcAft>
              <a:buClrTx/>
              <a:buSzTx/>
              <a:buFont typeface="Arial" pitchFamily="34" charset="0"/>
              <a:buNone/>
              <a:tabLst/>
              <a:defRPr/>
            </a:pPr>
            <a:r>
              <a:rPr lang="en-GB" noProof="0" dirty="0"/>
              <a:t>Headline</a:t>
            </a:r>
          </a:p>
        </p:txBody>
      </p:sp>
      <p:sp>
        <p:nvSpPr>
          <p:cNvPr id="9" name="Zástupný symbol pro číslo snímku 5">
            <a:extLst>
              <a:ext uri="{FF2B5EF4-FFF2-40B4-BE49-F238E27FC236}">
                <a16:creationId xmlns:a16="http://schemas.microsoft.com/office/drawing/2014/main" id="{80B92E57-7893-4FED-A952-4A688BD64014}"/>
              </a:ext>
            </a:extLst>
          </p:cNvPr>
          <p:cNvSpPr txBox="1">
            <a:spLocks/>
          </p:cNvSpPr>
          <p:nvPr userDrawn="1"/>
        </p:nvSpPr>
        <p:spPr>
          <a:xfrm>
            <a:off x="-12824" y="6453336"/>
            <a:ext cx="2844800" cy="365125"/>
          </a:xfrm>
          <a:prstGeom prst="rect">
            <a:avLst/>
          </a:prstGeom>
        </p:spPr>
        <p:txBody>
          <a:bodyPr vert="horz" lIns="121920" tIns="60960" rIns="121920" bIns="60960" rtlCol="0" anchor="ctr"/>
          <a:lstStyle>
            <a:defPPr>
              <a:defRPr lang="cs-CZ"/>
            </a:defPPr>
            <a:lvl1pPr marL="0" algn="l" defTabSz="914400" rtl="0" eaLnBrk="1" latinLnBrk="0" hangingPunct="1">
              <a:defRPr sz="1200" kern="1200">
                <a:solidFill>
                  <a:srgbClr val="5F5F5F"/>
                </a:solidFill>
                <a:latin typeface="Calibri"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A2DB900-4F27-419C-B2D8-AAC4EB8D73BD}" type="slidenum">
              <a:rPr lang="cs-CZ" sz="1600" smtClean="0">
                <a:solidFill>
                  <a:schemeClr val="bg1"/>
                </a:solidFill>
                <a:latin typeface="+mj-lt"/>
              </a:rPr>
              <a:pPr/>
              <a:t>‹#›</a:t>
            </a:fld>
            <a:endParaRPr lang="cs-CZ" sz="1600" dirty="0">
              <a:solidFill>
                <a:schemeClr val="bg1"/>
              </a:solidFill>
              <a:latin typeface="+mj-lt"/>
            </a:endParaRPr>
          </a:p>
        </p:txBody>
      </p:sp>
      <p:sp>
        <p:nvSpPr>
          <p:cNvPr id="7" name="Nadpis 1">
            <a:extLst>
              <a:ext uri="{FF2B5EF4-FFF2-40B4-BE49-F238E27FC236}">
                <a16:creationId xmlns:a16="http://schemas.microsoft.com/office/drawing/2014/main" id="{0A3F120E-593F-464A-A493-2CB2564D4204}"/>
              </a:ext>
            </a:extLst>
          </p:cNvPr>
          <p:cNvSpPr>
            <a:spLocks noGrp="1"/>
          </p:cNvSpPr>
          <p:nvPr>
            <p:ph type="title" hasCustomPrompt="1"/>
          </p:nvPr>
        </p:nvSpPr>
        <p:spPr>
          <a:xfrm>
            <a:off x="119336" y="115888"/>
            <a:ext cx="11953327" cy="454025"/>
          </a:xfrm>
        </p:spPr>
        <p:txBody>
          <a:bodyPr/>
          <a:lstStyle>
            <a:lvl1pPr>
              <a:defRPr>
                <a:solidFill>
                  <a:schemeClr val="bg1"/>
                </a:solidFill>
              </a:defRPr>
            </a:lvl1pPr>
          </a:lstStyle>
          <a:p>
            <a:r>
              <a:rPr lang="cs-CZ" dirty="0"/>
              <a:t>SLIDE TITLE</a:t>
            </a:r>
          </a:p>
        </p:txBody>
      </p:sp>
      <p:sp>
        <p:nvSpPr>
          <p:cNvPr id="10" name="Zástupný symbol pro obsah 10">
            <a:extLst>
              <a:ext uri="{FF2B5EF4-FFF2-40B4-BE49-F238E27FC236}">
                <a16:creationId xmlns:a16="http://schemas.microsoft.com/office/drawing/2014/main" id="{DDC4E762-56D8-4B3B-9A49-64654B96E335}"/>
              </a:ext>
            </a:extLst>
          </p:cNvPr>
          <p:cNvSpPr>
            <a:spLocks noGrp="1"/>
          </p:cNvSpPr>
          <p:nvPr>
            <p:ph sz="quarter" idx="18" hasCustomPrompt="1"/>
          </p:nvPr>
        </p:nvSpPr>
        <p:spPr>
          <a:xfrm>
            <a:off x="119336" y="1355271"/>
            <a:ext cx="11953327" cy="4992150"/>
          </a:xfrm>
          <a:prstGeom prst="rect">
            <a:avLst/>
          </a:prstGeom>
        </p:spPr>
        <p:txBody>
          <a:bodyPr lIns="0" tIns="0" rIns="0" bIns="0"/>
          <a:lstStyle>
            <a:lvl1pPr marL="374650" indent="-285750">
              <a:lnSpc>
                <a:spcPct val="100000"/>
              </a:lnSpc>
              <a:spcBef>
                <a:spcPts val="432"/>
              </a:spcBef>
              <a:buFont typeface="Wingdings" panose="05000000000000000000" pitchFamily="2" charset="2"/>
              <a:buChar char="§"/>
              <a:tabLst/>
              <a:defRPr sz="1800">
                <a:solidFill>
                  <a:schemeClr val="bg1"/>
                </a:solidFill>
                <a:latin typeface="Arial" panose="020B0604020202020204" pitchFamily="34" charset="0"/>
                <a:cs typeface="Arial" panose="020B0604020202020204" pitchFamily="34" charset="0"/>
              </a:defRPr>
            </a:lvl1pPr>
            <a:lvl2pPr marL="642937" indent="-285750">
              <a:lnSpc>
                <a:spcPct val="100000"/>
              </a:lnSpc>
              <a:spcBef>
                <a:spcPts val="432"/>
              </a:spcBef>
              <a:buFont typeface="Arial" panose="020B0604020202020204" pitchFamily="34" charset="0"/>
              <a:buChar char="–"/>
              <a:tabLst>
                <a:tab pos="1343025" algn="l"/>
              </a:tabLst>
              <a:defRPr sz="1800">
                <a:solidFill>
                  <a:schemeClr val="bg1"/>
                </a:solidFill>
                <a:latin typeface="Arial" panose="020B0604020202020204" pitchFamily="34" charset="0"/>
                <a:cs typeface="Arial" panose="020B0604020202020204" pitchFamily="34" charset="0"/>
              </a:defRPr>
            </a:lvl2pPr>
            <a:lvl3pPr marL="1202207" indent="-239173">
              <a:buSzPct val="80000"/>
              <a:buFont typeface="Courier New" panose="02070309020205020404" pitchFamily="49" charset="0"/>
              <a:buChar char="o"/>
              <a:defRPr sz="1867">
                <a:solidFill>
                  <a:srgbClr val="404040"/>
                </a:solidFill>
                <a:latin typeface="Arial" panose="020B0604020202020204" pitchFamily="34" charset="0"/>
                <a:cs typeface="Arial" panose="020B0604020202020204" pitchFamily="34" charset="0"/>
              </a:defRPr>
            </a:lvl3pPr>
            <a:lvl4pPr marL="1667850" indent="-239173">
              <a:buSzPct val="90000"/>
              <a:defRPr sz="1600">
                <a:solidFill>
                  <a:srgbClr val="404040"/>
                </a:solidFill>
                <a:latin typeface="Arial" panose="020B0604020202020204" pitchFamily="34" charset="0"/>
                <a:cs typeface="Arial" panose="020B0604020202020204" pitchFamily="34" charset="0"/>
              </a:defRPr>
            </a:lvl4pPr>
            <a:lvl5pPr>
              <a:defRPr>
                <a:solidFill>
                  <a:srgbClr val="404040"/>
                </a:solidFill>
              </a:defRPr>
            </a:lvl5pPr>
          </a:lstStyle>
          <a:p>
            <a:pPr lvl="0"/>
            <a:r>
              <a:rPr lang="cs-CZ" dirty="0"/>
              <a:t>Klepnutím lze upravit styly předlohy textu.</a:t>
            </a:r>
          </a:p>
          <a:p>
            <a:pPr lvl="1"/>
            <a:r>
              <a:rPr lang="cs-CZ" dirty="0"/>
              <a:t>Druhá úroveň</a:t>
            </a:r>
          </a:p>
        </p:txBody>
      </p:sp>
    </p:spTree>
    <p:extLst>
      <p:ext uri="{BB962C8B-B14F-4D97-AF65-F5344CB8AC3E}">
        <p14:creationId xmlns:p14="http://schemas.microsoft.com/office/powerpoint/2010/main" val="35855997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For_charts_title">
    <p:spTree>
      <p:nvGrpSpPr>
        <p:cNvPr id="1" name=""/>
        <p:cNvGrpSpPr/>
        <p:nvPr/>
      </p:nvGrpSpPr>
      <p:grpSpPr>
        <a:xfrm>
          <a:off x="0" y="0"/>
          <a:ext cx="0" cy="0"/>
          <a:chOff x="0" y="0"/>
          <a:chExt cx="0" cy="0"/>
        </a:xfrm>
      </p:grpSpPr>
      <p:sp>
        <p:nvSpPr>
          <p:cNvPr id="6" name="Zástupný symbol pro číslo snímku 5">
            <a:extLst>
              <a:ext uri="{FF2B5EF4-FFF2-40B4-BE49-F238E27FC236}">
                <a16:creationId xmlns:a16="http://schemas.microsoft.com/office/drawing/2014/main" id="{5C01DABC-2AC9-438F-807D-D787743E2FDB}"/>
              </a:ext>
            </a:extLst>
          </p:cNvPr>
          <p:cNvSpPr txBox="1">
            <a:spLocks/>
          </p:cNvSpPr>
          <p:nvPr userDrawn="1"/>
        </p:nvSpPr>
        <p:spPr>
          <a:xfrm>
            <a:off x="-12824" y="6453336"/>
            <a:ext cx="2844800" cy="365125"/>
          </a:xfrm>
          <a:prstGeom prst="rect">
            <a:avLst/>
          </a:prstGeom>
        </p:spPr>
        <p:txBody>
          <a:bodyPr vert="horz" lIns="121920" tIns="60960" rIns="121920" bIns="60960" rtlCol="0" anchor="ctr"/>
          <a:lstStyle>
            <a:defPPr>
              <a:defRPr lang="cs-CZ"/>
            </a:defPPr>
            <a:lvl1pPr marL="0" algn="l" defTabSz="914400" rtl="0" eaLnBrk="1" latinLnBrk="0" hangingPunct="1">
              <a:defRPr sz="1200" kern="1200">
                <a:solidFill>
                  <a:srgbClr val="5F5F5F"/>
                </a:solidFill>
                <a:latin typeface="Calibri"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A2DB900-4F27-419C-B2D8-AAC4EB8D73BD}" type="slidenum">
              <a:rPr lang="cs-CZ" sz="1600" smtClean="0">
                <a:solidFill>
                  <a:schemeClr val="bg1">
                    <a:lumMod val="50000"/>
                  </a:schemeClr>
                </a:solidFill>
                <a:latin typeface="+mn-lt"/>
              </a:rPr>
              <a:pPr/>
              <a:t>‹#›</a:t>
            </a:fld>
            <a:endParaRPr lang="cs-CZ" sz="1600" dirty="0">
              <a:solidFill>
                <a:schemeClr val="bg1">
                  <a:lumMod val="50000"/>
                </a:schemeClr>
              </a:solidFill>
              <a:latin typeface="+mn-lt"/>
            </a:endParaRPr>
          </a:p>
        </p:txBody>
      </p:sp>
      <p:sp>
        <p:nvSpPr>
          <p:cNvPr id="5" name="Nadpis 1">
            <a:extLst>
              <a:ext uri="{FF2B5EF4-FFF2-40B4-BE49-F238E27FC236}">
                <a16:creationId xmlns:a16="http://schemas.microsoft.com/office/drawing/2014/main" id="{14CCF9C8-648D-476E-8DD0-494A4C0467B6}"/>
              </a:ext>
            </a:extLst>
          </p:cNvPr>
          <p:cNvSpPr>
            <a:spLocks noGrp="1"/>
          </p:cNvSpPr>
          <p:nvPr>
            <p:ph type="title" hasCustomPrompt="1"/>
          </p:nvPr>
        </p:nvSpPr>
        <p:spPr>
          <a:xfrm>
            <a:off x="119336" y="115888"/>
            <a:ext cx="11953327" cy="454025"/>
          </a:xfrm>
        </p:spPr>
        <p:txBody>
          <a:bodyPr/>
          <a:lstStyle>
            <a:lvl1pPr>
              <a:defRPr>
                <a:solidFill>
                  <a:schemeClr val="tx2"/>
                </a:solidFill>
              </a:defRPr>
            </a:lvl1pPr>
          </a:lstStyle>
          <a:p>
            <a:r>
              <a:rPr lang="cs-CZ" dirty="0"/>
              <a:t>SLIDE TITLE</a:t>
            </a:r>
          </a:p>
        </p:txBody>
      </p:sp>
      <p:sp>
        <p:nvSpPr>
          <p:cNvPr id="7" name="Text Placeholder 6">
            <a:extLst>
              <a:ext uri="{FF2B5EF4-FFF2-40B4-BE49-F238E27FC236}">
                <a16:creationId xmlns:a16="http://schemas.microsoft.com/office/drawing/2014/main" id="{D7446375-8AB1-4E07-A70C-ECBDA736E2DE}"/>
              </a:ext>
            </a:extLst>
          </p:cNvPr>
          <p:cNvSpPr>
            <a:spLocks noGrp="1"/>
          </p:cNvSpPr>
          <p:nvPr>
            <p:ph type="body" sz="quarter" idx="16" hasCustomPrompt="1"/>
          </p:nvPr>
        </p:nvSpPr>
        <p:spPr>
          <a:xfrm>
            <a:off x="119336" y="6021288"/>
            <a:ext cx="11953326" cy="153888"/>
          </a:xfrm>
          <a:prstGeom prst="rect">
            <a:avLst/>
          </a:prstGeom>
        </p:spPr>
        <p:txBody>
          <a:bodyPr wrap="square" lIns="0" tIns="0" rIns="0" bIns="0" anchor="t" anchorCtr="0">
            <a:spAutoFit/>
          </a:bodyPr>
          <a:lstStyle>
            <a:lvl1pPr marL="0" indent="0">
              <a:lnSpc>
                <a:spcPct val="100000"/>
              </a:lnSpc>
              <a:spcBef>
                <a:spcPts val="0"/>
              </a:spcBef>
              <a:buNone/>
              <a:defRPr sz="1000" i="1">
                <a:solidFill>
                  <a:schemeClr val="bg1">
                    <a:lumMod val="50000"/>
                  </a:schemeClr>
                </a:solidFill>
                <a:latin typeface="Arial" panose="020B0604020202020204" pitchFamily="34" charset="0"/>
                <a:cs typeface="Arial" pitchFamily="34" charset="0"/>
              </a:defRPr>
            </a:lvl1pPr>
            <a:lvl2pPr marL="457189" indent="0">
              <a:buNone/>
              <a:defRPr sz="1200" i="1">
                <a:solidFill>
                  <a:schemeClr val="bg1">
                    <a:lumMod val="65000"/>
                  </a:schemeClr>
                </a:solidFill>
              </a:defRPr>
            </a:lvl2pPr>
            <a:lvl3pPr>
              <a:defRPr sz="1200" i="1">
                <a:solidFill>
                  <a:schemeClr val="bg1">
                    <a:lumMod val="65000"/>
                  </a:schemeClr>
                </a:solidFill>
              </a:defRPr>
            </a:lvl3pPr>
            <a:lvl4pPr>
              <a:defRPr sz="1200" i="1">
                <a:solidFill>
                  <a:schemeClr val="bg1">
                    <a:lumMod val="65000"/>
                  </a:schemeClr>
                </a:solidFill>
              </a:defRPr>
            </a:lvl4pPr>
            <a:lvl5pPr>
              <a:defRPr sz="1200" i="1">
                <a:solidFill>
                  <a:schemeClr val="bg1">
                    <a:lumMod val="65000"/>
                  </a:schemeClr>
                </a:solidFill>
              </a:defRPr>
            </a:lvl5pPr>
          </a:lstStyle>
          <a:p>
            <a:pPr lvl="0"/>
            <a:r>
              <a:rPr lang="en-US" dirty="0"/>
              <a:t>Click to edit Master text styles</a:t>
            </a:r>
          </a:p>
        </p:txBody>
      </p:sp>
    </p:spTree>
    <p:extLst>
      <p:ext uri="{BB962C8B-B14F-4D97-AF65-F5344CB8AC3E}">
        <p14:creationId xmlns:p14="http://schemas.microsoft.com/office/powerpoint/2010/main" val="23018173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For_charts_title_headline">
    <p:spTree>
      <p:nvGrpSpPr>
        <p:cNvPr id="1" name=""/>
        <p:cNvGrpSpPr/>
        <p:nvPr/>
      </p:nvGrpSpPr>
      <p:grpSpPr>
        <a:xfrm>
          <a:off x="0" y="0"/>
          <a:ext cx="0" cy="0"/>
          <a:chOff x="0" y="0"/>
          <a:chExt cx="0" cy="0"/>
        </a:xfrm>
      </p:grpSpPr>
      <p:sp>
        <p:nvSpPr>
          <p:cNvPr id="12" name="Zástupný text 11">
            <a:extLst>
              <a:ext uri="{FF2B5EF4-FFF2-40B4-BE49-F238E27FC236}">
                <a16:creationId xmlns:a16="http://schemas.microsoft.com/office/drawing/2014/main" id="{DE4CBFC7-D95F-6A46-98AC-DD08BE227443}"/>
              </a:ext>
            </a:extLst>
          </p:cNvPr>
          <p:cNvSpPr>
            <a:spLocks noGrp="1"/>
          </p:cNvSpPr>
          <p:nvPr>
            <p:ph type="body" sz="quarter" idx="10" hasCustomPrompt="1"/>
          </p:nvPr>
        </p:nvSpPr>
        <p:spPr>
          <a:xfrm>
            <a:off x="119336" y="605918"/>
            <a:ext cx="11953327" cy="662842"/>
          </a:xfrm>
          <a:prstGeom prst="rect">
            <a:avLst/>
          </a:prstGeom>
        </p:spPr>
        <p:txBody>
          <a:bodyPr vert="horz" lIns="90000" tIns="46800" rIns="90000" bIns="46800" rtlCol="0" anchor="t" anchorCtr="0">
            <a:noAutofit/>
          </a:bodyPr>
          <a:lstStyle>
            <a:lvl1pPr marL="0" marR="0" indent="-232828" algn="l" defTabSz="1219140" rtl="0" eaLnBrk="1" fontAlgn="auto" latinLnBrk="0" hangingPunct="1">
              <a:lnSpc>
                <a:spcPct val="100000"/>
              </a:lnSpc>
              <a:spcBef>
                <a:spcPct val="20000"/>
              </a:spcBef>
              <a:spcAft>
                <a:spcPts val="0"/>
              </a:spcAft>
              <a:buClrTx/>
              <a:buSzTx/>
              <a:buFont typeface="Arial" pitchFamily="34" charset="0"/>
              <a:buNone/>
              <a:tabLst/>
              <a:defRPr lang="cs-CZ" sz="1600" b="1" dirty="0" smtClean="0">
                <a:solidFill>
                  <a:schemeClr val="bg2"/>
                </a:solidFill>
                <a:latin typeface="Arial" panose="020B0604020202020204" pitchFamily="34" charset="0"/>
              </a:defRPr>
            </a:lvl1pPr>
            <a:lvl2pPr>
              <a:defRPr lang="cs-CZ" dirty="0" smtClean="0">
                <a:solidFill>
                  <a:schemeClr val="tx1"/>
                </a:solidFill>
                <a:latin typeface="+mn-lt"/>
                <a:cs typeface="+mn-cs"/>
              </a:defRPr>
            </a:lvl2pPr>
            <a:lvl3pPr>
              <a:defRPr lang="cs-CZ" dirty="0" smtClean="0">
                <a:solidFill>
                  <a:schemeClr val="tx1"/>
                </a:solidFill>
                <a:latin typeface="+mn-lt"/>
                <a:cs typeface="+mn-cs"/>
              </a:defRPr>
            </a:lvl3pPr>
            <a:lvl4pPr>
              <a:defRPr lang="cs-CZ" sz="2400" dirty="0" smtClean="0">
                <a:solidFill>
                  <a:schemeClr val="tx1"/>
                </a:solidFill>
                <a:latin typeface="+mn-lt"/>
                <a:cs typeface="+mn-cs"/>
              </a:defRPr>
            </a:lvl4pPr>
            <a:lvl5pPr>
              <a:defRPr lang="cs-CZ" sz="2400" dirty="0">
                <a:solidFill>
                  <a:schemeClr val="tx1"/>
                </a:solidFill>
                <a:latin typeface="+mn-lt"/>
                <a:cs typeface="+mn-cs"/>
              </a:defRPr>
            </a:lvl5pPr>
          </a:lstStyle>
          <a:p>
            <a:pPr marL="0" marR="0" lvl="0" indent="-232828" algn="l" defTabSz="1219140" rtl="0" eaLnBrk="1" fontAlgn="auto" latinLnBrk="0" hangingPunct="1">
              <a:lnSpc>
                <a:spcPct val="100000"/>
              </a:lnSpc>
              <a:spcBef>
                <a:spcPct val="20000"/>
              </a:spcBef>
              <a:spcAft>
                <a:spcPts val="0"/>
              </a:spcAft>
              <a:buClrTx/>
              <a:buSzTx/>
              <a:buFont typeface="Arial" pitchFamily="34" charset="0"/>
              <a:buNone/>
              <a:tabLst/>
              <a:defRPr/>
            </a:pPr>
            <a:r>
              <a:rPr lang="en-GB" noProof="0" dirty="0"/>
              <a:t>Headline</a:t>
            </a:r>
          </a:p>
        </p:txBody>
      </p:sp>
      <p:sp>
        <p:nvSpPr>
          <p:cNvPr id="4" name="Text Placeholder 6">
            <a:extLst>
              <a:ext uri="{FF2B5EF4-FFF2-40B4-BE49-F238E27FC236}">
                <a16:creationId xmlns:a16="http://schemas.microsoft.com/office/drawing/2014/main" id="{2271DD50-E65A-0141-B5B8-C7447CCFE277}"/>
              </a:ext>
            </a:extLst>
          </p:cNvPr>
          <p:cNvSpPr>
            <a:spLocks noGrp="1"/>
          </p:cNvSpPr>
          <p:nvPr>
            <p:ph type="body" sz="quarter" idx="16" hasCustomPrompt="1"/>
          </p:nvPr>
        </p:nvSpPr>
        <p:spPr>
          <a:xfrm>
            <a:off x="119336" y="6021288"/>
            <a:ext cx="11953326" cy="153888"/>
          </a:xfrm>
          <a:prstGeom prst="rect">
            <a:avLst/>
          </a:prstGeom>
        </p:spPr>
        <p:txBody>
          <a:bodyPr wrap="square" lIns="0" tIns="0" rIns="0" bIns="0" anchor="t" anchorCtr="0">
            <a:spAutoFit/>
          </a:bodyPr>
          <a:lstStyle>
            <a:lvl1pPr marL="0" indent="0">
              <a:lnSpc>
                <a:spcPct val="100000"/>
              </a:lnSpc>
              <a:spcBef>
                <a:spcPts val="0"/>
              </a:spcBef>
              <a:buNone/>
              <a:defRPr sz="1000" i="1">
                <a:solidFill>
                  <a:schemeClr val="bg1">
                    <a:lumMod val="50000"/>
                  </a:schemeClr>
                </a:solidFill>
                <a:latin typeface="Arial" panose="020B0604020202020204" pitchFamily="34" charset="0"/>
                <a:cs typeface="Arial" pitchFamily="34" charset="0"/>
              </a:defRPr>
            </a:lvl1pPr>
            <a:lvl2pPr marL="457189" indent="0">
              <a:buNone/>
              <a:defRPr sz="1200" i="1">
                <a:solidFill>
                  <a:schemeClr val="bg1">
                    <a:lumMod val="65000"/>
                  </a:schemeClr>
                </a:solidFill>
              </a:defRPr>
            </a:lvl2pPr>
            <a:lvl3pPr>
              <a:defRPr sz="1200" i="1">
                <a:solidFill>
                  <a:schemeClr val="bg1">
                    <a:lumMod val="65000"/>
                  </a:schemeClr>
                </a:solidFill>
              </a:defRPr>
            </a:lvl3pPr>
            <a:lvl4pPr>
              <a:defRPr sz="1200" i="1">
                <a:solidFill>
                  <a:schemeClr val="bg1">
                    <a:lumMod val="65000"/>
                  </a:schemeClr>
                </a:solidFill>
              </a:defRPr>
            </a:lvl4pPr>
            <a:lvl5pPr>
              <a:defRPr sz="1200" i="1">
                <a:solidFill>
                  <a:schemeClr val="bg1">
                    <a:lumMod val="65000"/>
                  </a:schemeClr>
                </a:solidFill>
              </a:defRPr>
            </a:lvl5pPr>
          </a:lstStyle>
          <a:p>
            <a:pPr lvl="0"/>
            <a:r>
              <a:rPr lang="en-US" dirty="0"/>
              <a:t>Click to edit Master text styles</a:t>
            </a:r>
          </a:p>
        </p:txBody>
      </p:sp>
      <p:sp>
        <p:nvSpPr>
          <p:cNvPr id="6" name="Zástupný symbol pro číslo snímku 5">
            <a:extLst>
              <a:ext uri="{FF2B5EF4-FFF2-40B4-BE49-F238E27FC236}">
                <a16:creationId xmlns:a16="http://schemas.microsoft.com/office/drawing/2014/main" id="{F69A1E67-EA39-43CA-8EB1-505C2520A871}"/>
              </a:ext>
            </a:extLst>
          </p:cNvPr>
          <p:cNvSpPr txBox="1">
            <a:spLocks/>
          </p:cNvSpPr>
          <p:nvPr userDrawn="1"/>
        </p:nvSpPr>
        <p:spPr>
          <a:xfrm>
            <a:off x="-12824" y="6453336"/>
            <a:ext cx="2844800" cy="365125"/>
          </a:xfrm>
          <a:prstGeom prst="rect">
            <a:avLst/>
          </a:prstGeom>
        </p:spPr>
        <p:txBody>
          <a:bodyPr vert="horz" lIns="121920" tIns="60960" rIns="121920" bIns="60960" rtlCol="0" anchor="ctr"/>
          <a:lstStyle>
            <a:defPPr>
              <a:defRPr lang="cs-CZ"/>
            </a:defPPr>
            <a:lvl1pPr marL="0" algn="l" defTabSz="914400" rtl="0" eaLnBrk="1" latinLnBrk="0" hangingPunct="1">
              <a:defRPr sz="1200" kern="1200">
                <a:solidFill>
                  <a:srgbClr val="5F5F5F"/>
                </a:solidFill>
                <a:latin typeface="Calibri"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A2DB900-4F27-419C-B2D8-AAC4EB8D73BD}" type="slidenum">
              <a:rPr lang="cs-CZ" sz="1600" smtClean="0">
                <a:solidFill>
                  <a:schemeClr val="bg1">
                    <a:lumMod val="50000"/>
                  </a:schemeClr>
                </a:solidFill>
                <a:latin typeface="+mj-lt"/>
              </a:rPr>
              <a:pPr/>
              <a:t>‹#›</a:t>
            </a:fld>
            <a:endParaRPr lang="cs-CZ" sz="1600" dirty="0">
              <a:solidFill>
                <a:schemeClr val="bg1">
                  <a:lumMod val="50000"/>
                </a:schemeClr>
              </a:solidFill>
              <a:latin typeface="+mj-lt"/>
            </a:endParaRPr>
          </a:p>
        </p:txBody>
      </p:sp>
      <p:sp>
        <p:nvSpPr>
          <p:cNvPr id="7" name="Nadpis 1">
            <a:extLst>
              <a:ext uri="{FF2B5EF4-FFF2-40B4-BE49-F238E27FC236}">
                <a16:creationId xmlns:a16="http://schemas.microsoft.com/office/drawing/2014/main" id="{6A4BE96F-0D35-4931-9469-57237FA56FBB}"/>
              </a:ext>
            </a:extLst>
          </p:cNvPr>
          <p:cNvSpPr>
            <a:spLocks noGrp="1"/>
          </p:cNvSpPr>
          <p:nvPr>
            <p:ph type="title" hasCustomPrompt="1"/>
          </p:nvPr>
        </p:nvSpPr>
        <p:spPr>
          <a:xfrm>
            <a:off x="119336" y="115888"/>
            <a:ext cx="11953327" cy="454025"/>
          </a:xfrm>
        </p:spPr>
        <p:txBody>
          <a:bodyPr/>
          <a:lstStyle>
            <a:lvl1pPr>
              <a:defRPr>
                <a:solidFill>
                  <a:schemeClr val="tx2"/>
                </a:solidFill>
              </a:defRPr>
            </a:lvl1pPr>
          </a:lstStyle>
          <a:p>
            <a:r>
              <a:rPr lang="cs-CZ" dirty="0"/>
              <a:t>SLIDE TITLE</a:t>
            </a:r>
          </a:p>
        </p:txBody>
      </p:sp>
    </p:spTree>
    <p:extLst>
      <p:ext uri="{BB962C8B-B14F-4D97-AF65-F5344CB8AC3E}">
        <p14:creationId xmlns:p14="http://schemas.microsoft.com/office/powerpoint/2010/main" val="14138011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ivider">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1366507" y="3344014"/>
            <a:ext cx="9457547" cy="1083375"/>
          </a:xfrm>
          <a:prstGeom prst="rect">
            <a:avLst/>
          </a:prstGeom>
        </p:spPr>
        <p:txBody>
          <a:bodyPr lIns="36000" tIns="0" rIns="36000" bIns="0" anchor="b">
            <a:noAutofit/>
          </a:bodyPr>
          <a:lstStyle>
            <a:lvl1pPr>
              <a:lnSpc>
                <a:spcPct val="80000"/>
              </a:lnSpc>
              <a:spcBef>
                <a:spcPts val="1219"/>
              </a:spcBef>
              <a:defRPr sz="6000" cap="all" baseline="0">
                <a:solidFill>
                  <a:schemeClr val="bg1"/>
                </a:solidFill>
                <a:latin typeface="Arial Black" panose="020B0A04020102020204" pitchFamily="34" charset="0"/>
                <a:cs typeface="Arial" panose="020B0604020202020204" pitchFamily="34" charset="0"/>
              </a:defRPr>
            </a:lvl1pPr>
          </a:lstStyle>
          <a:p>
            <a:r>
              <a:rPr lang="en-US" dirty="0"/>
              <a:t>Something</a:t>
            </a:r>
            <a:endParaRPr lang="en-GB" dirty="0"/>
          </a:p>
        </p:txBody>
      </p:sp>
      <p:sp>
        <p:nvSpPr>
          <p:cNvPr id="10" name="Text Placeholder 6"/>
          <p:cNvSpPr>
            <a:spLocks noGrp="1"/>
          </p:cNvSpPr>
          <p:nvPr>
            <p:ph type="body" sz="quarter" idx="13" hasCustomPrompt="1"/>
          </p:nvPr>
        </p:nvSpPr>
        <p:spPr>
          <a:xfrm>
            <a:off x="1366507" y="2476736"/>
            <a:ext cx="9457547" cy="829179"/>
          </a:xfrm>
          <a:prstGeom prst="rect">
            <a:avLst/>
          </a:prstGeom>
        </p:spPr>
        <p:txBody>
          <a:bodyPr lIns="36000" tIns="0" rIns="36000" bIns="0" anchor="b">
            <a:normAutofit/>
          </a:bodyPr>
          <a:lstStyle>
            <a:lvl1pPr marL="0" indent="0">
              <a:spcBef>
                <a:spcPts val="1828"/>
              </a:spcBef>
              <a:buNone/>
              <a:defRPr sz="2400" b="1" cap="none" baseline="0">
                <a:solidFill>
                  <a:schemeClr val="bg2"/>
                </a:solidFill>
                <a:latin typeface="Arial" panose="020B0604020202020204" pitchFamily="34" charset="0"/>
                <a:cs typeface="Arial" panose="020B0604020202020204" pitchFamily="34" charset="0"/>
              </a:defRPr>
            </a:lvl1pPr>
          </a:lstStyle>
          <a:p>
            <a:pPr lvl="0"/>
            <a:r>
              <a:rPr lang="en-GB" noProof="0" dirty="0"/>
              <a:t>Something</a:t>
            </a:r>
          </a:p>
        </p:txBody>
      </p:sp>
      <p:sp>
        <p:nvSpPr>
          <p:cNvPr id="7" name="Zástupný symbol pro číslo snímku 5">
            <a:extLst>
              <a:ext uri="{FF2B5EF4-FFF2-40B4-BE49-F238E27FC236}">
                <a16:creationId xmlns:a16="http://schemas.microsoft.com/office/drawing/2014/main" id="{8F5C110E-DA7E-407E-8E5D-B8F503CB53A3}"/>
              </a:ext>
            </a:extLst>
          </p:cNvPr>
          <p:cNvSpPr txBox="1">
            <a:spLocks/>
          </p:cNvSpPr>
          <p:nvPr userDrawn="1"/>
        </p:nvSpPr>
        <p:spPr>
          <a:xfrm>
            <a:off x="-12824" y="6453336"/>
            <a:ext cx="2844800" cy="365125"/>
          </a:xfrm>
          <a:prstGeom prst="rect">
            <a:avLst/>
          </a:prstGeom>
        </p:spPr>
        <p:txBody>
          <a:bodyPr vert="horz" lIns="121920" tIns="60960" rIns="121920" bIns="60960" rtlCol="0" anchor="ctr"/>
          <a:lstStyle>
            <a:defPPr>
              <a:defRPr lang="cs-CZ"/>
            </a:defPPr>
            <a:lvl1pPr marL="0" algn="l" defTabSz="914400" rtl="0" eaLnBrk="1" latinLnBrk="0" hangingPunct="1">
              <a:defRPr sz="1200" kern="1200">
                <a:solidFill>
                  <a:srgbClr val="5F5F5F"/>
                </a:solidFill>
                <a:latin typeface="Calibri"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A2DB900-4F27-419C-B2D8-AAC4EB8D73BD}" type="slidenum">
              <a:rPr lang="cs-CZ" sz="1600" smtClean="0">
                <a:solidFill>
                  <a:schemeClr val="bg1"/>
                </a:solidFill>
                <a:latin typeface="+mj-lt"/>
              </a:rPr>
              <a:pPr/>
              <a:t>‹#›</a:t>
            </a:fld>
            <a:endParaRPr lang="cs-CZ" sz="1600" dirty="0">
              <a:solidFill>
                <a:schemeClr val="bg1"/>
              </a:solidFill>
              <a:latin typeface="+mj-lt"/>
            </a:endParaRPr>
          </a:p>
        </p:txBody>
      </p:sp>
    </p:spTree>
    <p:extLst>
      <p:ext uri="{BB962C8B-B14F-4D97-AF65-F5344CB8AC3E}">
        <p14:creationId xmlns:p14="http://schemas.microsoft.com/office/powerpoint/2010/main" val="17748369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_Chapter">
    <p:spTree>
      <p:nvGrpSpPr>
        <p:cNvPr id="1" name=""/>
        <p:cNvGrpSpPr/>
        <p:nvPr/>
      </p:nvGrpSpPr>
      <p:grpSpPr>
        <a:xfrm>
          <a:off x="0" y="0"/>
          <a:ext cx="0" cy="0"/>
          <a:chOff x="0" y="0"/>
          <a:chExt cx="0" cy="0"/>
        </a:xfrm>
      </p:grpSpPr>
      <p:sp>
        <p:nvSpPr>
          <p:cNvPr id="10" name="Espace réservé du texte 2">
            <a:extLst>
              <a:ext uri="{FF2B5EF4-FFF2-40B4-BE49-F238E27FC236}">
                <a16:creationId xmlns:a16="http://schemas.microsoft.com/office/drawing/2014/main" id="{EBD9ECF6-37B6-477F-B746-54CAAD9AF96E}"/>
              </a:ext>
            </a:extLst>
          </p:cNvPr>
          <p:cNvSpPr>
            <a:spLocks noGrp="1"/>
          </p:cNvSpPr>
          <p:nvPr>
            <p:ph type="body" idx="1"/>
          </p:nvPr>
        </p:nvSpPr>
        <p:spPr>
          <a:xfrm>
            <a:off x="452214" y="2816932"/>
            <a:ext cx="8402757" cy="461665"/>
          </a:xfrm>
          <a:prstGeom prst="rect">
            <a:avLst/>
          </a:prstGeom>
        </p:spPr>
        <p:txBody>
          <a:bodyPr wrap="square" lIns="108000" rIns="180000">
            <a:spAutoFit/>
          </a:bodyPr>
          <a:lstStyle>
            <a:lvl1pPr marL="0" indent="0">
              <a:lnSpc>
                <a:spcPct val="100000"/>
              </a:lnSpc>
              <a:spcBef>
                <a:spcPts val="576"/>
              </a:spcBef>
              <a:buNone/>
              <a:defRPr sz="2400" b="1">
                <a:solidFill>
                  <a:schemeClr val="bg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endParaRPr lang="en-GB" dirty="0"/>
          </a:p>
        </p:txBody>
      </p:sp>
      <p:sp>
        <p:nvSpPr>
          <p:cNvPr id="11" name="Espace réservé du texte 11">
            <a:extLst>
              <a:ext uri="{FF2B5EF4-FFF2-40B4-BE49-F238E27FC236}">
                <a16:creationId xmlns:a16="http://schemas.microsoft.com/office/drawing/2014/main" id="{0C4D3036-8ECE-4179-A12A-C026ACF3BC5E}"/>
              </a:ext>
            </a:extLst>
          </p:cNvPr>
          <p:cNvSpPr>
            <a:spLocks noGrp="1"/>
          </p:cNvSpPr>
          <p:nvPr>
            <p:ph type="body" sz="quarter" idx="13" hasCustomPrompt="1"/>
          </p:nvPr>
        </p:nvSpPr>
        <p:spPr>
          <a:xfrm>
            <a:off x="9828892" y="3287"/>
            <a:ext cx="2231701" cy="4508927"/>
          </a:xfrm>
          <a:prstGeom prst="rect">
            <a:avLst/>
          </a:prstGeom>
        </p:spPr>
        <p:txBody>
          <a:bodyPr wrap="none">
            <a:spAutoFit/>
          </a:bodyPr>
          <a:lstStyle>
            <a:lvl1pPr marL="0" indent="0">
              <a:lnSpc>
                <a:spcPct val="100000"/>
              </a:lnSpc>
              <a:spcBef>
                <a:spcPts val="6888"/>
              </a:spcBef>
              <a:buNone/>
              <a:defRPr sz="28700" b="1">
                <a:solidFill>
                  <a:schemeClr val="bg1"/>
                </a:solidFill>
                <a:latin typeface="Arial" panose="020B0604020202020204" pitchFamily="34" charset="0"/>
                <a:cs typeface="Arial" panose="020B0604020202020204" pitchFamily="34" charset="0"/>
              </a:defRPr>
            </a:lvl1pPr>
          </a:lstStyle>
          <a:p>
            <a:pPr lvl="0"/>
            <a:r>
              <a:rPr lang="en-GB" dirty="0"/>
              <a:t>0</a:t>
            </a:r>
          </a:p>
        </p:txBody>
      </p:sp>
      <p:sp>
        <p:nvSpPr>
          <p:cNvPr id="6" name="Forme libre : forme 12">
            <a:extLst>
              <a:ext uri="{FF2B5EF4-FFF2-40B4-BE49-F238E27FC236}">
                <a16:creationId xmlns:a16="http://schemas.microsoft.com/office/drawing/2014/main" id="{205BD723-D061-4616-984C-0CD7519FCDB8}"/>
              </a:ext>
            </a:extLst>
          </p:cNvPr>
          <p:cNvSpPr/>
          <p:nvPr userDrawn="1"/>
        </p:nvSpPr>
        <p:spPr>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8" name="Forme libre : forme 13">
            <a:extLst>
              <a:ext uri="{FF2B5EF4-FFF2-40B4-BE49-F238E27FC236}">
                <a16:creationId xmlns:a16="http://schemas.microsoft.com/office/drawing/2014/main" id="{4190C1DC-A51F-478B-968C-050C62D5E9F7}"/>
              </a:ext>
            </a:extLst>
          </p:cNvPr>
          <p:cNvSpPr/>
          <p:nvPr userDrawn="1"/>
        </p:nvSpPr>
        <p:spPr>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2" name="Espace réservé du texte 2">
            <a:extLst>
              <a:ext uri="{FF2B5EF4-FFF2-40B4-BE49-F238E27FC236}">
                <a16:creationId xmlns:a16="http://schemas.microsoft.com/office/drawing/2014/main" id="{2D1A3439-75DD-48EB-A441-C113E87CB0B8}"/>
              </a:ext>
            </a:extLst>
          </p:cNvPr>
          <p:cNvSpPr>
            <a:spLocks noGrp="1"/>
          </p:cNvSpPr>
          <p:nvPr>
            <p:ph type="body" idx="14" hasCustomPrompt="1"/>
          </p:nvPr>
        </p:nvSpPr>
        <p:spPr>
          <a:xfrm>
            <a:off x="443371" y="459718"/>
            <a:ext cx="8402757" cy="707886"/>
          </a:xfrm>
          <a:prstGeom prst="rect">
            <a:avLst/>
          </a:prstGeom>
        </p:spPr>
        <p:txBody>
          <a:bodyPr wrap="square" lIns="108000" rIns="180000">
            <a:spAutoFit/>
          </a:bodyPr>
          <a:lstStyle>
            <a:lvl1pPr marL="0" indent="0">
              <a:lnSpc>
                <a:spcPct val="100000"/>
              </a:lnSpc>
              <a:spcBef>
                <a:spcPts val="960"/>
              </a:spcBef>
              <a:buNone/>
              <a:defRPr sz="4000" b="1">
                <a:solidFill>
                  <a:schemeClr val="bg1"/>
                </a:solidFill>
                <a:latin typeface="Arial Black" panose="020B0A040201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dirty="0"/>
              <a:t>SLIDE TITLE</a:t>
            </a:r>
            <a:endParaRPr lang="en-GB" dirty="0"/>
          </a:p>
        </p:txBody>
      </p:sp>
      <p:sp>
        <p:nvSpPr>
          <p:cNvPr id="13" name="Zástupný symbol pro číslo snímku 5">
            <a:extLst>
              <a:ext uri="{FF2B5EF4-FFF2-40B4-BE49-F238E27FC236}">
                <a16:creationId xmlns:a16="http://schemas.microsoft.com/office/drawing/2014/main" id="{69A9E5F0-61AC-4EE6-90BF-8F61B0B3B754}"/>
              </a:ext>
            </a:extLst>
          </p:cNvPr>
          <p:cNvSpPr txBox="1">
            <a:spLocks/>
          </p:cNvSpPr>
          <p:nvPr userDrawn="1"/>
        </p:nvSpPr>
        <p:spPr>
          <a:xfrm>
            <a:off x="-12824" y="6453336"/>
            <a:ext cx="2844800" cy="365125"/>
          </a:xfrm>
          <a:prstGeom prst="rect">
            <a:avLst/>
          </a:prstGeom>
        </p:spPr>
        <p:txBody>
          <a:bodyPr vert="horz" lIns="121920" tIns="60960" rIns="121920" bIns="60960" rtlCol="0" anchor="ctr"/>
          <a:lstStyle>
            <a:defPPr>
              <a:defRPr lang="cs-CZ"/>
            </a:defPPr>
            <a:lvl1pPr marL="0" algn="l" defTabSz="914400" rtl="0" eaLnBrk="1" latinLnBrk="0" hangingPunct="1">
              <a:defRPr sz="1200" kern="1200">
                <a:solidFill>
                  <a:srgbClr val="5F5F5F"/>
                </a:solidFill>
                <a:latin typeface="Calibri"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A2DB900-4F27-419C-B2D8-AAC4EB8D73BD}" type="slidenum">
              <a:rPr lang="cs-CZ" sz="1600" smtClean="0">
                <a:solidFill>
                  <a:schemeClr val="bg1"/>
                </a:solidFill>
                <a:latin typeface="+mn-lt"/>
              </a:rPr>
              <a:pPr/>
              <a:t>‹#›</a:t>
            </a:fld>
            <a:endParaRPr lang="cs-CZ" sz="1600" dirty="0">
              <a:solidFill>
                <a:schemeClr val="bg1"/>
              </a:solidFill>
              <a:latin typeface="+mn-lt"/>
            </a:endParaRPr>
          </a:p>
        </p:txBody>
      </p:sp>
    </p:spTree>
    <p:extLst>
      <p:ext uri="{BB962C8B-B14F-4D97-AF65-F5344CB8AC3E}">
        <p14:creationId xmlns:p14="http://schemas.microsoft.com/office/powerpoint/2010/main" val="19925698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acts">
    <p:spTree>
      <p:nvGrpSpPr>
        <p:cNvPr id="1" name=""/>
        <p:cNvGrpSpPr/>
        <p:nvPr/>
      </p:nvGrpSpPr>
      <p:grpSpPr>
        <a:xfrm>
          <a:off x="0" y="0"/>
          <a:ext cx="0" cy="0"/>
          <a:chOff x="0" y="0"/>
          <a:chExt cx="0" cy="0"/>
        </a:xfrm>
      </p:grpSpPr>
      <p:sp>
        <p:nvSpPr>
          <p:cNvPr id="5" name="Zástupný symbol pro číslo snímku 5">
            <a:extLst>
              <a:ext uri="{FF2B5EF4-FFF2-40B4-BE49-F238E27FC236}">
                <a16:creationId xmlns:a16="http://schemas.microsoft.com/office/drawing/2014/main" id="{31681469-A167-4FAC-9888-EEF00E51E2EE}"/>
              </a:ext>
            </a:extLst>
          </p:cNvPr>
          <p:cNvSpPr txBox="1">
            <a:spLocks/>
          </p:cNvSpPr>
          <p:nvPr userDrawn="1"/>
        </p:nvSpPr>
        <p:spPr>
          <a:xfrm>
            <a:off x="-12824" y="6453336"/>
            <a:ext cx="2844800" cy="365125"/>
          </a:xfrm>
          <a:prstGeom prst="rect">
            <a:avLst/>
          </a:prstGeom>
        </p:spPr>
        <p:txBody>
          <a:bodyPr vert="horz" lIns="121920" tIns="60960" rIns="121920" bIns="60960" rtlCol="0" anchor="ctr"/>
          <a:lstStyle>
            <a:defPPr>
              <a:defRPr lang="cs-CZ"/>
            </a:defPPr>
            <a:lvl1pPr marL="0" algn="l" defTabSz="914400" rtl="0" eaLnBrk="1" latinLnBrk="0" hangingPunct="1">
              <a:defRPr sz="1200" kern="1200">
                <a:solidFill>
                  <a:srgbClr val="5F5F5F"/>
                </a:solidFill>
                <a:latin typeface="Calibri"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A2DB900-4F27-419C-B2D8-AAC4EB8D73BD}" type="slidenum">
              <a:rPr lang="cs-CZ" sz="1600" smtClean="0">
                <a:solidFill>
                  <a:schemeClr val="bg1">
                    <a:lumMod val="50000"/>
                  </a:schemeClr>
                </a:solidFill>
                <a:latin typeface="+mn-lt"/>
              </a:rPr>
              <a:pPr/>
              <a:t>‹#›</a:t>
            </a:fld>
            <a:endParaRPr lang="cs-CZ" sz="1600" dirty="0">
              <a:solidFill>
                <a:schemeClr val="bg1">
                  <a:lumMod val="50000"/>
                </a:schemeClr>
              </a:solidFill>
              <a:latin typeface="+mn-lt"/>
            </a:endParaRPr>
          </a:p>
        </p:txBody>
      </p:sp>
      <p:sp>
        <p:nvSpPr>
          <p:cNvPr id="6" name="Nadpis 1">
            <a:extLst>
              <a:ext uri="{FF2B5EF4-FFF2-40B4-BE49-F238E27FC236}">
                <a16:creationId xmlns:a16="http://schemas.microsoft.com/office/drawing/2014/main" id="{36C81CC3-7F37-462E-B061-D2E03F0483AE}"/>
              </a:ext>
            </a:extLst>
          </p:cNvPr>
          <p:cNvSpPr>
            <a:spLocks noGrp="1"/>
          </p:cNvSpPr>
          <p:nvPr>
            <p:ph type="title" hasCustomPrompt="1"/>
          </p:nvPr>
        </p:nvSpPr>
        <p:spPr>
          <a:xfrm>
            <a:off x="119336" y="115888"/>
            <a:ext cx="11953327" cy="454025"/>
          </a:xfrm>
        </p:spPr>
        <p:txBody>
          <a:bodyPr/>
          <a:lstStyle>
            <a:lvl1pPr>
              <a:defRPr>
                <a:solidFill>
                  <a:schemeClr val="tx2"/>
                </a:solidFill>
              </a:defRPr>
            </a:lvl1pPr>
          </a:lstStyle>
          <a:p>
            <a:r>
              <a:rPr lang="cs-CZ" dirty="0"/>
              <a:t>SLIDE TITLE</a:t>
            </a:r>
          </a:p>
        </p:txBody>
      </p:sp>
      <p:sp>
        <p:nvSpPr>
          <p:cNvPr id="4" name="Zástupný symbol obrázku 2">
            <a:extLst>
              <a:ext uri="{FF2B5EF4-FFF2-40B4-BE49-F238E27FC236}">
                <a16:creationId xmlns:a16="http://schemas.microsoft.com/office/drawing/2014/main" id="{E19D5A77-3F17-40D6-9208-CADFA9BB7E57}"/>
              </a:ext>
            </a:extLst>
          </p:cNvPr>
          <p:cNvSpPr>
            <a:spLocks noGrp="1"/>
          </p:cNvSpPr>
          <p:nvPr>
            <p:ph type="pic" sz="quarter" idx="10" hasCustomPrompt="1"/>
          </p:nvPr>
        </p:nvSpPr>
        <p:spPr>
          <a:xfrm>
            <a:off x="2387768" y="1756954"/>
            <a:ext cx="1620000" cy="1620000"/>
          </a:xfrm>
          <a:prstGeom prst="ellipse">
            <a:avLst/>
          </a:prstGeom>
        </p:spPr>
        <p:txBody>
          <a:bodyPr/>
          <a:lstStyle>
            <a:lvl1pPr marL="228600" indent="-228600">
              <a:buFont typeface="Wingdings" panose="05000000000000000000" pitchFamily="2" charset="2"/>
              <a:buChar char="§"/>
              <a:defRPr sz="2000"/>
            </a:lvl1pPr>
          </a:lstStyle>
          <a:p>
            <a:r>
              <a:rPr lang="en-GB" noProof="0"/>
              <a:t>Add photo</a:t>
            </a:r>
          </a:p>
        </p:txBody>
      </p:sp>
      <p:sp>
        <p:nvSpPr>
          <p:cNvPr id="7" name="Zástupný text 11">
            <a:extLst>
              <a:ext uri="{FF2B5EF4-FFF2-40B4-BE49-F238E27FC236}">
                <a16:creationId xmlns:a16="http://schemas.microsoft.com/office/drawing/2014/main" id="{713D32D3-403D-4105-952E-BE1380092586}"/>
              </a:ext>
            </a:extLst>
          </p:cNvPr>
          <p:cNvSpPr>
            <a:spLocks noGrp="1"/>
          </p:cNvSpPr>
          <p:nvPr>
            <p:ph type="body" sz="quarter" idx="11" hasCustomPrompt="1"/>
          </p:nvPr>
        </p:nvSpPr>
        <p:spPr>
          <a:xfrm>
            <a:off x="119336" y="605918"/>
            <a:ext cx="11953327" cy="662842"/>
          </a:xfrm>
          <a:prstGeom prst="rect">
            <a:avLst/>
          </a:prstGeom>
        </p:spPr>
        <p:txBody>
          <a:bodyPr vert="horz" lIns="90000" tIns="46800" rIns="90000" bIns="46800" rtlCol="0" anchor="t" anchorCtr="0">
            <a:noAutofit/>
          </a:bodyPr>
          <a:lstStyle>
            <a:lvl1pPr marL="0" marR="0" indent="-232828" algn="l" defTabSz="1219140" rtl="0" eaLnBrk="1" fontAlgn="auto" latinLnBrk="0" hangingPunct="1">
              <a:lnSpc>
                <a:spcPct val="100000"/>
              </a:lnSpc>
              <a:spcBef>
                <a:spcPct val="20000"/>
              </a:spcBef>
              <a:spcAft>
                <a:spcPts val="0"/>
              </a:spcAft>
              <a:buClrTx/>
              <a:buSzTx/>
              <a:buFont typeface="Arial" pitchFamily="34" charset="0"/>
              <a:buNone/>
              <a:tabLst/>
              <a:defRPr lang="cs-CZ" sz="1600" b="1" dirty="0" smtClean="0">
                <a:solidFill>
                  <a:schemeClr val="bg2"/>
                </a:solidFill>
                <a:latin typeface="Arial" panose="020B0604020202020204" pitchFamily="34" charset="0"/>
              </a:defRPr>
            </a:lvl1pPr>
            <a:lvl2pPr>
              <a:defRPr lang="cs-CZ" dirty="0" smtClean="0">
                <a:solidFill>
                  <a:schemeClr val="tx1"/>
                </a:solidFill>
                <a:latin typeface="+mn-lt"/>
                <a:cs typeface="+mn-cs"/>
              </a:defRPr>
            </a:lvl2pPr>
            <a:lvl3pPr>
              <a:defRPr lang="cs-CZ" dirty="0" smtClean="0">
                <a:solidFill>
                  <a:schemeClr val="tx1"/>
                </a:solidFill>
                <a:latin typeface="+mn-lt"/>
                <a:cs typeface="+mn-cs"/>
              </a:defRPr>
            </a:lvl3pPr>
            <a:lvl4pPr>
              <a:defRPr lang="cs-CZ" sz="2400" dirty="0" smtClean="0">
                <a:solidFill>
                  <a:schemeClr val="tx1"/>
                </a:solidFill>
                <a:latin typeface="+mn-lt"/>
                <a:cs typeface="+mn-cs"/>
              </a:defRPr>
            </a:lvl4pPr>
            <a:lvl5pPr>
              <a:defRPr lang="cs-CZ" sz="2400" dirty="0">
                <a:solidFill>
                  <a:schemeClr val="tx1"/>
                </a:solidFill>
                <a:latin typeface="+mn-lt"/>
                <a:cs typeface="+mn-cs"/>
              </a:defRPr>
            </a:lvl5pPr>
          </a:lstStyle>
          <a:p>
            <a:pPr marL="0" marR="0" lvl="0" indent="-232828" algn="l" defTabSz="1219140" rtl="0" eaLnBrk="1" fontAlgn="auto" latinLnBrk="0" hangingPunct="1">
              <a:lnSpc>
                <a:spcPct val="100000"/>
              </a:lnSpc>
              <a:spcBef>
                <a:spcPct val="20000"/>
              </a:spcBef>
              <a:spcAft>
                <a:spcPts val="0"/>
              </a:spcAft>
              <a:buClrTx/>
              <a:buSzTx/>
              <a:buFont typeface="Arial" pitchFamily="34" charset="0"/>
              <a:buNone/>
              <a:tabLst/>
              <a:defRPr/>
            </a:pPr>
            <a:r>
              <a:rPr lang="en-GB" noProof="0" dirty="0"/>
              <a:t>Headline</a:t>
            </a:r>
          </a:p>
        </p:txBody>
      </p:sp>
    </p:spTree>
    <p:extLst>
      <p:ext uri="{BB962C8B-B14F-4D97-AF65-F5344CB8AC3E}">
        <p14:creationId xmlns:p14="http://schemas.microsoft.com/office/powerpoint/2010/main" val="1597453746"/>
      </p:ext>
    </p:extLst>
  </p:cSld>
  <p:clrMapOvr>
    <a:masterClrMapping/>
  </p:clrMapOvr>
  <p:extLst>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Front page">
    <p:spTree>
      <p:nvGrpSpPr>
        <p:cNvPr id="1" name=""/>
        <p:cNvGrpSpPr/>
        <p:nvPr/>
      </p:nvGrpSpPr>
      <p:grpSpPr>
        <a:xfrm>
          <a:off x="0" y="0"/>
          <a:ext cx="0" cy="0"/>
          <a:chOff x="0" y="0"/>
          <a:chExt cx="0" cy="0"/>
        </a:xfrm>
      </p:grpSpPr>
      <p:pic>
        <p:nvPicPr>
          <p:cNvPr id="39" name="Graphique 14">
            <a:extLst>
              <a:ext uri="{FF2B5EF4-FFF2-40B4-BE49-F238E27FC236}">
                <a16:creationId xmlns:a16="http://schemas.microsoft.com/office/drawing/2014/main" id="{0002BE8A-F806-4834-B56C-FEA5F8924DF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983372" y="5821836"/>
            <a:ext cx="939784" cy="847524"/>
          </a:xfrm>
          <a:prstGeom prst="rect">
            <a:avLst/>
          </a:prstGeom>
        </p:spPr>
      </p:pic>
      <p:pic>
        <p:nvPicPr>
          <p:cNvPr id="40" name="Image 15" descr="Une image contenant objet&#10;&#10;Description générée automatiquement">
            <a:extLst>
              <a:ext uri="{FF2B5EF4-FFF2-40B4-BE49-F238E27FC236}">
                <a16:creationId xmlns:a16="http://schemas.microsoft.com/office/drawing/2014/main" id="{BB2F81E7-8E1B-4224-8D83-9C6A7FEF5537}"/>
              </a:ext>
            </a:extLst>
          </p:cNvPr>
          <p:cNvPicPr>
            <a:picLocks noChangeAspect="1"/>
          </p:cNvPicPr>
          <p:nvPr userDrawn="1"/>
        </p:nvPicPr>
        <p:blipFill rotWithShape="1">
          <a:blip r:embed="rId4" cstate="print">
            <a:biLevel thresh="25000"/>
            <a:extLst>
              <a:ext uri="{28A0092B-C50C-407E-A947-70E740481C1C}">
                <a14:useLocalDpi xmlns:a14="http://schemas.microsoft.com/office/drawing/2010/main" val="0"/>
              </a:ext>
            </a:extLst>
          </a:blip>
          <a:srcRect r="23242"/>
          <a:stretch/>
        </p:blipFill>
        <p:spPr>
          <a:xfrm>
            <a:off x="8003071" y="5986848"/>
            <a:ext cx="2802864" cy="649976"/>
          </a:xfrm>
          <a:prstGeom prst="rect">
            <a:avLst/>
          </a:prstGeom>
        </p:spPr>
      </p:pic>
      <p:sp>
        <p:nvSpPr>
          <p:cNvPr id="41" name="Sous-titre 2">
            <a:extLst>
              <a:ext uri="{FF2B5EF4-FFF2-40B4-BE49-F238E27FC236}">
                <a16:creationId xmlns:a16="http://schemas.microsoft.com/office/drawing/2014/main" id="{ED09B6BE-6198-44B1-9142-0B28613D2987}"/>
              </a:ext>
            </a:extLst>
          </p:cNvPr>
          <p:cNvSpPr>
            <a:spLocks noGrp="1"/>
          </p:cNvSpPr>
          <p:nvPr>
            <p:ph type="subTitle" idx="1" hasCustomPrompt="1"/>
          </p:nvPr>
        </p:nvSpPr>
        <p:spPr>
          <a:xfrm>
            <a:off x="459131" y="3001503"/>
            <a:ext cx="7551997" cy="461665"/>
          </a:xfrm>
          <a:prstGeom prst="rect">
            <a:avLst/>
          </a:prstGeom>
        </p:spPr>
        <p:txBody>
          <a:bodyPr wrap="square" lIns="108000" rIns="180000">
            <a:spAutoFit/>
          </a:bodyPr>
          <a:lstStyle>
            <a:lvl1pPr marL="0" indent="0" algn="l">
              <a:lnSpc>
                <a:spcPct val="100000"/>
              </a:lnSpc>
              <a:spcBef>
                <a:spcPts val="576"/>
              </a:spcBef>
              <a:buNone/>
              <a:defRPr sz="2400" b="1">
                <a:solidFill>
                  <a:schemeClr val="bg1"/>
                </a:solidFill>
                <a:latin typeface="Arial Black" panose="020B0A040201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GB" noProof="0" dirty="0"/>
              <a:t>Additional subtitle</a:t>
            </a:r>
          </a:p>
        </p:txBody>
      </p:sp>
      <p:sp>
        <p:nvSpPr>
          <p:cNvPr id="44" name="Espace réservé pour une image  9">
            <a:extLst>
              <a:ext uri="{FF2B5EF4-FFF2-40B4-BE49-F238E27FC236}">
                <a16:creationId xmlns:a16="http://schemas.microsoft.com/office/drawing/2014/main" id="{E256B8E8-F68E-497E-A6CF-14C787B136C7}"/>
              </a:ext>
            </a:extLst>
          </p:cNvPr>
          <p:cNvSpPr>
            <a:spLocks noGrp="1"/>
          </p:cNvSpPr>
          <p:nvPr>
            <p:ph type="pic" sz="quarter" idx="11" hasCustomPrompt="1"/>
          </p:nvPr>
        </p:nvSpPr>
        <p:spPr>
          <a:xfrm>
            <a:off x="574342" y="5302567"/>
            <a:ext cx="1814925" cy="914400"/>
          </a:xfrm>
          <a:prstGeom prst="rect">
            <a:avLst/>
          </a:prstGeom>
          <a:solidFill>
            <a:schemeClr val="bg1">
              <a:lumMod val="95000"/>
            </a:schemeClr>
          </a:solidFill>
        </p:spPr>
        <p:txBody>
          <a:bodyPr tIns="72000">
            <a:normAutofit/>
          </a:bodyPr>
          <a:lstStyle>
            <a:lvl1pPr marL="0" indent="0" algn="ctr">
              <a:lnSpc>
                <a:spcPct val="100000"/>
              </a:lnSpc>
              <a:spcBef>
                <a:spcPts val="264"/>
              </a:spcBef>
              <a:buNone/>
              <a:defRPr sz="1100">
                <a:solidFill>
                  <a:schemeClr val="tx1"/>
                </a:solidFill>
                <a:latin typeface="Arial" panose="020B0604020202020204" pitchFamily="34" charset="0"/>
                <a:cs typeface="Arial" panose="020B0604020202020204" pitchFamily="34" charset="0"/>
              </a:defRPr>
            </a:lvl1pPr>
          </a:lstStyle>
          <a:p>
            <a:r>
              <a:rPr lang="en-GB" dirty="0"/>
              <a:t>CUSTOMER'S LOGO</a:t>
            </a:r>
          </a:p>
        </p:txBody>
      </p:sp>
      <p:sp>
        <p:nvSpPr>
          <p:cNvPr id="45" name="Espace réservé du texte 8">
            <a:extLst>
              <a:ext uri="{FF2B5EF4-FFF2-40B4-BE49-F238E27FC236}">
                <a16:creationId xmlns:a16="http://schemas.microsoft.com/office/drawing/2014/main" id="{34D87F5E-86BE-4F94-AC25-DBBC59675543}"/>
              </a:ext>
            </a:extLst>
          </p:cNvPr>
          <p:cNvSpPr>
            <a:spLocks noGrp="1"/>
          </p:cNvSpPr>
          <p:nvPr>
            <p:ph type="body" sz="quarter" idx="12" hasCustomPrompt="1"/>
          </p:nvPr>
        </p:nvSpPr>
        <p:spPr>
          <a:xfrm>
            <a:off x="459131" y="4014515"/>
            <a:ext cx="7551997" cy="400110"/>
          </a:xfrm>
          <a:prstGeom prst="rect">
            <a:avLst/>
          </a:prstGeom>
        </p:spPr>
        <p:txBody>
          <a:bodyPr wrap="square" lIns="108000">
            <a:spAutoFit/>
          </a:bodyPr>
          <a:lstStyle>
            <a:lvl1pPr marL="0" indent="0">
              <a:lnSpc>
                <a:spcPct val="100000"/>
              </a:lnSpc>
              <a:spcBef>
                <a:spcPts val="480"/>
              </a:spcBef>
              <a:buNone/>
              <a:defRPr sz="2000">
                <a:solidFill>
                  <a:schemeClr val="bg1"/>
                </a:solidFill>
                <a:latin typeface="Arial" panose="020B0604020202020204" pitchFamily="34" charset="0"/>
                <a:cs typeface="Arial" panose="020B06040202020202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Name of the speaker</a:t>
            </a:r>
          </a:p>
        </p:txBody>
      </p:sp>
      <p:sp>
        <p:nvSpPr>
          <p:cNvPr id="37" name="Forme libre : forme 22">
            <a:extLst>
              <a:ext uri="{FF2B5EF4-FFF2-40B4-BE49-F238E27FC236}">
                <a16:creationId xmlns:a16="http://schemas.microsoft.com/office/drawing/2014/main" id="{3FE04B15-7014-4913-BFC9-8C72F19F2705}"/>
              </a:ext>
            </a:extLst>
          </p:cNvPr>
          <p:cNvSpPr/>
          <p:nvPr userDrawn="1"/>
        </p:nvSpPr>
        <p:spPr>
          <a:xfrm rot="18932423">
            <a:off x="-954765" y="1427043"/>
            <a:ext cx="5372804" cy="530454"/>
          </a:xfrm>
          <a:custGeom>
            <a:avLst/>
            <a:gdLst>
              <a:gd name="connsiteX0" fmla="*/ 4832249 w 5372804"/>
              <a:gd name="connsiteY0" fmla="*/ 0 h 530454"/>
              <a:gd name="connsiteX1" fmla="*/ 5372804 w 5372804"/>
              <a:gd name="connsiteY1" fmla="*/ 530454 h 530454"/>
              <a:gd name="connsiteX2" fmla="*/ 0 w 5372804"/>
              <a:gd name="connsiteY2" fmla="*/ 530454 h 530454"/>
              <a:gd name="connsiteX3" fmla="*/ 520541 w 5372804"/>
              <a:gd name="connsiteY3" fmla="*/ 0 h 530454"/>
            </a:gdLst>
            <a:ahLst/>
            <a:cxnLst>
              <a:cxn ang="0">
                <a:pos x="connsiteX0" y="connsiteY0"/>
              </a:cxn>
              <a:cxn ang="0">
                <a:pos x="connsiteX1" y="connsiteY1"/>
              </a:cxn>
              <a:cxn ang="0">
                <a:pos x="connsiteX2" y="connsiteY2"/>
              </a:cxn>
              <a:cxn ang="0">
                <a:pos x="connsiteX3" y="connsiteY3"/>
              </a:cxn>
            </a:cxnLst>
            <a:rect l="l" t="t" r="r" b="b"/>
            <a:pathLst>
              <a:path w="5372804" h="530454">
                <a:moveTo>
                  <a:pt x="4832249" y="0"/>
                </a:moveTo>
                <a:lnTo>
                  <a:pt x="5372804" y="530454"/>
                </a:lnTo>
                <a:lnTo>
                  <a:pt x="0" y="530454"/>
                </a:lnTo>
                <a:lnTo>
                  <a:pt x="520541" y="0"/>
                </a:lnTo>
                <a:close/>
              </a:path>
            </a:pathLst>
          </a:custGeom>
          <a:solidFill>
            <a:srgbClr val="154A9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38" name="Forme libre : forme 20">
            <a:extLst>
              <a:ext uri="{FF2B5EF4-FFF2-40B4-BE49-F238E27FC236}">
                <a16:creationId xmlns:a16="http://schemas.microsoft.com/office/drawing/2014/main" id="{456100B8-4A4C-4868-9D90-6769E8D2AA33}"/>
              </a:ext>
            </a:extLst>
          </p:cNvPr>
          <p:cNvSpPr/>
          <p:nvPr userDrawn="1"/>
        </p:nvSpPr>
        <p:spPr>
          <a:xfrm rot="18932423">
            <a:off x="-735098" y="889565"/>
            <a:ext cx="3838044" cy="530454"/>
          </a:xfrm>
          <a:custGeom>
            <a:avLst/>
            <a:gdLst>
              <a:gd name="connsiteX0" fmla="*/ 3297489 w 3838044"/>
              <a:gd name="connsiteY0" fmla="*/ 0 h 530454"/>
              <a:gd name="connsiteX1" fmla="*/ 3838044 w 3838044"/>
              <a:gd name="connsiteY1" fmla="*/ 530454 h 530454"/>
              <a:gd name="connsiteX2" fmla="*/ 0 w 3838044"/>
              <a:gd name="connsiteY2" fmla="*/ 530454 h 530454"/>
              <a:gd name="connsiteX3" fmla="*/ 520541 w 3838044"/>
              <a:gd name="connsiteY3" fmla="*/ 0 h 530454"/>
            </a:gdLst>
            <a:ahLst/>
            <a:cxnLst>
              <a:cxn ang="0">
                <a:pos x="connsiteX0" y="connsiteY0"/>
              </a:cxn>
              <a:cxn ang="0">
                <a:pos x="connsiteX1" y="connsiteY1"/>
              </a:cxn>
              <a:cxn ang="0">
                <a:pos x="connsiteX2" y="connsiteY2"/>
              </a:cxn>
              <a:cxn ang="0">
                <a:pos x="connsiteX3" y="connsiteY3"/>
              </a:cxn>
            </a:cxnLst>
            <a:rect l="l" t="t" r="r" b="b"/>
            <a:pathLst>
              <a:path w="3838044" h="530454">
                <a:moveTo>
                  <a:pt x="3297489" y="0"/>
                </a:moveTo>
                <a:lnTo>
                  <a:pt x="3838044" y="530454"/>
                </a:lnTo>
                <a:lnTo>
                  <a:pt x="0" y="530454"/>
                </a:lnTo>
                <a:lnTo>
                  <a:pt x="520541"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42" name="Titre 1">
            <a:extLst>
              <a:ext uri="{FF2B5EF4-FFF2-40B4-BE49-F238E27FC236}">
                <a16:creationId xmlns:a16="http://schemas.microsoft.com/office/drawing/2014/main" id="{A4F0AD09-6A63-48F7-AAAE-03F1B970289E}"/>
              </a:ext>
            </a:extLst>
          </p:cNvPr>
          <p:cNvSpPr>
            <a:spLocks noGrp="1"/>
          </p:cNvSpPr>
          <p:nvPr>
            <p:ph type="ctrTitle" hasCustomPrompt="1"/>
          </p:nvPr>
        </p:nvSpPr>
        <p:spPr>
          <a:xfrm>
            <a:off x="459207" y="521852"/>
            <a:ext cx="7551997" cy="2475348"/>
          </a:xfrm>
          <a:prstGeom prst="rect">
            <a:avLst/>
          </a:prstGeom>
        </p:spPr>
        <p:txBody>
          <a:bodyPr lIns="72000" anchor="t">
            <a:normAutofit/>
          </a:bodyPr>
          <a:lstStyle>
            <a:lvl1pPr algn="l">
              <a:lnSpc>
                <a:spcPct val="80000"/>
              </a:lnSpc>
              <a:defRPr sz="6000" b="1" cap="all" spc="-200" baseline="0">
                <a:solidFill>
                  <a:schemeClr val="bg1"/>
                </a:solidFill>
                <a:latin typeface="Arial Black" panose="020B0A04020102020204" pitchFamily="34" charset="0"/>
              </a:defRPr>
            </a:lvl1pPr>
          </a:lstStyle>
          <a:p>
            <a:pPr lvl="0"/>
            <a:r>
              <a:rPr lang="en-GB" noProof="0" dirty="0"/>
              <a:t>Presentation title</a:t>
            </a:r>
          </a:p>
        </p:txBody>
      </p:sp>
      <p:sp>
        <p:nvSpPr>
          <p:cNvPr id="13" name="Espace réservé du texte 8">
            <a:extLst>
              <a:ext uri="{FF2B5EF4-FFF2-40B4-BE49-F238E27FC236}">
                <a16:creationId xmlns:a16="http://schemas.microsoft.com/office/drawing/2014/main" id="{D957F4FB-9556-4942-8182-7B7F45D32BEE}"/>
              </a:ext>
            </a:extLst>
          </p:cNvPr>
          <p:cNvSpPr>
            <a:spLocks noGrp="1"/>
          </p:cNvSpPr>
          <p:nvPr>
            <p:ph type="body" sz="quarter" idx="13" hasCustomPrompt="1"/>
          </p:nvPr>
        </p:nvSpPr>
        <p:spPr>
          <a:xfrm>
            <a:off x="459131" y="4458258"/>
            <a:ext cx="7551997" cy="307777"/>
          </a:xfrm>
          <a:prstGeom prst="rect">
            <a:avLst/>
          </a:prstGeom>
        </p:spPr>
        <p:txBody>
          <a:bodyPr wrap="square" lIns="108000">
            <a:spAutoFit/>
          </a:bodyPr>
          <a:lstStyle>
            <a:lvl1pPr>
              <a:lnSpc>
                <a:spcPct val="100000"/>
              </a:lnSpc>
              <a:spcBef>
                <a:spcPts val="336"/>
              </a:spcBef>
              <a:defRPr lang="en-GB" sz="1400" dirty="0">
                <a:solidFill>
                  <a:schemeClr val="bg1"/>
                </a:solidFill>
                <a:latin typeface="Arial" panose="020B0604020202020204" pitchFamily="34" charset="0"/>
              </a:defRPr>
            </a:lvl1pPr>
          </a:lstStyle>
          <a:p>
            <a:pPr marL="0" lvl="0" indent="0">
              <a:buNone/>
            </a:pPr>
            <a:r>
              <a:rPr lang="en-GB" noProof="0" dirty="0"/>
              <a:t>Date</a:t>
            </a:r>
          </a:p>
        </p:txBody>
      </p:sp>
      <p:sp>
        <p:nvSpPr>
          <p:cNvPr id="15" name="Cadre 7">
            <a:extLst>
              <a:ext uri="{FF2B5EF4-FFF2-40B4-BE49-F238E27FC236}">
                <a16:creationId xmlns:a16="http://schemas.microsoft.com/office/drawing/2014/main" id="{A6078041-4AB4-ED4C-876C-764ACD6FF22A}"/>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Tree>
    <p:extLst>
      <p:ext uri="{BB962C8B-B14F-4D97-AF65-F5344CB8AC3E}">
        <p14:creationId xmlns:p14="http://schemas.microsoft.com/office/powerpoint/2010/main" val="34048664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Front page">
    <p:spTree>
      <p:nvGrpSpPr>
        <p:cNvPr id="1" name=""/>
        <p:cNvGrpSpPr/>
        <p:nvPr/>
      </p:nvGrpSpPr>
      <p:grpSpPr>
        <a:xfrm>
          <a:off x="0" y="0"/>
          <a:ext cx="0" cy="0"/>
          <a:chOff x="0" y="0"/>
          <a:chExt cx="0" cy="0"/>
        </a:xfrm>
      </p:grpSpPr>
      <p:sp>
        <p:nvSpPr>
          <p:cNvPr id="37" name="Forme libre : forme 22">
            <a:extLst>
              <a:ext uri="{FF2B5EF4-FFF2-40B4-BE49-F238E27FC236}">
                <a16:creationId xmlns:a16="http://schemas.microsoft.com/office/drawing/2014/main" id="{3FE04B15-7014-4913-BFC9-8C72F19F2705}"/>
              </a:ext>
            </a:extLst>
          </p:cNvPr>
          <p:cNvSpPr/>
          <p:nvPr userDrawn="1"/>
        </p:nvSpPr>
        <p:spPr>
          <a:xfrm rot="18932423">
            <a:off x="-954765" y="1427043"/>
            <a:ext cx="5372804" cy="530454"/>
          </a:xfrm>
          <a:custGeom>
            <a:avLst/>
            <a:gdLst>
              <a:gd name="connsiteX0" fmla="*/ 4832249 w 5372804"/>
              <a:gd name="connsiteY0" fmla="*/ 0 h 530454"/>
              <a:gd name="connsiteX1" fmla="*/ 5372804 w 5372804"/>
              <a:gd name="connsiteY1" fmla="*/ 530454 h 530454"/>
              <a:gd name="connsiteX2" fmla="*/ 0 w 5372804"/>
              <a:gd name="connsiteY2" fmla="*/ 530454 h 530454"/>
              <a:gd name="connsiteX3" fmla="*/ 520541 w 5372804"/>
              <a:gd name="connsiteY3" fmla="*/ 0 h 530454"/>
            </a:gdLst>
            <a:ahLst/>
            <a:cxnLst>
              <a:cxn ang="0">
                <a:pos x="connsiteX0" y="connsiteY0"/>
              </a:cxn>
              <a:cxn ang="0">
                <a:pos x="connsiteX1" y="connsiteY1"/>
              </a:cxn>
              <a:cxn ang="0">
                <a:pos x="connsiteX2" y="connsiteY2"/>
              </a:cxn>
              <a:cxn ang="0">
                <a:pos x="connsiteX3" y="connsiteY3"/>
              </a:cxn>
            </a:cxnLst>
            <a:rect l="l" t="t" r="r" b="b"/>
            <a:pathLst>
              <a:path w="5372804" h="530454">
                <a:moveTo>
                  <a:pt x="4832249" y="0"/>
                </a:moveTo>
                <a:lnTo>
                  <a:pt x="5372804" y="530454"/>
                </a:lnTo>
                <a:lnTo>
                  <a:pt x="0" y="530454"/>
                </a:lnTo>
                <a:lnTo>
                  <a:pt x="520541" y="0"/>
                </a:lnTo>
                <a:close/>
              </a:path>
            </a:pathLst>
          </a:custGeom>
          <a:solidFill>
            <a:srgbClr val="405A9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38" name="Forme libre : forme 20">
            <a:extLst>
              <a:ext uri="{FF2B5EF4-FFF2-40B4-BE49-F238E27FC236}">
                <a16:creationId xmlns:a16="http://schemas.microsoft.com/office/drawing/2014/main" id="{456100B8-4A4C-4868-9D90-6769E8D2AA33}"/>
              </a:ext>
            </a:extLst>
          </p:cNvPr>
          <p:cNvSpPr/>
          <p:nvPr userDrawn="1"/>
        </p:nvSpPr>
        <p:spPr>
          <a:xfrm rot="18932423">
            <a:off x="-735098" y="889565"/>
            <a:ext cx="3838044" cy="530454"/>
          </a:xfrm>
          <a:custGeom>
            <a:avLst/>
            <a:gdLst>
              <a:gd name="connsiteX0" fmla="*/ 3297489 w 3838044"/>
              <a:gd name="connsiteY0" fmla="*/ 0 h 530454"/>
              <a:gd name="connsiteX1" fmla="*/ 3838044 w 3838044"/>
              <a:gd name="connsiteY1" fmla="*/ 530454 h 530454"/>
              <a:gd name="connsiteX2" fmla="*/ 0 w 3838044"/>
              <a:gd name="connsiteY2" fmla="*/ 530454 h 530454"/>
              <a:gd name="connsiteX3" fmla="*/ 520541 w 3838044"/>
              <a:gd name="connsiteY3" fmla="*/ 0 h 530454"/>
            </a:gdLst>
            <a:ahLst/>
            <a:cxnLst>
              <a:cxn ang="0">
                <a:pos x="connsiteX0" y="connsiteY0"/>
              </a:cxn>
              <a:cxn ang="0">
                <a:pos x="connsiteX1" y="connsiteY1"/>
              </a:cxn>
              <a:cxn ang="0">
                <a:pos x="connsiteX2" y="connsiteY2"/>
              </a:cxn>
              <a:cxn ang="0">
                <a:pos x="connsiteX3" y="connsiteY3"/>
              </a:cxn>
            </a:cxnLst>
            <a:rect l="l" t="t" r="r" b="b"/>
            <a:pathLst>
              <a:path w="3838044" h="530454">
                <a:moveTo>
                  <a:pt x="3297489" y="0"/>
                </a:moveTo>
                <a:lnTo>
                  <a:pt x="3838044" y="530454"/>
                </a:lnTo>
                <a:lnTo>
                  <a:pt x="0" y="530454"/>
                </a:lnTo>
                <a:lnTo>
                  <a:pt x="520541" y="0"/>
                </a:lnTo>
                <a:close/>
              </a:path>
            </a:pathLst>
          </a:custGeom>
          <a:solidFill>
            <a:srgbClr val="009D9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pic>
        <p:nvPicPr>
          <p:cNvPr id="39" name="Graphique 14">
            <a:extLst>
              <a:ext uri="{FF2B5EF4-FFF2-40B4-BE49-F238E27FC236}">
                <a16:creationId xmlns:a16="http://schemas.microsoft.com/office/drawing/2014/main" id="{0002BE8A-F806-4834-B56C-FEA5F8924DF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983372" y="5821836"/>
            <a:ext cx="939784" cy="847524"/>
          </a:xfrm>
          <a:prstGeom prst="rect">
            <a:avLst/>
          </a:prstGeom>
        </p:spPr>
      </p:pic>
      <p:pic>
        <p:nvPicPr>
          <p:cNvPr id="40" name="Image 15" descr="Une image contenant objet&#10;&#10;Description générée automatiquement">
            <a:extLst>
              <a:ext uri="{FF2B5EF4-FFF2-40B4-BE49-F238E27FC236}">
                <a16:creationId xmlns:a16="http://schemas.microsoft.com/office/drawing/2014/main" id="{BB2F81E7-8E1B-4224-8D83-9C6A7FEF5537}"/>
              </a:ext>
            </a:extLst>
          </p:cNvPr>
          <p:cNvPicPr>
            <a:picLocks noChangeAspect="1"/>
          </p:cNvPicPr>
          <p:nvPr userDrawn="1"/>
        </p:nvPicPr>
        <p:blipFill rotWithShape="1">
          <a:blip r:embed="rId4" cstate="print">
            <a:biLevel thresh="25000"/>
            <a:extLst>
              <a:ext uri="{28A0092B-C50C-407E-A947-70E740481C1C}">
                <a14:useLocalDpi xmlns:a14="http://schemas.microsoft.com/office/drawing/2010/main" val="0"/>
              </a:ext>
            </a:extLst>
          </a:blip>
          <a:srcRect r="23242"/>
          <a:stretch/>
        </p:blipFill>
        <p:spPr>
          <a:xfrm>
            <a:off x="8003071" y="5986848"/>
            <a:ext cx="2802864" cy="649976"/>
          </a:xfrm>
          <a:prstGeom prst="rect">
            <a:avLst/>
          </a:prstGeom>
        </p:spPr>
      </p:pic>
      <p:sp>
        <p:nvSpPr>
          <p:cNvPr id="41" name="Sous-titre 2">
            <a:extLst>
              <a:ext uri="{FF2B5EF4-FFF2-40B4-BE49-F238E27FC236}">
                <a16:creationId xmlns:a16="http://schemas.microsoft.com/office/drawing/2014/main" id="{ED09B6BE-6198-44B1-9142-0B28613D2987}"/>
              </a:ext>
            </a:extLst>
          </p:cNvPr>
          <p:cNvSpPr>
            <a:spLocks noGrp="1"/>
          </p:cNvSpPr>
          <p:nvPr>
            <p:ph type="subTitle" idx="1" hasCustomPrompt="1"/>
          </p:nvPr>
        </p:nvSpPr>
        <p:spPr>
          <a:xfrm>
            <a:off x="459131" y="3001503"/>
            <a:ext cx="7551997" cy="461665"/>
          </a:xfrm>
          <a:prstGeom prst="rect">
            <a:avLst/>
          </a:prstGeom>
        </p:spPr>
        <p:txBody>
          <a:bodyPr wrap="square" lIns="108000" rIns="180000">
            <a:spAutoFit/>
          </a:bodyPr>
          <a:lstStyle>
            <a:lvl1pPr marL="0" indent="0" algn="l">
              <a:lnSpc>
                <a:spcPct val="100000"/>
              </a:lnSpc>
              <a:spcBef>
                <a:spcPts val="576"/>
              </a:spcBef>
              <a:buNone/>
              <a:defRPr sz="2400" b="1">
                <a:solidFill>
                  <a:schemeClr val="bg1"/>
                </a:solidFill>
                <a:latin typeface="Arial Black" panose="020B0A040201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GB" noProof="0"/>
              <a:t>Additional subtitle</a:t>
            </a:r>
          </a:p>
        </p:txBody>
      </p:sp>
      <p:sp>
        <p:nvSpPr>
          <p:cNvPr id="44" name="Espace réservé pour une image  9">
            <a:extLst>
              <a:ext uri="{FF2B5EF4-FFF2-40B4-BE49-F238E27FC236}">
                <a16:creationId xmlns:a16="http://schemas.microsoft.com/office/drawing/2014/main" id="{E256B8E8-F68E-497E-A6CF-14C787B136C7}"/>
              </a:ext>
            </a:extLst>
          </p:cNvPr>
          <p:cNvSpPr>
            <a:spLocks noGrp="1"/>
          </p:cNvSpPr>
          <p:nvPr>
            <p:ph type="pic" sz="quarter" idx="11" hasCustomPrompt="1"/>
          </p:nvPr>
        </p:nvSpPr>
        <p:spPr>
          <a:xfrm>
            <a:off x="574342" y="5302567"/>
            <a:ext cx="1814925" cy="914400"/>
          </a:xfrm>
          <a:prstGeom prst="rect">
            <a:avLst/>
          </a:prstGeom>
          <a:solidFill>
            <a:schemeClr val="bg1">
              <a:lumMod val="95000"/>
            </a:schemeClr>
          </a:solidFill>
        </p:spPr>
        <p:txBody>
          <a:bodyPr tIns="72000">
            <a:normAutofit/>
          </a:bodyPr>
          <a:lstStyle>
            <a:lvl1pPr marL="0" indent="0" algn="ctr">
              <a:lnSpc>
                <a:spcPct val="100000"/>
              </a:lnSpc>
              <a:spcBef>
                <a:spcPts val="264"/>
              </a:spcBef>
              <a:buNone/>
              <a:defRPr sz="1100">
                <a:solidFill>
                  <a:schemeClr val="tx1"/>
                </a:solidFill>
                <a:latin typeface="Arial" panose="020B0604020202020204" pitchFamily="34" charset="0"/>
                <a:cs typeface="Arial" panose="020B0604020202020204" pitchFamily="34" charset="0"/>
              </a:defRPr>
            </a:lvl1pPr>
          </a:lstStyle>
          <a:p>
            <a:r>
              <a:rPr lang="en-GB" dirty="0"/>
              <a:t>CUSTOMER'S LOGO</a:t>
            </a:r>
          </a:p>
        </p:txBody>
      </p:sp>
      <p:sp>
        <p:nvSpPr>
          <p:cNvPr id="45" name="Espace réservé du texte 8">
            <a:extLst>
              <a:ext uri="{FF2B5EF4-FFF2-40B4-BE49-F238E27FC236}">
                <a16:creationId xmlns:a16="http://schemas.microsoft.com/office/drawing/2014/main" id="{34D87F5E-86BE-4F94-AC25-DBBC59675543}"/>
              </a:ext>
            </a:extLst>
          </p:cNvPr>
          <p:cNvSpPr>
            <a:spLocks noGrp="1"/>
          </p:cNvSpPr>
          <p:nvPr>
            <p:ph type="body" sz="quarter" idx="12" hasCustomPrompt="1"/>
          </p:nvPr>
        </p:nvSpPr>
        <p:spPr>
          <a:xfrm>
            <a:off x="459131" y="4014515"/>
            <a:ext cx="7551997" cy="400110"/>
          </a:xfrm>
          <a:prstGeom prst="rect">
            <a:avLst/>
          </a:prstGeom>
        </p:spPr>
        <p:txBody>
          <a:bodyPr wrap="square" lIns="108000">
            <a:spAutoFit/>
          </a:bodyPr>
          <a:lstStyle>
            <a:lvl1pPr marL="0" indent="0">
              <a:lnSpc>
                <a:spcPct val="100000"/>
              </a:lnSpc>
              <a:spcBef>
                <a:spcPts val="480"/>
              </a:spcBef>
              <a:buNone/>
              <a:defRPr sz="2000">
                <a:solidFill>
                  <a:schemeClr val="bg1"/>
                </a:solidFill>
                <a:latin typeface="Arial" panose="020B0604020202020204" pitchFamily="34" charset="0"/>
                <a:cs typeface="Arial" panose="020B06040202020202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noProof="0"/>
              <a:t>Name of the speaker</a:t>
            </a:r>
          </a:p>
        </p:txBody>
      </p:sp>
      <p:cxnSp>
        <p:nvCxnSpPr>
          <p:cNvPr id="46" name="Connecteur droit 26">
            <a:extLst>
              <a:ext uri="{FF2B5EF4-FFF2-40B4-BE49-F238E27FC236}">
                <a16:creationId xmlns:a16="http://schemas.microsoft.com/office/drawing/2014/main" id="{D919C3F5-58B8-482D-BEAA-A218DE89B9C2}"/>
              </a:ext>
            </a:extLst>
          </p:cNvPr>
          <p:cNvCxnSpPr>
            <a:cxnSpLocks/>
          </p:cNvCxnSpPr>
          <p:nvPr userDrawn="1"/>
        </p:nvCxnSpPr>
        <p:spPr>
          <a:xfrm>
            <a:off x="571500" y="3933056"/>
            <a:ext cx="66396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2" name="Titre 1">
            <a:extLst>
              <a:ext uri="{FF2B5EF4-FFF2-40B4-BE49-F238E27FC236}">
                <a16:creationId xmlns:a16="http://schemas.microsoft.com/office/drawing/2014/main" id="{A4F0AD09-6A63-48F7-AAAE-03F1B970289E}"/>
              </a:ext>
            </a:extLst>
          </p:cNvPr>
          <p:cNvSpPr>
            <a:spLocks noGrp="1"/>
          </p:cNvSpPr>
          <p:nvPr>
            <p:ph type="ctrTitle" hasCustomPrompt="1"/>
          </p:nvPr>
        </p:nvSpPr>
        <p:spPr>
          <a:xfrm>
            <a:off x="459207" y="521852"/>
            <a:ext cx="7551997" cy="2475348"/>
          </a:xfrm>
          <a:prstGeom prst="rect">
            <a:avLst/>
          </a:prstGeom>
        </p:spPr>
        <p:txBody>
          <a:bodyPr lIns="72000" anchor="t">
            <a:normAutofit/>
          </a:bodyPr>
          <a:lstStyle>
            <a:lvl1pPr algn="l">
              <a:lnSpc>
                <a:spcPct val="80000"/>
              </a:lnSpc>
              <a:defRPr sz="6000" b="1" cap="all" spc="-200" baseline="0">
                <a:solidFill>
                  <a:schemeClr val="bg1"/>
                </a:solidFill>
                <a:latin typeface="Arial Black" panose="020B0A04020102020204" pitchFamily="34" charset="0"/>
              </a:defRPr>
            </a:lvl1pPr>
          </a:lstStyle>
          <a:p>
            <a:pPr lvl="0"/>
            <a:r>
              <a:rPr lang="en-GB" noProof="0"/>
              <a:t>Presentation title</a:t>
            </a:r>
          </a:p>
        </p:txBody>
      </p:sp>
      <p:sp>
        <p:nvSpPr>
          <p:cNvPr id="13" name="Espace réservé du texte 8">
            <a:extLst>
              <a:ext uri="{FF2B5EF4-FFF2-40B4-BE49-F238E27FC236}">
                <a16:creationId xmlns:a16="http://schemas.microsoft.com/office/drawing/2014/main" id="{D957F4FB-9556-4942-8182-7B7F45D32BEE}"/>
              </a:ext>
            </a:extLst>
          </p:cNvPr>
          <p:cNvSpPr>
            <a:spLocks noGrp="1"/>
          </p:cNvSpPr>
          <p:nvPr>
            <p:ph type="body" sz="quarter" idx="13" hasCustomPrompt="1"/>
          </p:nvPr>
        </p:nvSpPr>
        <p:spPr>
          <a:xfrm>
            <a:off x="459131" y="4458258"/>
            <a:ext cx="7551997" cy="307777"/>
          </a:xfrm>
          <a:prstGeom prst="rect">
            <a:avLst/>
          </a:prstGeom>
        </p:spPr>
        <p:txBody>
          <a:bodyPr wrap="square" lIns="108000">
            <a:spAutoFit/>
          </a:bodyPr>
          <a:lstStyle>
            <a:lvl1pPr>
              <a:lnSpc>
                <a:spcPct val="100000"/>
              </a:lnSpc>
              <a:spcBef>
                <a:spcPts val="336"/>
              </a:spcBef>
              <a:buFontTx/>
              <a:buNone/>
              <a:defRPr lang="en-GB" sz="1400" dirty="0">
                <a:solidFill>
                  <a:schemeClr val="bg1"/>
                </a:solidFill>
                <a:latin typeface="Arial" panose="020B0604020202020204" pitchFamily="34" charset="0"/>
              </a:defRPr>
            </a:lvl1pPr>
          </a:lstStyle>
          <a:p>
            <a:pPr marL="0" lvl="0" indent="0">
              <a:buNone/>
            </a:pPr>
            <a:r>
              <a:rPr lang="en-GB" noProof="0"/>
              <a:t>Date</a:t>
            </a:r>
          </a:p>
        </p:txBody>
      </p:sp>
      <p:sp>
        <p:nvSpPr>
          <p:cNvPr id="15" name="Cadre 7">
            <a:extLst>
              <a:ext uri="{FF2B5EF4-FFF2-40B4-BE49-F238E27FC236}">
                <a16:creationId xmlns:a16="http://schemas.microsoft.com/office/drawing/2014/main" id="{A6078041-4AB4-ED4C-876C-764ACD6FF22A}"/>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Tree>
    <p:extLst>
      <p:ext uri="{BB962C8B-B14F-4D97-AF65-F5344CB8AC3E}">
        <p14:creationId xmlns:p14="http://schemas.microsoft.com/office/powerpoint/2010/main" val="71112931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_white">
    <p:spTree>
      <p:nvGrpSpPr>
        <p:cNvPr id="1" name=""/>
        <p:cNvGrpSpPr/>
        <p:nvPr/>
      </p:nvGrpSpPr>
      <p:grpSpPr>
        <a:xfrm>
          <a:off x="0" y="0"/>
          <a:ext cx="0" cy="0"/>
          <a:chOff x="0" y="0"/>
          <a:chExt cx="0" cy="0"/>
        </a:xfrm>
      </p:grpSpPr>
      <p:sp>
        <p:nvSpPr>
          <p:cNvPr id="5" name="Zástupný symbol pro číslo snímku 5">
            <a:extLst>
              <a:ext uri="{FF2B5EF4-FFF2-40B4-BE49-F238E27FC236}">
                <a16:creationId xmlns:a16="http://schemas.microsoft.com/office/drawing/2014/main" id="{31681469-A167-4FAC-9888-EEF00E51E2EE}"/>
              </a:ext>
            </a:extLst>
          </p:cNvPr>
          <p:cNvSpPr txBox="1">
            <a:spLocks/>
          </p:cNvSpPr>
          <p:nvPr userDrawn="1"/>
        </p:nvSpPr>
        <p:spPr>
          <a:xfrm>
            <a:off x="-12824" y="6453336"/>
            <a:ext cx="2844800" cy="365125"/>
          </a:xfrm>
          <a:prstGeom prst="rect">
            <a:avLst/>
          </a:prstGeom>
        </p:spPr>
        <p:txBody>
          <a:bodyPr vert="horz" lIns="121920" tIns="60960" rIns="121920" bIns="60960" rtlCol="0" anchor="ctr"/>
          <a:lstStyle>
            <a:defPPr>
              <a:defRPr lang="cs-CZ"/>
            </a:defPPr>
            <a:lvl1pPr marL="0" algn="l" defTabSz="914400" rtl="0" eaLnBrk="1" latinLnBrk="0" hangingPunct="1">
              <a:defRPr sz="1200" kern="1200">
                <a:solidFill>
                  <a:srgbClr val="5F5F5F"/>
                </a:solidFill>
                <a:latin typeface="Calibri"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A2DB900-4F27-419C-B2D8-AAC4EB8D73BD}" type="slidenum">
              <a:rPr lang="cs-CZ" sz="1600" smtClean="0">
                <a:solidFill>
                  <a:schemeClr val="bg1">
                    <a:lumMod val="50000"/>
                  </a:schemeClr>
                </a:solidFill>
                <a:latin typeface="+mn-lt"/>
              </a:rPr>
              <a:pPr/>
              <a:t>‹#›</a:t>
            </a:fld>
            <a:endParaRPr lang="cs-CZ" sz="1600" dirty="0">
              <a:solidFill>
                <a:schemeClr val="bg1">
                  <a:lumMod val="50000"/>
                </a:schemeClr>
              </a:solidFill>
              <a:latin typeface="+mn-lt"/>
            </a:endParaRPr>
          </a:p>
        </p:txBody>
      </p:sp>
      <p:sp>
        <p:nvSpPr>
          <p:cNvPr id="6" name="Nadpis 1">
            <a:extLst>
              <a:ext uri="{FF2B5EF4-FFF2-40B4-BE49-F238E27FC236}">
                <a16:creationId xmlns:a16="http://schemas.microsoft.com/office/drawing/2014/main" id="{36C81CC3-7F37-462E-B061-D2E03F0483AE}"/>
              </a:ext>
            </a:extLst>
          </p:cNvPr>
          <p:cNvSpPr>
            <a:spLocks noGrp="1"/>
          </p:cNvSpPr>
          <p:nvPr>
            <p:ph type="title" hasCustomPrompt="1"/>
          </p:nvPr>
        </p:nvSpPr>
        <p:spPr>
          <a:xfrm>
            <a:off x="119336" y="115888"/>
            <a:ext cx="11953327" cy="454025"/>
          </a:xfrm>
        </p:spPr>
        <p:txBody>
          <a:bodyPr/>
          <a:lstStyle>
            <a:lvl1pPr>
              <a:defRPr>
                <a:solidFill>
                  <a:schemeClr val="tx2"/>
                </a:solidFill>
              </a:defRPr>
            </a:lvl1pPr>
          </a:lstStyle>
          <a:p>
            <a:r>
              <a:rPr lang="cs-CZ" dirty="0"/>
              <a:t>SLIDE TITLE</a:t>
            </a:r>
          </a:p>
        </p:txBody>
      </p:sp>
    </p:spTree>
    <p:extLst>
      <p:ext uri="{BB962C8B-B14F-4D97-AF65-F5344CB8AC3E}">
        <p14:creationId xmlns:p14="http://schemas.microsoft.com/office/powerpoint/2010/main" val="2084361054"/>
      </p:ext>
    </p:extLst>
  </p:cSld>
  <p:clrMapOvr>
    <a:masterClrMapping/>
  </p:clrMapOvr>
  <p:extLst>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_text_white">
    <p:spTree>
      <p:nvGrpSpPr>
        <p:cNvPr id="1" name=""/>
        <p:cNvGrpSpPr/>
        <p:nvPr/>
      </p:nvGrpSpPr>
      <p:grpSpPr>
        <a:xfrm>
          <a:off x="0" y="0"/>
          <a:ext cx="0" cy="0"/>
          <a:chOff x="0" y="0"/>
          <a:chExt cx="0" cy="0"/>
        </a:xfrm>
      </p:grpSpPr>
      <p:sp>
        <p:nvSpPr>
          <p:cNvPr id="6" name="Zástupný symbol pro číslo snímku 5">
            <a:extLst>
              <a:ext uri="{FF2B5EF4-FFF2-40B4-BE49-F238E27FC236}">
                <a16:creationId xmlns:a16="http://schemas.microsoft.com/office/drawing/2014/main" id="{0902024F-A8FE-4FAB-A090-A09877F9B53B}"/>
              </a:ext>
            </a:extLst>
          </p:cNvPr>
          <p:cNvSpPr txBox="1">
            <a:spLocks/>
          </p:cNvSpPr>
          <p:nvPr userDrawn="1"/>
        </p:nvSpPr>
        <p:spPr>
          <a:xfrm>
            <a:off x="-12824" y="6453336"/>
            <a:ext cx="2844800" cy="365125"/>
          </a:xfrm>
          <a:prstGeom prst="rect">
            <a:avLst/>
          </a:prstGeom>
        </p:spPr>
        <p:txBody>
          <a:bodyPr vert="horz" lIns="121920" tIns="60960" rIns="121920" bIns="60960" rtlCol="0" anchor="ctr"/>
          <a:lstStyle>
            <a:defPPr>
              <a:defRPr lang="cs-CZ"/>
            </a:defPPr>
            <a:lvl1pPr marL="0" algn="l" defTabSz="914400" rtl="0" eaLnBrk="1" latinLnBrk="0" hangingPunct="1">
              <a:defRPr sz="1200" kern="1200">
                <a:solidFill>
                  <a:srgbClr val="5F5F5F"/>
                </a:solidFill>
                <a:latin typeface="Calibri"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A2DB900-4F27-419C-B2D8-AAC4EB8D73BD}" type="slidenum">
              <a:rPr lang="cs-CZ" sz="1600" smtClean="0">
                <a:solidFill>
                  <a:schemeClr val="bg1">
                    <a:lumMod val="50000"/>
                  </a:schemeClr>
                </a:solidFill>
                <a:latin typeface="+mn-lt"/>
              </a:rPr>
              <a:pPr/>
              <a:t>‹#›</a:t>
            </a:fld>
            <a:endParaRPr lang="cs-CZ" sz="1600" dirty="0">
              <a:solidFill>
                <a:schemeClr val="bg1">
                  <a:lumMod val="50000"/>
                </a:schemeClr>
              </a:solidFill>
              <a:latin typeface="+mn-lt"/>
            </a:endParaRPr>
          </a:p>
        </p:txBody>
      </p:sp>
      <p:sp>
        <p:nvSpPr>
          <p:cNvPr id="7" name="Nadpis 1">
            <a:extLst>
              <a:ext uri="{FF2B5EF4-FFF2-40B4-BE49-F238E27FC236}">
                <a16:creationId xmlns:a16="http://schemas.microsoft.com/office/drawing/2014/main" id="{9F4F8060-580F-4C84-A3AB-E10D6A30BA18}"/>
              </a:ext>
            </a:extLst>
          </p:cNvPr>
          <p:cNvSpPr>
            <a:spLocks noGrp="1"/>
          </p:cNvSpPr>
          <p:nvPr>
            <p:ph type="title" hasCustomPrompt="1"/>
          </p:nvPr>
        </p:nvSpPr>
        <p:spPr>
          <a:xfrm>
            <a:off x="119336" y="115888"/>
            <a:ext cx="11953327" cy="454025"/>
          </a:xfrm>
        </p:spPr>
        <p:txBody>
          <a:bodyPr/>
          <a:lstStyle>
            <a:lvl1pPr>
              <a:defRPr>
                <a:solidFill>
                  <a:schemeClr val="tx2"/>
                </a:solidFill>
              </a:defRPr>
            </a:lvl1pPr>
          </a:lstStyle>
          <a:p>
            <a:r>
              <a:rPr lang="cs-CZ" dirty="0"/>
              <a:t>SLIDE TITLE</a:t>
            </a:r>
          </a:p>
        </p:txBody>
      </p:sp>
      <p:sp>
        <p:nvSpPr>
          <p:cNvPr id="8" name="Zástupný symbol pro obsah 10">
            <a:extLst>
              <a:ext uri="{FF2B5EF4-FFF2-40B4-BE49-F238E27FC236}">
                <a16:creationId xmlns:a16="http://schemas.microsoft.com/office/drawing/2014/main" id="{CA6A2266-BF2A-4C84-80B0-AC22D7203215}"/>
              </a:ext>
            </a:extLst>
          </p:cNvPr>
          <p:cNvSpPr>
            <a:spLocks noGrp="1"/>
          </p:cNvSpPr>
          <p:nvPr>
            <p:ph sz="quarter" idx="19" hasCustomPrompt="1"/>
          </p:nvPr>
        </p:nvSpPr>
        <p:spPr>
          <a:xfrm>
            <a:off x="119336" y="764705"/>
            <a:ext cx="11953327" cy="5582716"/>
          </a:xfrm>
          <a:prstGeom prst="rect">
            <a:avLst/>
          </a:prstGeom>
        </p:spPr>
        <p:txBody>
          <a:bodyPr lIns="0" tIns="0" rIns="0" bIns="0"/>
          <a:lstStyle>
            <a:lvl1pPr marL="374650" indent="-285750">
              <a:lnSpc>
                <a:spcPct val="100000"/>
              </a:lnSpc>
              <a:spcBef>
                <a:spcPts val="432"/>
              </a:spcBef>
              <a:buFont typeface="Wingdings" panose="05000000000000000000" pitchFamily="2" charset="2"/>
              <a:buChar char="§"/>
              <a:tabLst/>
              <a:defRPr sz="1800">
                <a:solidFill>
                  <a:schemeClr val="tx1"/>
                </a:solidFill>
                <a:latin typeface="Arial" panose="020B0604020202020204" pitchFamily="34" charset="0"/>
                <a:cs typeface="Arial" panose="020B0604020202020204" pitchFamily="34" charset="0"/>
              </a:defRPr>
            </a:lvl1pPr>
            <a:lvl2pPr marL="642937" indent="-285750">
              <a:lnSpc>
                <a:spcPct val="100000"/>
              </a:lnSpc>
              <a:spcBef>
                <a:spcPts val="432"/>
              </a:spcBef>
              <a:buFont typeface="Arial" panose="020B0604020202020204" pitchFamily="34" charset="0"/>
              <a:buChar char="–"/>
              <a:tabLst>
                <a:tab pos="1343025" algn="l"/>
              </a:tabLst>
              <a:defRPr sz="1800">
                <a:solidFill>
                  <a:schemeClr val="tx1"/>
                </a:solidFill>
                <a:latin typeface="Arial" panose="020B0604020202020204" pitchFamily="34" charset="0"/>
                <a:cs typeface="Arial" panose="020B0604020202020204" pitchFamily="34" charset="0"/>
              </a:defRPr>
            </a:lvl2pPr>
            <a:lvl3pPr marL="1202207" indent="-239173">
              <a:buSzPct val="80000"/>
              <a:buFont typeface="Courier New" panose="02070309020205020404" pitchFamily="49" charset="0"/>
              <a:buChar char="o"/>
              <a:defRPr sz="1867">
                <a:solidFill>
                  <a:srgbClr val="404040"/>
                </a:solidFill>
                <a:latin typeface="Arial" panose="020B0604020202020204" pitchFamily="34" charset="0"/>
                <a:cs typeface="Arial" panose="020B0604020202020204" pitchFamily="34" charset="0"/>
              </a:defRPr>
            </a:lvl3pPr>
            <a:lvl4pPr marL="1667850" indent="-239173">
              <a:buSzPct val="90000"/>
              <a:defRPr sz="1600">
                <a:solidFill>
                  <a:srgbClr val="404040"/>
                </a:solidFill>
                <a:latin typeface="Arial" panose="020B0604020202020204" pitchFamily="34" charset="0"/>
                <a:cs typeface="Arial" panose="020B0604020202020204" pitchFamily="34" charset="0"/>
              </a:defRPr>
            </a:lvl4pPr>
            <a:lvl5pPr>
              <a:defRPr>
                <a:solidFill>
                  <a:srgbClr val="404040"/>
                </a:solidFill>
              </a:defRPr>
            </a:lvl5pPr>
          </a:lstStyle>
          <a:p>
            <a:pPr lvl="0"/>
            <a:r>
              <a:rPr lang="cs-CZ" dirty="0"/>
              <a:t>Klepnutím lze upravit styly předlohy textu.</a:t>
            </a:r>
          </a:p>
          <a:p>
            <a:pPr lvl="1"/>
            <a:r>
              <a:rPr lang="cs-CZ" dirty="0"/>
              <a:t>Druhá úroveň</a:t>
            </a:r>
          </a:p>
        </p:txBody>
      </p:sp>
    </p:spTree>
    <p:extLst>
      <p:ext uri="{BB962C8B-B14F-4D97-AF65-F5344CB8AC3E}">
        <p14:creationId xmlns:p14="http://schemas.microsoft.com/office/powerpoint/2010/main" val="36543969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Front page">
    <p:spTree>
      <p:nvGrpSpPr>
        <p:cNvPr id="1" name=""/>
        <p:cNvGrpSpPr/>
        <p:nvPr/>
      </p:nvGrpSpPr>
      <p:grpSpPr>
        <a:xfrm>
          <a:off x="0" y="0"/>
          <a:ext cx="0" cy="0"/>
          <a:chOff x="0" y="0"/>
          <a:chExt cx="0" cy="0"/>
        </a:xfrm>
      </p:grpSpPr>
      <p:sp>
        <p:nvSpPr>
          <p:cNvPr id="37" name="Forme libre : forme 22">
            <a:extLst>
              <a:ext uri="{FF2B5EF4-FFF2-40B4-BE49-F238E27FC236}">
                <a16:creationId xmlns:a16="http://schemas.microsoft.com/office/drawing/2014/main" id="{3FE04B15-7014-4913-BFC9-8C72F19F2705}"/>
              </a:ext>
            </a:extLst>
          </p:cNvPr>
          <p:cNvSpPr/>
          <p:nvPr userDrawn="1"/>
        </p:nvSpPr>
        <p:spPr>
          <a:xfrm rot="18932423">
            <a:off x="-954765" y="1427043"/>
            <a:ext cx="5372804" cy="530454"/>
          </a:xfrm>
          <a:custGeom>
            <a:avLst/>
            <a:gdLst>
              <a:gd name="connsiteX0" fmla="*/ 4832249 w 5372804"/>
              <a:gd name="connsiteY0" fmla="*/ 0 h 530454"/>
              <a:gd name="connsiteX1" fmla="*/ 5372804 w 5372804"/>
              <a:gd name="connsiteY1" fmla="*/ 530454 h 530454"/>
              <a:gd name="connsiteX2" fmla="*/ 0 w 5372804"/>
              <a:gd name="connsiteY2" fmla="*/ 530454 h 530454"/>
              <a:gd name="connsiteX3" fmla="*/ 520541 w 5372804"/>
              <a:gd name="connsiteY3" fmla="*/ 0 h 530454"/>
            </a:gdLst>
            <a:ahLst/>
            <a:cxnLst>
              <a:cxn ang="0">
                <a:pos x="connsiteX0" y="connsiteY0"/>
              </a:cxn>
              <a:cxn ang="0">
                <a:pos x="connsiteX1" y="connsiteY1"/>
              </a:cxn>
              <a:cxn ang="0">
                <a:pos x="connsiteX2" y="connsiteY2"/>
              </a:cxn>
              <a:cxn ang="0">
                <a:pos x="connsiteX3" y="connsiteY3"/>
              </a:cxn>
            </a:cxnLst>
            <a:rect l="l" t="t" r="r" b="b"/>
            <a:pathLst>
              <a:path w="5372804" h="530454">
                <a:moveTo>
                  <a:pt x="4832249" y="0"/>
                </a:moveTo>
                <a:lnTo>
                  <a:pt x="5372804" y="530454"/>
                </a:lnTo>
                <a:lnTo>
                  <a:pt x="0" y="530454"/>
                </a:lnTo>
                <a:lnTo>
                  <a:pt x="520541" y="0"/>
                </a:lnTo>
                <a:close/>
              </a:path>
            </a:pathLst>
          </a:custGeom>
          <a:solidFill>
            <a:srgbClr val="405A9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38" name="Forme libre : forme 20">
            <a:extLst>
              <a:ext uri="{FF2B5EF4-FFF2-40B4-BE49-F238E27FC236}">
                <a16:creationId xmlns:a16="http://schemas.microsoft.com/office/drawing/2014/main" id="{456100B8-4A4C-4868-9D90-6769E8D2AA33}"/>
              </a:ext>
            </a:extLst>
          </p:cNvPr>
          <p:cNvSpPr/>
          <p:nvPr userDrawn="1"/>
        </p:nvSpPr>
        <p:spPr>
          <a:xfrm rot="18932423">
            <a:off x="-735098" y="889565"/>
            <a:ext cx="3838044" cy="530454"/>
          </a:xfrm>
          <a:custGeom>
            <a:avLst/>
            <a:gdLst>
              <a:gd name="connsiteX0" fmla="*/ 3297489 w 3838044"/>
              <a:gd name="connsiteY0" fmla="*/ 0 h 530454"/>
              <a:gd name="connsiteX1" fmla="*/ 3838044 w 3838044"/>
              <a:gd name="connsiteY1" fmla="*/ 530454 h 530454"/>
              <a:gd name="connsiteX2" fmla="*/ 0 w 3838044"/>
              <a:gd name="connsiteY2" fmla="*/ 530454 h 530454"/>
              <a:gd name="connsiteX3" fmla="*/ 520541 w 3838044"/>
              <a:gd name="connsiteY3" fmla="*/ 0 h 530454"/>
            </a:gdLst>
            <a:ahLst/>
            <a:cxnLst>
              <a:cxn ang="0">
                <a:pos x="connsiteX0" y="connsiteY0"/>
              </a:cxn>
              <a:cxn ang="0">
                <a:pos x="connsiteX1" y="connsiteY1"/>
              </a:cxn>
              <a:cxn ang="0">
                <a:pos x="connsiteX2" y="connsiteY2"/>
              </a:cxn>
              <a:cxn ang="0">
                <a:pos x="connsiteX3" y="connsiteY3"/>
              </a:cxn>
            </a:cxnLst>
            <a:rect l="l" t="t" r="r" b="b"/>
            <a:pathLst>
              <a:path w="3838044" h="530454">
                <a:moveTo>
                  <a:pt x="3297489" y="0"/>
                </a:moveTo>
                <a:lnTo>
                  <a:pt x="3838044" y="530454"/>
                </a:lnTo>
                <a:lnTo>
                  <a:pt x="0" y="530454"/>
                </a:lnTo>
                <a:lnTo>
                  <a:pt x="520541" y="0"/>
                </a:lnTo>
                <a:close/>
              </a:path>
            </a:pathLst>
          </a:custGeom>
          <a:solidFill>
            <a:srgbClr val="009D9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pic>
        <p:nvPicPr>
          <p:cNvPr id="39" name="Graphique 14">
            <a:extLst>
              <a:ext uri="{FF2B5EF4-FFF2-40B4-BE49-F238E27FC236}">
                <a16:creationId xmlns:a16="http://schemas.microsoft.com/office/drawing/2014/main" id="{0002BE8A-F806-4834-B56C-FEA5F8924DF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983372" y="5821836"/>
            <a:ext cx="939784" cy="847524"/>
          </a:xfrm>
          <a:prstGeom prst="rect">
            <a:avLst/>
          </a:prstGeom>
        </p:spPr>
      </p:pic>
      <p:pic>
        <p:nvPicPr>
          <p:cNvPr id="40" name="Image 15" descr="Une image contenant objet&#10;&#10;Description générée automatiquement">
            <a:extLst>
              <a:ext uri="{FF2B5EF4-FFF2-40B4-BE49-F238E27FC236}">
                <a16:creationId xmlns:a16="http://schemas.microsoft.com/office/drawing/2014/main" id="{BB2F81E7-8E1B-4224-8D83-9C6A7FEF5537}"/>
              </a:ext>
            </a:extLst>
          </p:cNvPr>
          <p:cNvPicPr>
            <a:picLocks noChangeAspect="1"/>
          </p:cNvPicPr>
          <p:nvPr userDrawn="1"/>
        </p:nvPicPr>
        <p:blipFill rotWithShape="1">
          <a:blip r:embed="rId4" cstate="print">
            <a:biLevel thresh="25000"/>
            <a:extLst>
              <a:ext uri="{28A0092B-C50C-407E-A947-70E740481C1C}">
                <a14:useLocalDpi xmlns:a14="http://schemas.microsoft.com/office/drawing/2010/main" val="0"/>
              </a:ext>
            </a:extLst>
          </a:blip>
          <a:srcRect r="23242"/>
          <a:stretch/>
        </p:blipFill>
        <p:spPr>
          <a:xfrm>
            <a:off x="8003071" y="5986848"/>
            <a:ext cx="2802864" cy="649976"/>
          </a:xfrm>
          <a:prstGeom prst="rect">
            <a:avLst/>
          </a:prstGeom>
        </p:spPr>
      </p:pic>
      <p:sp>
        <p:nvSpPr>
          <p:cNvPr id="41" name="Sous-titre 2">
            <a:extLst>
              <a:ext uri="{FF2B5EF4-FFF2-40B4-BE49-F238E27FC236}">
                <a16:creationId xmlns:a16="http://schemas.microsoft.com/office/drawing/2014/main" id="{ED09B6BE-6198-44B1-9142-0B28613D2987}"/>
              </a:ext>
            </a:extLst>
          </p:cNvPr>
          <p:cNvSpPr>
            <a:spLocks noGrp="1"/>
          </p:cNvSpPr>
          <p:nvPr>
            <p:ph type="subTitle" idx="1" hasCustomPrompt="1"/>
          </p:nvPr>
        </p:nvSpPr>
        <p:spPr>
          <a:xfrm>
            <a:off x="459131" y="3001503"/>
            <a:ext cx="7551997" cy="461665"/>
          </a:xfrm>
          <a:prstGeom prst="rect">
            <a:avLst/>
          </a:prstGeom>
        </p:spPr>
        <p:txBody>
          <a:bodyPr wrap="square" lIns="108000" rIns="180000">
            <a:spAutoFit/>
          </a:bodyPr>
          <a:lstStyle>
            <a:lvl1pPr marL="0" indent="0" algn="l">
              <a:lnSpc>
                <a:spcPct val="100000"/>
              </a:lnSpc>
              <a:spcBef>
                <a:spcPts val="576"/>
              </a:spcBef>
              <a:buNone/>
              <a:defRPr sz="2400" b="1">
                <a:solidFill>
                  <a:schemeClr val="bg1"/>
                </a:solidFill>
                <a:latin typeface="Arial Black" panose="020B0A040201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GB" noProof="0"/>
              <a:t>Additional subtitle</a:t>
            </a:r>
          </a:p>
        </p:txBody>
      </p:sp>
      <p:sp>
        <p:nvSpPr>
          <p:cNvPr id="44" name="Espace réservé pour une image  9">
            <a:extLst>
              <a:ext uri="{FF2B5EF4-FFF2-40B4-BE49-F238E27FC236}">
                <a16:creationId xmlns:a16="http://schemas.microsoft.com/office/drawing/2014/main" id="{E256B8E8-F68E-497E-A6CF-14C787B136C7}"/>
              </a:ext>
            </a:extLst>
          </p:cNvPr>
          <p:cNvSpPr>
            <a:spLocks noGrp="1"/>
          </p:cNvSpPr>
          <p:nvPr>
            <p:ph type="pic" sz="quarter" idx="11" hasCustomPrompt="1"/>
          </p:nvPr>
        </p:nvSpPr>
        <p:spPr>
          <a:xfrm>
            <a:off x="574342" y="5302567"/>
            <a:ext cx="1814925" cy="914400"/>
          </a:xfrm>
          <a:prstGeom prst="rect">
            <a:avLst/>
          </a:prstGeom>
          <a:solidFill>
            <a:schemeClr val="bg1">
              <a:lumMod val="95000"/>
            </a:schemeClr>
          </a:solidFill>
        </p:spPr>
        <p:txBody>
          <a:bodyPr tIns="72000">
            <a:normAutofit/>
          </a:bodyPr>
          <a:lstStyle>
            <a:lvl1pPr marL="0" indent="0" algn="ctr">
              <a:lnSpc>
                <a:spcPct val="100000"/>
              </a:lnSpc>
              <a:spcBef>
                <a:spcPts val="264"/>
              </a:spcBef>
              <a:buNone/>
              <a:defRPr sz="1100">
                <a:solidFill>
                  <a:schemeClr val="tx1"/>
                </a:solidFill>
                <a:latin typeface="Arial" panose="020B0604020202020204" pitchFamily="34" charset="0"/>
                <a:cs typeface="Arial" panose="020B0604020202020204" pitchFamily="34" charset="0"/>
              </a:defRPr>
            </a:lvl1pPr>
          </a:lstStyle>
          <a:p>
            <a:r>
              <a:rPr lang="en-GB" dirty="0"/>
              <a:t>CUSTOMER'S LOGO</a:t>
            </a:r>
          </a:p>
        </p:txBody>
      </p:sp>
      <p:sp>
        <p:nvSpPr>
          <p:cNvPr id="45" name="Espace réservé du texte 8">
            <a:extLst>
              <a:ext uri="{FF2B5EF4-FFF2-40B4-BE49-F238E27FC236}">
                <a16:creationId xmlns:a16="http://schemas.microsoft.com/office/drawing/2014/main" id="{34D87F5E-86BE-4F94-AC25-DBBC59675543}"/>
              </a:ext>
            </a:extLst>
          </p:cNvPr>
          <p:cNvSpPr>
            <a:spLocks noGrp="1"/>
          </p:cNvSpPr>
          <p:nvPr>
            <p:ph type="body" sz="quarter" idx="12" hasCustomPrompt="1"/>
          </p:nvPr>
        </p:nvSpPr>
        <p:spPr>
          <a:xfrm>
            <a:off x="459131" y="4014515"/>
            <a:ext cx="7551997" cy="400110"/>
          </a:xfrm>
          <a:prstGeom prst="rect">
            <a:avLst/>
          </a:prstGeom>
        </p:spPr>
        <p:txBody>
          <a:bodyPr wrap="square" lIns="108000">
            <a:spAutoFit/>
          </a:bodyPr>
          <a:lstStyle>
            <a:lvl1pPr marL="0" indent="0">
              <a:lnSpc>
                <a:spcPct val="100000"/>
              </a:lnSpc>
              <a:spcBef>
                <a:spcPts val="480"/>
              </a:spcBef>
              <a:buNone/>
              <a:defRPr sz="2000">
                <a:solidFill>
                  <a:schemeClr val="bg1"/>
                </a:solidFill>
                <a:latin typeface="Arial" panose="020B0604020202020204" pitchFamily="34" charset="0"/>
                <a:cs typeface="Arial" panose="020B06040202020202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noProof="0"/>
              <a:t>Name of the speaker</a:t>
            </a:r>
          </a:p>
        </p:txBody>
      </p:sp>
      <p:cxnSp>
        <p:nvCxnSpPr>
          <p:cNvPr id="46" name="Connecteur droit 26">
            <a:extLst>
              <a:ext uri="{FF2B5EF4-FFF2-40B4-BE49-F238E27FC236}">
                <a16:creationId xmlns:a16="http://schemas.microsoft.com/office/drawing/2014/main" id="{D919C3F5-58B8-482D-BEAA-A218DE89B9C2}"/>
              </a:ext>
            </a:extLst>
          </p:cNvPr>
          <p:cNvCxnSpPr>
            <a:cxnSpLocks/>
          </p:cNvCxnSpPr>
          <p:nvPr userDrawn="1"/>
        </p:nvCxnSpPr>
        <p:spPr>
          <a:xfrm>
            <a:off x="571500" y="3933056"/>
            <a:ext cx="66396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2" name="Titre 1">
            <a:extLst>
              <a:ext uri="{FF2B5EF4-FFF2-40B4-BE49-F238E27FC236}">
                <a16:creationId xmlns:a16="http://schemas.microsoft.com/office/drawing/2014/main" id="{A4F0AD09-6A63-48F7-AAAE-03F1B970289E}"/>
              </a:ext>
            </a:extLst>
          </p:cNvPr>
          <p:cNvSpPr>
            <a:spLocks noGrp="1"/>
          </p:cNvSpPr>
          <p:nvPr>
            <p:ph type="ctrTitle" hasCustomPrompt="1"/>
          </p:nvPr>
        </p:nvSpPr>
        <p:spPr>
          <a:xfrm>
            <a:off x="459207" y="521852"/>
            <a:ext cx="7551997" cy="2475348"/>
          </a:xfrm>
          <a:prstGeom prst="rect">
            <a:avLst/>
          </a:prstGeom>
        </p:spPr>
        <p:txBody>
          <a:bodyPr lIns="72000" anchor="t">
            <a:normAutofit/>
          </a:bodyPr>
          <a:lstStyle>
            <a:lvl1pPr algn="l">
              <a:lnSpc>
                <a:spcPct val="80000"/>
              </a:lnSpc>
              <a:defRPr sz="6000" b="1" cap="all" spc="-200" baseline="0">
                <a:solidFill>
                  <a:schemeClr val="bg1"/>
                </a:solidFill>
                <a:latin typeface="Arial Black" panose="020B0A04020102020204" pitchFamily="34" charset="0"/>
              </a:defRPr>
            </a:lvl1pPr>
          </a:lstStyle>
          <a:p>
            <a:pPr lvl="0"/>
            <a:r>
              <a:rPr lang="en-GB" noProof="0"/>
              <a:t>Presentation title</a:t>
            </a:r>
          </a:p>
        </p:txBody>
      </p:sp>
      <p:sp>
        <p:nvSpPr>
          <p:cNvPr id="13" name="Espace réservé du texte 8">
            <a:extLst>
              <a:ext uri="{FF2B5EF4-FFF2-40B4-BE49-F238E27FC236}">
                <a16:creationId xmlns:a16="http://schemas.microsoft.com/office/drawing/2014/main" id="{D957F4FB-9556-4942-8182-7B7F45D32BEE}"/>
              </a:ext>
            </a:extLst>
          </p:cNvPr>
          <p:cNvSpPr>
            <a:spLocks noGrp="1"/>
          </p:cNvSpPr>
          <p:nvPr>
            <p:ph type="body" sz="quarter" idx="13" hasCustomPrompt="1"/>
          </p:nvPr>
        </p:nvSpPr>
        <p:spPr>
          <a:xfrm>
            <a:off x="459131" y="4458258"/>
            <a:ext cx="7551997" cy="307777"/>
          </a:xfrm>
          <a:prstGeom prst="rect">
            <a:avLst/>
          </a:prstGeom>
        </p:spPr>
        <p:txBody>
          <a:bodyPr wrap="square" lIns="108000">
            <a:spAutoFit/>
          </a:bodyPr>
          <a:lstStyle>
            <a:lvl1pPr>
              <a:lnSpc>
                <a:spcPct val="100000"/>
              </a:lnSpc>
              <a:spcBef>
                <a:spcPts val="336"/>
              </a:spcBef>
              <a:buFontTx/>
              <a:buNone/>
              <a:defRPr lang="en-GB" sz="1400" dirty="0">
                <a:solidFill>
                  <a:schemeClr val="bg1"/>
                </a:solidFill>
                <a:latin typeface="Arial" panose="020B0604020202020204" pitchFamily="34" charset="0"/>
              </a:defRPr>
            </a:lvl1pPr>
          </a:lstStyle>
          <a:p>
            <a:pPr marL="0" lvl="0" indent="0">
              <a:buNone/>
            </a:pPr>
            <a:r>
              <a:rPr lang="en-GB" noProof="0"/>
              <a:t>Date</a:t>
            </a:r>
          </a:p>
        </p:txBody>
      </p:sp>
      <p:sp>
        <p:nvSpPr>
          <p:cNvPr id="15" name="Cadre 7">
            <a:extLst>
              <a:ext uri="{FF2B5EF4-FFF2-40B4-BE49-F238E27FC236}">
                <a16:creationId xmlns:a16="http://schemas.microsoft.com/office/drawing/2014/main" id="{A6078041-4AB4-ED4C-876C-764ACD6FF22A}"/>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Tree>
    <p:extLst>
      <p:ext uri="{BB962C8B-B14F-4D97-AF65-F5344CB8AC3E}">
        <p14:creationId xmlns:p14="http://schemas.microsoft.com/office/powerpoint/2010/main" val="228159038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_headline_white">
    <p:spTree>
      <p:nvGrpSpPr>
        <p:cNvPr id="1" name=""/>
        <p:cNvGrpSpPr/>
        <p:nvPr/>
      </p:nvGrpSpPr>
      <p:grpSpPr>
        <a:xfrm>
          <a:off x="0" y="0"/>
          <a:ext cx="0" cy="0"/>
          <a:chOff x="0" y="0"/>
          <a:chExt cx="0" cy="0"/>
        </a:xfrm>
      </p:grpSpPr>
      <p:sp>
        <p:nvSpPr>
          <p:cNvPr id="12" name="Zástupný text 11">
            <a:extLst>
              <a:ext uri="{FF2B5EF4-FFF2-40B4-BE49-F238E27FC236}">
                <a16:creationId xmlns:a16="http://schemas.microsoft.com/office/drawing/2014/main" id="{DE4CBFC7-D95F-6A46-98AC-DD08BE227443}"/>
              </a:ext>
            </a:extLst>
          </p:cNvPr>
          <p:cNvSpPr>
            <a:spLocks noGrp="1"/>
          </p:cNvSpPr>
          <p:nvPr>
            <p:ph type="body" sz="quarter" idx="10" hasCustomPrompt="1"/>
          </p:nvPr>
        </p:nvSpPr>
        <p:spPr>
          <a:xfrm>
            <a:off x="119336" y="605918"/>
            <a:ext cx="11953327" cy="662842"/>
          </a:xfrm>
          <a:prstGeom prst="rect">
            <a:avLst/>
          </a:prstGeom>
        </p:spPr>
        <p:txBody>
          <a:bodyPr vert="horz" lIns="90000" tIns="46800" rIns="90000" bIns="46800" rtlCol="0" anchor="t" anchorCtr="0">
            <a:noAutofit/>
          </a:bodyPr>
          <a:lstStyle>
            <a:lvl1pPr marL="0" marR="0" indent="-232828" algn="l" defTabSz="1219140" rtl="0" eaLnBrk="1" fontAlgn="auto" latinLnBrk="0" hangingPunct="1">
              <a:lnSpc>
                <a:spcPct val="100000"/>
              </a:lnSpc>
              <a:spcBef>
                <a:spcPct val="20000"/>
              </a:spcBef>
              <a:spcAft>
                <a:spcPts val="0"/>
              </a:spcAft>
              <a:buClrTx/>
              <a:buSzTx/>
              <a:buFont typeface="Arial" pitchFamily="34" charset="0"/>
              <a:buNone/>
              <a:tabLst/>
              <a:defRPr lang="cs-CZ" sz="1600" b="1" dirty="0" smtClean="0">
                <a:solidFill>
                  <a:schemeClr val="bg2"/>
                </a:solidFill>
                <a:latin typeface="Arial" panose="020B0604020202020204" pitchFamily="34" charset="0"/>
              </a:defRPr>
            </a:lvl1pPr>
            <a:lvl2pPr>
              <a:defRPr lang="cs-CZ" dirty="0" smtClean="0">
                <a:solidFill>
                  <a:schemeClr val="tx1"/>
                </a:solidFill>
                <a:latin typeface="+mn-lt"/>
                <a:cs typeface="+mn-cs"/>
              </a:defRPr>
            </a:lvl2pPr>
            <a:lvl3pPr>
              <a:defRPr lang="cs-CZ" dirty="0" smtClean="0">
                <a:solidFill>
                  <a:schemeClr val="tx1"/>
                </a:solidFill>
                <a:latin typeface="+mn-lt"/>
                <a:cs typeface="+mn-cs"/>
              </a:defRPr>
            </a:lvl3pPr>
            <a:lvl4pPr>
              <a:defRPr lang="cs-CZ" sz="2400" dirty="0" smtClean="0">
                <a:solidFill>
                  <a:schemeClr val="tx1"/>
                </a:solidFill>
                <a:latin typeface="+mn-lt"/>
                <a:cs typeface="+mn-cs"/>
              </a:defRPr>
            </a:lvl4pPr>
            <a:lvl5pPr>
              <a:defRPr lang="cs-CZ" sz="2400" dirty="0">
                <a:solidFill>
                  <a:schemeClr val="tx1"/>
                </a:solidFill>
                <a:latin typeface="+mn-lt"/>
                <a:cs typeface="+mn-cs"/>
              </a:defRPr>
            </a:lvl5pPr>
          </a:lstStyle>
          <a:p>
            <a:pPr marL="0" marR="0" lvl="0" indent="-232828" algn="l" defTabSz="1219140" rtl="0" eaLnBrk="1" fontAlgn="auto" latinLnBrk="0" hangingPunct="1">
              <a:lnSpc>
                <a:spcPct val="100000"/>
              </a:lnSpc>
              <a:spcBef>
                <a:spcPct val="20000"/>
              </a:spcBef>
              <a:spcAft>
                <a:spcPts val="0"/>
              </a:spcAft>
              <a:buClrTx/>
              <a:buSzTx/>
              <a:buFont typeface="Arial" pitchFamily="34" charset="0"/>
              <a:buNone/>
              <a:tabLst/>
              <a:defRPr/>
            </a:pPr>
            <a:r>
              <a:rPr lang="en-GB" noProof="0" dirty="0"/>
              <a:t>Headline</a:t>
            </a:r>
          </a:p>
        </p:txBody>
      </p:sp>
      <p:sp>
        <p:nvSpPr>
          <p:cNvPr id="5" name="Zástupný symbol pro číslo snímku 5">
            <a:extLst>
              <a:ext uri="{FF2B5EF4-FFF2-40B4-BE49-F238E27FC236}">
                <a16:creationId xmlns:a16="http://schemas.microsoft.com/office/drawing/2014/main" id="{30936354-406F-4DC5-A98E-771D11C5E628}"/>
              </a:ext>
            </a:extLst>
          </p:cNvPr>
          <p:cNvSpPr txBox="1">
            <a:spLocks/>
          </p:cNvSpPr>
          <p:nvPr userDrawn="1"/>
        </p:nvSpPr>
        <p:spPr>
          <a:xfrm>
            <a:off x="-12824" y="6453336"/>
            <a:ext cx="2844800" cy="365125"/>
          </a:xfrm>
          <a:prstGeom prst="rect">
            <a:avLst/>
          </a:prstGeom>
        </p:spPr>
        <p:txBody>
          <a:bodyPr vert="horz" lIns="121920" tIns="60960" rIns="121920" bIns="60960" rtlCol="0" anchor="ctr"/>
          <a:lstStyle>
            <a:defPPr>
              <a:defRPr lang="cs-CZ"/>
            </a:defPPr>
            <a:lvl1pPr marL="0" algn="l" defTabSz="914400" rtl="0" eaLnBrk="1" latinLnBrk="0" hangingPunct="1">
              <a:defRPr sz="1200" kern="1200">
                <a:solidFill>
                  <a:srgbClr val="5F5F5F"/>
                </a:solidFill>
                <a:latin typeface="Calibri"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A2DB900-4F27-419C-B2D8-AAC4EB8D73BD}" type="slidenum">
              <a:rPr lang="cs-CZ" sz="1600" smtClean="0">
                <a:solidFill>
                  <a:schemeClr val="bg1">
                    <a:lumMod val="50000"/>
                  </a:schemeClr>
                </a:solidFill>
                <a:latin typeface="+mj-lt"/>
              </a:rPr>
              <a:pPr/>
              <a:t>‹#›</a:t>
            </a:fld>
            <a:endParaRPr lang="cs-CZ" sz="1600" dirty="0">
              <a:solidFill>
                <a:schemeClr val="bg1">
                  <a:lumMod val="50000"/>
                </a:schemeClr>
              </a:solidFill>
              <a:latin typeface="+mj-lt"/>
            </a:endParaRPr>
          </a:p>
        </p:txBody>
      </p:sp>
      <p:sp>
        <p:nvSpPr>
          <p:cNvPr id="6" name="Nadpis 1">
            <a:extLst>
              <a:ext uri="{FF2B5EF4-FFF2-40B4-BE49-F238E27FC236}">
                <a16:creationId xmlns:a16="http://schemas.microsoft.com/office/drawing/2014/main" id="{930A67F9-BF1A-4FA6-8D14-2FE0A4F8C4C6}"/>
              </a:ext>
            </a:extLst>
          </p:cNvPr>
          <p:cNvSpPr>
            <a:spLocks noGrp="1"/>
          </p:cNvSpPr>
          <p:nvPr>
            <p:ph type="title" hasCustomPrompt="1"/>
          </p:nvPr>
        </p:nvSpPr>
        <p:spPr>
          <a:xfrm>
            <a:off x="119336" y="115888"/>
            <a:ext cx="11953327" cy="454025"/>
          </a:xfrm>
        </p:spPr>
        <p:txBody>
          <a:bodyPr/>
          <a:lstStyle>
            <a:lvl1pPr>
              <a:defRPr>
                <a:solidFill>
                  <a:schemeClr val="tx2"/>
                </a:solidFill>
              </a:defRPr>
            </a:lvl1pPr>
          </a:lstStyle>
          <a:p>
            <a:r>
              <a:rPr lang="cs-CZ" dirty="0"/>
              <a:t>SLIDE TITLE</a:t>
            </a:r>
          </a:p>
        </p:txBody>
      </p:sp>
    </p:spTree>
    <p:extLst>
      <p:ext uri="{BB962C8B-B14F-4D97-AF65-F5344CB8AC3E}">
        <p14:creationId xmlns:p14="http://schemas.microsoft.com/office/powerpoint/2010/main" val="253712011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_headling_text_white">
    <p:spTree>
      <p:nvGrpSpPr>
        <p:cNvPr id="1" name=""/>
        <p:cNvGrpSpPr/>
        <p:nvPr/>
      </p:nvGrpSpPr>
      <p:grpSpPr>
        <a:xfrm>
          <a:off x="0" y="0"/>
          <a:ext cx="0" cy="0"/>
          <a:chOff x="0" y="0"/>
          <a:chExt cx="0" cy="0"/>
        </a:xfrm>
      </p:grpSpPr>
      <p:sp>
        <p:nvSpPr>
          <p:cNvPr id="4" name="Zástupný symbol pro obsah 10">
            <a:extLst>
              <a:ext uri="{FF2B5EF4-FFF2-40B4-BE49-F238E27FC236}">
                <a16:creationId xmlns:a16="http://schemas.microsoft.com/office/drawing/2014/main" id="{EDF33C54-350E-0D47-9B72-9C08487EAC1B}"/>
              </a:ext>
            </a:extLst>
          </p:cNvPr>
          <p:cNvSpPr>
            <a:spLocks noGrp="1"/>
          </p:cNvSpPr>
          <p:nvPr>
            <p:ph sz="quarter" idx="18" hasCustomPrompt="1"/>
          </p:nvPr>
        </p:nvSpPr>
        <p:spPr>
          <a:xfrm>
            <a:off x="119336" y="1355271"/>
            <a:ext cx="11953327" cy="4992150"/>
          </a:xfrm>
          <a:prstGeom prst="rect">
            <a:avLst/>
          </a:prstGeom>
        </p:spPr>
        <p:txBody>
          <a:bodyPr lIns="0" tIns="0" rIns="0" bIns="0"/>
          <a:lstStyle>
            <a:lvl1pPr marL="374650" indent="-285750">
              <a:lnSpc>
                <a:spcPct val="100000"/>
              </a:lnSpc>
              <a:spcBef>
                <a:spcPts val="432"/>
              </a:spcBef>
              <a:buFont typeface="Wingdings" panose="05000000000000000000" pitchFamily="2" charset="2"/>
              <a:buChar char="§"/>
              <a:tabLst/>
              <a:defRPr sz="1800">
                <a:solidFill>
                  <a:schemeClr val="tx1"/>
                </a:solidFill>
                <a:latin typeface="Arial" panose="020B0604020202020204" pitchFamily="34" charset="0"/>
                <a:cs typeface="Arial" panose="020B0604020202020204" pitchFamily="34" charset="0"/>
              </a:defRPr>
            </a:lvl1pPr>
            <a:lvl2pPr marL="642937" indent="-285750">
              <a:lnSpc>
                <a:spcPct val="100000"/>
              </a:lnSpc>
              <a:spcBef>
                <a:spcPts val="432"/>
              </a:spcBef>
              <a:buFont typeface="Arial" panose="020B0604020202020204" pitchFamily="34" charset="0"/>
              <a:buChar char="–"/>
              <a:tabLst>
                <a:tab pos="1343025" algn="l"/>
              </a:tabLst>
              <a:defRPr sz="1800">
                <a:solidFill>
                  <a:schemeClr val="tx1"/>
                </a:solidFill>
                <a:latin typeface="Arial" panose="020B0604020202020204" pitchFamily="34" charset="0"/>
                <a:cs typeface="Arial" panose="020B0604020202020204" pitchFamily="34" charset="0"/>
              </a:defRPr>
            </a:lvl2pPr>
            <a:lvl3pPr marL="1202207" indent="-239173">
              <a:buSzPct val="80000"/>
              <a:buFont typeface="Courier New" panose="02070309020205020404" pitchFamily="49" charset="0"/>
              <a:buChar char="o"/>
              <a:defRPr sz="1867">
                <a:solidFill>
                  <a:srgbClr val="404040"/>
                </a:solidFill>
                <a:latin typeface="Arial" panose="020B0604020202020204" pitchFamily="34" charset="0"/>
                <a:cs typeface="Arial" panose="020B0604020202020204" pitchFamily="34" charset="0"/>
              </a:defRPr>
            </a:lvl3pPr>
            <a:lvl4pPr marL="1667850" indent="-239173">
              <a:buSzPct val="90000"/>
              <a:defRPr sz="1600">
                <a:solidFill>
                  <a:srgbClr val="404040"/>
                </a:solidFill>
                <a:latin typeface="Arial" panose="020B0604020202020204" pitchFamily="34" charset="0"/>
                <a:cs typeface="Arial" panose="020B0604020202020204" pitchFamily="34" charset="0"/>
              </a:defRPr>
            </a:lvl4pPr>
            <a:lvl5pPr>
              <a:defRPr>
                <a:solidFill>
                  <a:srgbClr val="404040"/>
                </a:solidFill>
              </a:defRPr>
            </a:lvl5pPr>
          </a:lstStyle>
          <a:p>
            <a:pPr lvl="0"/>
            <a:r>
              <a:rPr lang="cs-CZ" dirty="0"/>
              <a:t>Klepnutím lze upravit styly předlohy textu.</a:t>
            </a:r>
          </a:p>
          <a:p>
            <a:pPr lvl="1"/>
            <a:r>
              <a:rPr lang="cs-CZ" dirty="0"/>
              <a:t>Druhá úroveň</a:t>
            </a:r>
          </a:p>
        </p:txBody>
      </p:sp>
      <p:sp>
        <p:nvSpPr>
          <p:cNvPr id="6" name="Zástupný text 11">
            <a:extLst>
              <a:ext uri="{FF2B5EF4-FFF2-40B4-BE49-F238E27FC236}">
                <a16:creationId xmlns:a16="http://schemas.microsoft.com/office/drawing/2014/main" id="{34951B57-7828-0B44-9F4B-88CD429A5A0C}"/>
              </a:ext>
            </a:extLst>
          </p:cNvPr>
          <p:cNvSpPr>
            <a:spLocks noGrp="1"/>
          </p:cNvSpPr>
          <p:nvPr>
            <p:ph type="body" sz="quarter" idx="10" hasCustomPrompt="1"/>
          </p:nvPr>
        </p:nvSpPr>
        <p:spPr>
          <a:xfrm>
            <a:off x="119336" y="605918"/>
            <a:ext cx="11953327" cy="662842"/>
          </a:xfrm>
          <a:prstGeom prst="rect">
            <a:avLst/>
          </a:prstGeom>
        </p:spPr>
        <p:txBody>
          <a:bodyPr vert="horz" lIns="90000" tIns="46800" rIns="90000" bIns="46800" rtlCol="0" anchor="t" anchorCtr="0">
            <a:noAutofit/>
          </a:bodyPr>
          <a:lstStyle>
            <a:lvl1pPr marL="0" marR="0" indent="-232828" algn="l" defTabSz="1219140" rtl="0" eaLnBrk="1" fontAlgn="auto" latinLnBrk="0" hangingPunct="1">
              <a:lnSpc>
                <a:spcPct val="100000"/>
              </a:lnSpc>
              <a:spcBef>
                <a:spcPct val="20000"/>
              </a:spcBef>
              <a:spcAft>
                <a:spcPts val="0"/>
              </a:spcAft>
              <a:buClrTx/>
              <a:buSzTx/>
              <a:buFont typeface="Arial" pitchFamily="34" charset="0"/>
              <a:buNone/>
              <a:tabLst/>
              <a:defRPr lang="cs-CZ" sz="1600" b="1" dirty="0" smtClean="0">
                <a:solidFill>
                  <a:schemeClr val="bg2"/>
                </a:solidFill>
                <a:latin typeface="Arial" panose="020B0604020202020204" pitchFamily="34" charset="0"/>
              </a:defRPr>
            </a:lvl1pPr>
            <a:lvl2pPr>
              <a:defRPr lang="cs-CZ" dirty="0" smtClean="0">
                <a:solidFill>
                  <a:schemeClr val="tx1"/>
                </a:solidFill>
                <a:latin typeface="+mn-lt"/>
                <a:cs typeface="+mn-cs"/>
              </a:defRPr>
            </a:lvl2pPr>
            <a:lvl3pPr>
              <a:defRPr lang="cs-CZ" dirty="0" smtClean="0">
                <a:solidFill>
                  <a:schemeClr val="tx1"/>
                </a:solidFill>
                <a:latin typeface="+mn-lt"/>
                <a:cs typeface="+mn-cs"/>
              </a:defRPr>
            </a:lvl3pPr>
            <a:lvl4pPr>
              <a:defRPr lang="cs-CZ" sz="2400" dirty="0" smtClean="0">
                <a:solidFill>
                  <a:schemeClr val="tx1"/>
                </a:solidFill>
                <a:latin typeface="+mn-lt"/>
                <a:cs typeface="+mn-cs"/>
              </a:defRPr>
            </a:lvl4pPr>
            <a:lvl5pPr>
              <a:defRPr lang="cs-CZ" sz="2400" dirty="0">
                <a:solidFill>
                  <a:schemeClr val="tx1"/>
                </a:solidFill>
                <a:latin typeface="+mn-lt"/>
                <a:cs typeface="+mn-cs"/>
              </a:defRPr>
            </a:lvl5pPr>
          </a:lstStyle>
          <a:p>
            <a:pPr marL="0" marR="0" lvl="0" indent="-232828" algn="l" defTabSz="1219140" rtl="0" eaLnBrk="1" fontAlgn="auto" latinLnBrk="0" hangingPunct="1">
              <a:lnSpc>
                <a:spcPct val="100000"/>
              </a:lnSpc>
              <a:spcBef>
                <a:spcPct val="20000"/>
              </a:spcBef>
              <a:spcAft>
                <a:spcPts val="0"/>
              </a:spcAft>
              <a:buClrTx/>
              <a:buSzTx/>
              <a:buFont typeface="Arial" pitchFamily="34" charset="0"/>
              <a:buNone/>
              <a:tabLst/>
              <a:defRPr/>
            </a:pPr>
            <a:r>
              <a:rPr lang="en-GB" noProof="0" dirty="0"/>
              <a:t>Headline</a:t>
            </a:r>
          </a:p>
        </p:txBody>
      </p:sp>
      <p:sp>
        <p:nvSpPr>
          <p:cNvPr id="7" name="Zástupný symbol pro číslo snímku 5">
            <a:extLst>
              <a:ext uri="{FF2B5EF4-FFF2-40B4-BE49-F238E27FC236}">
                <a16:creationId xmlns:a16="http://schemas.microsoft.com/office/drawing/2014/main" id="{AC7E4AAC-CA58-49BD-BD9F-AFDE5C3BC7F3}"/>
              </a:ext>
            </a:extLst>
          </p:cNvPr>
          <p:cNvSpPr txBox="1">
            <a:spLocks/>
          </p:cNvSpPr>
          <p:nvPr userDrawn="1"/>
        </p:nvSpPr>
        <p:spPr>
          <a:xfrm>
            <a:off x="-12824" y="6453336"/>
            <a:ext cx="2844800" cy="365125"/>
          </a:xfrm>
          <a:prstGeom prst="rect">
            <a:avLst/>
          </a:prstGeom>
        </p:spPr>
        <p:txBody>
          <a:bodyPr vert="horz" lIns="121920" tIns="60960" rIns="121920" bIns="60960" rtlCol="0" anchor="ctr"/>
          <a:lstStyle>
            <a:defPPr>
              <a:defRPr lang="cs-CZ"/>
            </a:defPPr>
            <a:lvl1pPr marL="0" algn="l" defTabSz="914400" rtl="0" eaLnBrk="1" latinLnBrk="0" hangingPunct="1">
              <a:defRPr sz="1200" kern="1200">
                <a:solidFill>
                  <a:srgbClr val="5F5F5F"/>
                </a:solidFill>
                <a:latin typeface="Calibri"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A2DB900-4F27-419C-B2D8-AAC4EB8D73BD}" type="slidenum">
              <a:rPr lang="cs-CZ" sz="1600" smtClean="0">
                <a:solidFill>
                  <a:schemeClr val="bg1">
                    <a:lumMod val="50000"/>
                  </a:schemeClr>
                </a:solidFill>
                <a:latin typeface="+mn-lt"/>
              </a:rPr>
              <a:pPr/>
              <a:t>‹#›</a:t>
            </a:fld>
            <a:endParaRPr lang="cs-CZ" sz="1600" dirty="0">
              <a:solidFill>
                <a:schemeClr val="bg1">
                  <a:lumMod val="50000"/>
                </a:schemeClr>
              </a:solidFill>
              <a:latin typeface="+mn-lt"/>
            </a:endParaRPr>
          </a:p>
        </p:txBody>
      </p:sp>
      <p:sp>
        <p:nvSpPr>
          <p:cNvPr id="8" name="Nadpis 1">
            <a:extLst>
              <a:ext uri="{FF2B5EF4-FFF2-40B4-BE49-F238E27FC236}">
                <a16:creationId xmlns:a16="http://schemas.microsoft.com/office/drawing/2014/main" id="{85C32AD2-BEB2-44A7-9C93-5688FD944A24}"/>
              </a:ext>
            </a:extLst>
          </p:cNvPr>
          <p:cNvSpPr>
            <a:spLocks noGrp="1"/>
          </p:cNvSpPr>
          <p:nvPr>
            <p:ph type="title" hasCustomPrompt="1"/>
          </p:nvPr>
        </p:nvSpPr>
        <p:spPr>
          <a:xfrm>
            <a:off x="119336" y="115888"/>
            <a:ext cx="11953327" cy="454025"/>
          </a:xfrm>
        </p:spPr>
        <p:txBody>
          <a:bodyPr/>
          <a:lstStyle>
            <a:lvl1pPr>
              <a:defRPr>
                <a:solidFill>
                  <a:schemeClr val="tx2"/>
                </a:solidFill>
              </a:defRPr>
            </a:lvl1pPr>
          </a:lstStyle>
          <a:p>
            <a:r>
              <a:rPr lang="cs-CZ" dirty="0"/>
              <a:t>SLIDE TITLE</a:t>
            </a:r>
          </a:p>
        </p:txBody>
      </p:sp>
    </p:spTree>
    <p:extLst>
      <p:ext uri="{BB962C8B-B14F-4D97-AF65-F5344CB8AC3E}">
        <p14:creationId xmlns:p14="http://schemas.microsoft.com/office/powerpoint/2010/main" val="182984259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_navy">
    <p:spTree>
      <p:nvGrpSpPr>
        <p:cNvPr id="1" name=""/>
        <p:cNvGrpSpPr/>
        <p:nvPr/>
      </p:nvGrpSpPr>
      <p:grpSpPr>
        <a:xfrm>
          <a:off x="0" y="0"/>
          <a:ext cx="0" cy="0"/>
          <a:chOff x="0" y="0"/>
          <a:chExt cx="0" cy="0"/>
        </a:xfrm>
      </p:grpSpPr>
      <p:sp>
        <p:nvSpPr>
          <p:cNvPr id="4" name="Cadre 7">
            <a:extLst>
              <a:ext uri="{FF2B5EF4-FFF2-40B4-BE49-F238E27FC236}">
                <a16:creationId xmlns:a16="http://schemas.microsoft.com/office/drawing/2014/main" id="{1F1D126F-25A9-9A48-9E2B-60AEA4CE039E}"/>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 name="Nadpis 1">
            <a:extLst>
              <a:ext uri="{FF2B5EF4-FFF2-40B4-BE49-F238E27FC236}">
                <a16:creationId xmlns:a16="http://schemas.microsoft.com/office/drawing/2014/main" id="{ACF0FDA9-797E-CD45-B69A-7E6C60F8B83D}"/>
              </a:ext>
            </a:extLst>
          </p:cNvPr>
          <p:cNvSpPr>
            <a:spLocks noGrp="1"/>
          </p:cNvSpPr>
          <p:nvPr>
            <p:ph type="title" hasCustomPrompt="1"/>
          </p:nvPr>
        </p:nvSpPr>
        <p:spPr>
          <a:xfrm>
            <a:off x="119336" y="115888"/>
            <a:ext cx="11953327" cy="454025"/>
          </a:xfrm>
        </p:spPr>
        <p:txBody>
          <a:bodyPr/>
          <a:lstStyle>
            <a:lvl1pPr>
              <a:defRPr>
                <a:solidFill>
                  <a:schemeClr val="bg1"/>
                </a:solidFill>
              </a:defRPr>
            </a:lvl1pPr>
          </a:lstStyle>
          <a:p>
            <a:r>
              <a:rPr lang="cs-CZ" dirty="0"/>
              <a:t>SLIDE TITLE</a:t>
            </a:r>
          </a:p>
        </p:txBody>
      </p:sp>
      <p:sp>
        <p:nvSpPr>
          <p:cNvPr id="6" name="Zástupný symbol pro číslo snímku 5">
            <a:extLst>
              <a:ext uri="{FF2B5EF4-FFF2-40B4-BE49-F238E27FC236}">
                <a16:creationId xmlns:a16="http://schemas.microsoft.com/office/drawing/2014/main" id="{1DFE48E6-B787-48EF-A9B0-D85670A351E9}"/>
              </a:ext>
            </a:extLst>
          </p:cNvPr>
          <p:cNvSpPr txBox="1">
            <a:spLocks/>
          </p:cNvSpPr>
          <p:nvPr userDrawn="1"/>
        </p:nvSpPr>
        <p:spPr>
          <a:xfrm>
            <a:off x="-12824" y="6453336"/>
            <a:ext cx="2844800" cy="365125"/>
          </a:xfrm>
          <a:prstGeom prst="rect">
            <a:avLst/>
          </a:prstGeom>
        </p:spPr>
        <p:txBody>
          <a:bodyPr vert="horz" lIns="121920" tIns="60960" rIns="121920" bIns="60960" rtlCol="0" anchor="ctr"/>
          <a:lstStyle>
            <a:defPPr>
              <a:defRPr lang="cs-CZ"/>
            </a:defPPr>
            <a:lvl1pPr marL="0" algn="l" defTabSz="914400" rtl="0" eaLnBrk="1" latinLnBrk="0" hangingPunct="1">
              <a:defRPr sz="1200" kern="1200">
                <a:solidFill>
                  <a:srgbClr val="5F5F5F"/>
                </a:solidFill>
                <a:latin typeface="Calibri"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A2DB900-4F27-419C-B2D8-AAC4EB8D73BD}" type="slidenum">
              <a:rPr lang="cs-CZ" sz="1600" smtClean="0">
                <a:solidFill>
                  <a:schemeClr val="bg1"/>
                </a:solidFill>
                <a:latin typeface="+mj-lt"/>
              </a:rPr>
              <a:pPr/>
              <a:t>‹#›</a:t>
            </a:fld>
            <a:endParaRPr lang="cs-CZ" sz="1600" dirty="0">
              <a:solidFill>
                <a:schemeClr val="bg1"/>
              </a:solidFill>
              <a:latin typeface="+mj-lt"/>
            </a:endParaRPr>
          </a:p>
        </p:txBody>
      </p:sp>
    </p:spTree>
    <p:extLst>
      <p:ext uri="{BB962C8B-B14F-4D97-AF65-F5344CB8AC3E}">
        <p14:creationId xmlns:p14="http://schemas.microsoft.com/office/powerpoint/2010/main" val="4209583411"/>
      </p:ext>
    </p:extLst>
  </p:cSld>
  <p:clrMapOvr>
    <a:masterClrMapping/>
  </p:clrMapOvr>
  <p:extLst>
    <p:ext uri="{DCECCB84-F9BA-43D5-87BE-67443E8EF086}">
      <p15:sldGuideLst xmlns:p15="http://schemas.microsoft.com/office/powerpoint/2012/main"/>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_text_navy">
    <p:spTree>
      <p:nvGrpSpPr>
        <p:cNvPr id="1" name=""/>
        <p:cNvGrpSpPr/>
        <p:nvPr/>
      </p:nvGrpSpPr>
      <p:grpSpPr>
        <a:xfrm>
          <a:off x="0" y="0"/>
          <a:ext cx="0" cy="0"/>
          <a:chOff x="0" y="0"/>
          <a:chExt cx="0" cy="0"/>
        </a:xfrm>
      </p:grpSpPr>
      <p:sp>
        <p:nvSpPr>
          <p:cNvPr id="8" name="Zástupný symbol pro číslo snímku 5">
            <a:extLst>
              <a:ext uri="{FF2B5EF4-FFF2-40B4-BE49-F238E27FC236}">
                <a16:creationId xmlns:a16="http://schemas.microsoft.com/office/drawing/2014/main" id="{CAE32C26-8439-479C-916D-B38AFA7A401E}"/>
              </a:ext>
            </a:extLst>
          </p:cNvPr>
          <p:cNvSpPr txBox="1">
            <a:spLocks/>
          </p:cNvSpPr>
          <p:nvPr userDrawn="1"/>
        </p:nvSpPr>
        <p:spPr>
          <a:xfrm>
            <a:off x="-12824" y="6453336"/>
            <a:ext cx="2844800" cy="365125"/>
          </a:xfrm>
          <a:prstGeom prst="rect">
            <a:avLst/>
          </a:prstGeom>
        </p:spPr>
        <p:txBody>
          <a:bodyPr vert="horz" lIns="121920" tIns="60960" rIns="121920" bIns="60960" rtlCol="0" anchor="ctr"/>
          <a:lstStyle>
            <a:defPPr>
              <a:defRPr lang="cs-CZ"/>
            </a:defPPr>
            <a:lvl1pPr marL="0" algn="l" defTabSz="914400" rtl="0" eaLnBrk="1" latinLnBrk="0" hangingPunct="1">
              <a:defRPr sz="1200" kern="1200">
                <a:solidFill>
                  <a:srgbClr val="5F5F5F"/>
                </a:solidFill>
                <a:latin typeface="Calibri"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A2DB900-4F27-419C-B2D8-AAC4EB8D73BD}" type="slidenum">
              <a:rPr lang="cs-CZ" sz="1600" smtClean="0">
                <a:solidFill>
                  <a:schemeClr val="bg1"/>
                </a:solidFill>
                <a:latin typeface="+mn-lt"/>
              </a:rPr>
              <a:pPr/>
              <a:t>‹#›</a:t>
            </a:fld>
            <a:endParaRPr lang="cs-CZ" sz="1600" dirty="0">
              <a:solidFill>
                <a:schemeClr val="bg1"/>
              </a:solidFill>
              <a:latin typeface="+mn-lt"/>
            </a:endParaRPr>
          </a:p>
        </p:txBody>
      </p:sp>
      <p:sp>
        <p:nvSpPr>
          <p:cNvPr id="7" name="Nadpis 1">
            <a:extLst>
              <a:ext uri="{FF2B5EF4-FFF2-40B4-BE49-F238E27FC236}">
                <a16:creationId xmlns:a16="http://schemas.microsoft.com/office/drawing/2014/main" id="{D7204925-7250-47E7-890F-33B64CDBD6D3}"/>
              </a:ext>
            </a:extLst>
          </p:cNvPr>
          <p:cNvSpPr>
            <a:spLocks noGrp="1"/>
          </p:cNvSpPr>
          <p:nvPr>
            <p:ph type="title" hasCustomPrompt="1"/>
          </p:nvPr>
        </p:nvSpPr>
        <p:spPr>
          <a:xfrm>
            <a:off x="119336" y="115888"/>
            <a:ext cx="11953327" cy="454025"/>
          </a:xfrm>
        </p:spPr>
        <p:txBody>
          <a:bodyPr/>
          <a:lstStyle>
            <a:lvl1pPr>
              <a:defRPr>
                <a:solidFill>
                  <a:schemeClr val="bg1"/>
                </a:solidFill>
              </a:defRPr>
            </a:lvl1pPr>
          </a:lstStyle>
          <a:p>
            <a:r>
              <a:rPr lang="cs-CZ" dirty="0"/>
              <a:t>SLIDE TITLE</a:t>
            </a:r>
          </a:p>
        </p:txBody>
      </p:sp>
      <p:sp>
        <p:nvSpPr>
          <p:cNvPr id="11" name="Zástupný symbol pro obsah 10">
            <a:extLst>
              <a:ext uri="{FF2B5EF4-FFF2-40B4-BE49-F238E27FC236}">
                <a16:creationId xmlns:a16="http://schemas.microsoft.com/office/drawing/2014/main" id="{3AAA38DB-6D26-43F5-948F-5A3E7269C1C7}"/>
              </a:ext>
            </a:extLst>
          </p:cNvPr>
          <p:cNvSpPr>
            <a:spLocks noGrp="1"/>
          </p:cNvSpPr>
          <p:nvPr>
            <p:ph sz="quarter" idx="19" hasCustomPrompt="1"/>
          </p:nvPr>
        </p:nvSpPr>
        <p:spPr>
          <a:xfrm>
            <a:off x="119336" y="764705"/>
            <a:ext cx="11953327" cy="5582716"/>
          </a:xfrm>
          <a:prstGeom prst="rect">
            <a:avLst/>
          </a:prstGeom>
        </p:spPr>
        <p:txBody>
          <a:bodyPr lIns="0" tIns="0" rIns="0" bIns="0"/>
          <a:lstStyle>
            <a:lvl1pPr marL="374650" indent="-285750">
              <a:lnSpc>
                <a:spcPct val="100000"/>
              </a:lnSpc>
              <a:spcBef>
                <a:spcPts val="432"/>
              </a:spcBef>
              <a:buFont typeface="Wingdings" panose="05000000000000000000" pitchFamily="2" charset="2"/>
              <a:buChar char="§"/>
              <a:tabLst/>
              <a:defRPr sz="1800">
                <a:solidFill>
                  <a:schemeClr val="bg1"/>
                </a:solidFill>
                <a:latin typeface="Arial" panose="020B0604020202020204" pitchFamily="34" charset="0"/>
                <a:cs typeface="Arial" panose="020B0604020202020204" pitchFamily="34" charset="0"/>
              </a:defRPr>
            </a:lvl1pPr>
            <a:lvl2pPr marL="642937" indent="-285750">
              <a:lnSpc>
                <a:spcPct val="100000"/>
              </a:lnSpc>
              <a:spcBef>
                <a:spcPts val="432"/>
              </a:spcBef>
              <a:buFont typeface="Arial" panose="020B0604020202020204" pitchFamily="34" charset="0"/>
              <a:buChar char="–"/>
              <a:tabLst>
                <a:tab pos="1343025" algn="l"/>
              </a:tabLst>
              <a:defRPr sz="1800">
                <a:solidFill>
                  <a:schemeClr val="bg1"/>
                </a:solidFill>
                <a:latin typeface="Arial" panose="020B0604020202020204" pitchFamily="34" charset="0"/>
                <a:cs typeface="Arial" panose="020B0604020202020204" pitchFamily="34" charset="0"/>
              </a:defRPr>
            </a:lvl2pPr>
            <a:lvl3pPr marL="1202207" indent="-239173">
              <a:buSzPct val="80000"/>
              <a:buFont typeface="Courier New" panose="02070309020205020404" pitchFamily="49" charset="0"/>
              <a:buChar char="o"/>
              <a:defRPr sz="1867">
                <a:solidFill>
                  <a:srgbClr val="404040"/>
                </a:solidFill>
                <a:latin typeface="Arial" panose="020B0604020202020204" pitchFamily="34" charset="0"/>
                <a:cs typeface="Arial" panose="020B0604020202020204" pitchFamily="34" charset="0"/>
              </a:defRPr>
            </a:lvl3pPr>
            <a:lvl4pPr marL="1667850" indent="-239173">
              <a:buSzPct val="90000"/>
              <a:defRPr sz="1600">
                <a:solidFill>
                  <a:srgbClr val="404040"/>
                </a:solidFill>
                <a:latin typeface="Arial" panose="020B0604020202020204" pitchFamily="34" charset="0"/>
                <a:cs typeface="Arial" panose="020B0604020202020204" pitchFamily="34" charset="0"/>
              </a:defRPr>
            </a:lvl4pPr>
            <a:lvl5pPr>
              <a:defRPr>
                <a:solidFill>
                  <a:srgbClr val="404040"/>
                </a:solidFill>
              </a:defRPr>
            </a:lvl5pPr>
          </a:lstStyle>
          <a:p>
            <a:pPr lvl="0"/>
            <a:r>
              <a:rPr lang="cs-CZ" dirty="0"/>
              <a:t>Klepnutím lze upravit styly předlohy textu.</a:t>
            </a:r>
          </a:p>
          <a:p>
            <a:pPr lvl="1"/>
            <a:r>
              <a:rPr lang="cs-CZ" dirty="0"/>
              <a:t>Druhá úroveň</a:t>
            </a:r>
          </a:p>
        </p:txBody>
      </p:sp>
      <p:sp>
        <p:nvSpPr>
          <p:cNvPr id="14" name="Cadre 7">
            <a:extLst>
              <a:ext uri="{FF2B5EF4-FFF2-40B4-BE49-F238E27FC236}">
                <a16:creationId xmlns:a16="http://schemas.microsoft.com/office/drawing/2014/main" id="{048241AB-3104-4748-A476-1E2517C8C19A}"/>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Tree>
    <p:extLst>
      <p:ext uri="{BB962C8B-B14F-4D97-AF65-F5344CB8AC3E}">
        <p14:creationId xmlns:p14="http://schemas.microsoft.com/office/powerpoint/2010/main" val="3688050888"/>
      </p:ext>
    </p:extLst>
  </p:cSld>
  <p:clrMapOvr>
    <a:masterClrMapping/>
  </p:clrMapOvr>
  <p:extLst>
    <p:ext uri="{DCECCB84-F9BA-43D5-87BE-67443E8EF086}">
      <p15:sldGuideLst xmlns:p15="http://schemas.microsoft.com/office/powerpoint/2012/main"/>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_headline_navy">
    <p:spTree>
      <p:nvGrpSpPr>
        <p:cNvPr id="1" name=""/>
        <p:cNvGrpSpPr/>
        <p:nvPr/>
      </p:nvGrpSpPr>
      <p:grpSpPr>
        <a:xfrm>
          <a:off x="0" y="0"/>
          <a:ext cx="0" cy="0"/>
          <a:chOff x="0" y="0"/>
          <a:chExt cx="0" cy="0"/>
        </a:xfrm>
      </p:grpSpPr>
      <p:sp>
        <p:nvSpPr>
          <p:cNvPr id="4" name="Cadre 7">
            <a:extLst>
              <a:ext uri="{FF2B5EF4-FFF2-40B4-BE49-F238E27FC236}">
                <a16:creationId xmlns:a16="http://schemas.microsoft.com/office/drawing/2014/main" id="{1F1D126F-25A9-9A48-9E2B-60AEA4CE039E}"/>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7" name="Zástupný text 11">
            <a:extLst>
              <a:ext uri="{FF2B5EF4-FFF2-40B4-BE49-F238E27FC236}">
                <a16:creationId xmlns:a16="http://schemas.microsoft.com/office/drawing/2014/main" id="{48013542-DF5F-514C-B589-1F85EA98CCDE}"/>
              </a:ext>
            </a:extLst>
          </p:cNvPr>
          <p:cNvSpPr>
            <a:spLocks noGrp="1"/>
          </p:cNvSpPr>
          <p:nvPr>
            <p:ph type="body" sz="quarter" idx="10" hasCustomPrompt="1"/>
          </p:nvPr>
        </p:nvSpPr>
        <p:spPr>
          <a:xfrm>
            <a:off x="119336" y="605918"/>
            <a:ext cx="11953327" cy="662842"/>
          </a:xfrm>
          <a:prstGeom prst="rect">
            <a:avLst/>
          </a:prstGeom>
        </p:spPr>
        <p:txBody>
          <a:bodyPr vert="horz" lIns="90000" tIns="46800" rIns="90000" bIns="46800" rtlCol="0" anchor="t" anchorCtr="0">
            <a:noAutofit/>
          </a:bodyPr>
          <a:lstStyle>
            <a:lvl1pPr marL="0" marR="0" indent="-232828" algn="l" defTabSz="1219140" rtl="0" eaLnBrk="1" fontAlgn="auto" latinLnBrk="0" hangingPunct="1">
              <a:lnSpc>
                <a:spcPct val="100000"/>
              </a:lnSpc>
              <a:spcBef>
                <a:spcPct val="20000"/>
              </a:spcBef>
              <a:spcAft>
                <a:spcPts val="0"/>
              </a:spcAft>
              <a:buClrTx/>
              <a:buSzTx/>
              <a:buFont typeface="Arial" pitchFamily="34" charset="0"/>
              <a:buNone/>
              <a:tabLst/>
              <a:defRPr lang="cs-CZ" sz="1600" b="1" dirty="0" smtClean="0">
                <a:solidFill>
                  <a:schemeClr val="bg2"/>
                </a:solidFill>
                <a:latin typeface="Arial" panose="020B0604020202020204" pitchFamily="34" charset="0"/>
              </a:defRPr>
            </a:lvl1pPr>
            <a:lvl2pPr>
              <a:defRPr lang="cs-CZ" dirty="0" smtClean="0">
                <a:solidFill>
                  <a:schemeClr val="tx1"/>
                </a:solidFill>
                <a:latin typeface="+mn-lt"/>
                <a:cs typeface="+mn-cs"/>
              </a:defRPr>
            </a:lvl2pPr>
            <a:lvl3pPr>
              <a:defRPr lang="cs-CZ" dirty="0" smtClean="0">
                <a:solidFill>
                  <a:schemeClr val="tx1"/>
                </a:solidFill>
                <a:latin typeface="+mn-lt"/>
                <a:cs typeface="+mn-cs"/>
              </a:defRPr>
            </a:lvl3pPr>
            <a:lvl4pPr>
              <a:defRPr lang="cs-CZ" sz="2400" dirty="0" smtClean="0">
                <a:solidFill>
                  <a:schemeClr val="tx1"/>
                </a:solidFill>
                <a:latin typeface="+mn-lt"/>
                <a:cs typeface="+mn-cs"/>
              </a:defRPr>
            </a:lvl4pPr>
            <a:lvl5pPr>
              <a:defRPr lang="cs-CZ" sz="2400" dirty="0">
                <a:solidFill>
                  <a:schemeClr val="tx1"/>
                </a:solidFill>
                <a:latin typeface="+mn-lt"/>
                <a:cs typeface="+mn-cs"/>
              </a:defRPr>
            </a:lvl5pPr>
          </a:lstStyle>
          <a:p>
            <a:pPr marL="0" marR="0" lvl="0" indent="-232828" algn="l" defTabSz="1219140" rtl="0" eaLnBrk="1" fontAlgn="auto" latinLnBrk="0" hangingPunct="1">
              <a:lnSpc>
                <a:spcPct val="100000"/>
              </a:lnSpc>
              <a:spcBef>
                <a:spcPct val="20000"/>
              </a:spcBef>
              <a:spcAft>
                <a:spcPts val="0"/>
              </a:spcAft>
              <a:buClrTx/>
              <a:buSzTx/>
              <a:buFont typeface="Arial" pitchFamily="34" charset="0"/>
              <a:buNone/>
              <a:tabLst/>
              <a:defRPr/>
            </a:pPr>
            <a:r>
              <a:rPr lang="en-GB" noProof="0" dirty="0"/>
              <a:t>Headline</a:t>
            </a:r>
          </a:p>
        </p:txBody>
      </p:sp>
      <p:sp>
        <p:nvSpPr>
          <p:cNvPr id="8" name="Zástupný symbol pro číslo snímku 5">
            <a:extLst>
              <a:ext uri="{FF2B5EF4-FFF2-40B4-BE49-F238E27FC236}">
                <a16:creationId xmlns:a16="http://schemas.microsoft.com/office/drawing/2014/main" id="{6EA173EF-3A42-459E-B65C-EFE3D608D445}"/>
              </a:ext>
            </a:extLst>
          </p:cNvPr>
          <p:cNvSpPr txBox="1">
            <a:spLocks/>
          </p:cNvSpPr>
          <p:nvPr userDrawn="1"/>
        </p:nvSpPr>
        <p:spPr>
          <a:xfrm>
            <a:off x="-12824" y="6453336"/>
            <a:ext cx="2844800" cy="365125"/>
          </a:xfrm>
          <a:prstGeom prst="rect">
            <a:avLst/>
          </a:prstGeom>
        </p:spPr>
        <p:txBody>
          <a:bodyPr vert="horz" lIns="121920" tIns="60960" rIns="121920" bIns="60960" rtlCol="0" anchor="ctr"/>
          <a:lstStyle>
            <a:defPPr>
              <a:defRPr lang="cs-CZ"/>
            </a:defPPr>
            <a:lvl1pPr marL="0" algn="l" defTabSz="914400" rtl="0" eaLnBrk="1" latinLnBrk="0" hangingPunct="1">
              <a:defRPr sz="1200" kern="1200">
                <a:solidFill>
                  <a:srgbClr val="5F5F5F"/>
                </a:solidFill>
                <a:latin typeface="Calibri"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A2DB900-4F27-419C-B2D8-AAC4EB8D73BD}" type="slidenum">
              <a:rPr lang="cs-CZ" sz="1600" smtClean="0">
                <a:solidFill>
                  <a:schemeClr val="bg1"/>
                </a:solidFill>
                <a:latin typeface="+mj-lt"/>
              </a:rPr>
              <a:pPr/>
              <a:t>‹#›</a:t>
            </a:fld>
            <a:endParaRPr lang="cs-CZ" sz="1600" dirty="0">
              <a:solidFill>
                <a:schemeClr val="bg1"/>
              </a:solidFill>
              <a:latin typeface="+mj-lt"/>
            </a:endParaRPr>
          </a:p>
        </p:txBody>
      </p:sp>
      <p:sp>
        <p:nvSpPr>
          <p:cNvPr id="6" name="Nadpis 1">
            <a:extLst>
              <a:ext uri="{FF2B5EF4-FFF2-40B4-BE49-F238E27FC236}">
                <a16:creationId xmlns:a16="http://schemas.microsoft.com/office/drawing/2014/main" id="{D13AC06A-2174-4397-ACA6-EB351408FBD8}"/>
              </a:ext>
            </a:extLst>
          </p:cNvPr>
          <p:cNvSpPr>
            <a:spLocks noGrp="1"/>
          </p:cNvSpPr>
          <p:nvPr>
            <p:ph type="title" hasCustomPrompt="1"/>
          </p:nvPr>
        </p:nvSpPr>
        <p:spPr>
          <a:xfrm>
            <a:off x="119336" y="115888"/>
            <a:ext cx="11953327" cy="454025"/>
          </a:xfrm>
        </p:spPr>
        <p:txBody>
          <a:bodyPr/>
          <a:lstStyle>
            <a:lvl1pPr>
              <a:defRPr>
                <a:solidFill>
                  <a:schemeClr val="bg1"/>
                </a:solidFill>
              </a:defRPr>
            </a:lvl1pPr>
          </a:lstStyle>
          <a:p>
            <a:r>
              <a:rPr lang="cs-CZ" dirty="0"/>
              <a:t>SLIDE TITLE</a:t>
            </a:r>
          </a:p>
        </p:txBody>
      </p:sp>
    </p:spTree>
    <p:extLst>
      <p:ext uri="{BB962C8B-B14F-4D97-AF65-F5344CB8AC3E}">
        <p14:creationId xmlns:p14="http://schemas.microsoft.com/office/powerpoint/2010/main" val="291558833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_headling_text_navy">
    <p:spTree>
      <p:nvGrpSpPr>
        <p:cNvPr id="1" name=""/>
        <p:cNvGrpSpPr/>
        <p:nvPr/>
      </p:nvGrpSpPr>
      <p:grpSpPr>
        <a:xfrm>
          <a:off x="0" y="0"/>
          <a:ext cx="0" cy="0"/>
          <a:chOff x="0" y="0"/>
          <a:chExt cx="0" cy="0"/>
        </a:xfrm>
      </p:grpSpPr>
      <p:sp>
        <p:nvSpPr>
          <p:cNvPr id="4" name="Cadre 7">
            <a:extLst>
              <a:ext uri="{FF2B5EF4-FFF2-40B4-BE49-F238E27FC236}">
                <a16:creationId xmlns:a16="http://schemas.microsoft.com/office/drawing/2014/main" id="{1F1D126F-25A9-9A48-9E2B-60AEA4CE039E}"/>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8" name="Zástupný text 11">
            <a:extLst>
              <a:ext uri="{FF2B5EF4-FFF2-40B4-BE49-F238E27FC236}">
                <a16:creationId xmlns:a16="http://schemas.microsoft.com/office/drawing/2014/main" id="{38F1BC6E-5068-8B44-83DE-CC57CD5F6DAB}"/>
              </a:ext>
            </a:extLst>
          </p:cNvPr>
          <p:cNvSpPr>
            <a:spLocks noGrp="1"/>
          </p:cNvSpPr>
          <p:nvPr>
            <p:ph type="body" sz="quarter" idx="10" hasCustomPrompt="1"/>
          </p:nvPr>
        </p:nvSpPr>
        <p:spPr>
          <a:xfrm>
            <a:off x="119336" y="605918"/>
            <a:ext cx="11953327" cy="662842"/>
          </a:xfrm>
          <a:prstGeom prst="rect">
            <a:avLst/>
          </a:prstGeom>
        </p:spPr>
        <p:txBody>
          <a:bodyPr vert="horz" lIns="90000" tIns="46800" rIns="90000" bIns="46800" rtlCol="0" anchor="t" anchorCtr="0">
            <a:noAutofit/>
          </a:bodyPr>
          <a:lstStyle>
            <a:lvl1pPr marL="0" marR="0" indent="-232828" algn="l" defTabSz="1219140" rtl="0" eaLnBrk="1" fontAlgn="auto" latinLnBrk="0" hangingPunct="1">
              <a:lnSpc>
                <a:spcPct val="100000"/>
              </a:lnSpc>
              <a:spcBef>
                <a:spcPct val="20000"/>
              </a:spcBef>
              <a:spcAft>
                <a:spcPts val="0"/>
              </a:spcAft>
              <a:buClrTx/>
              <a:buSzTx/>
              <a:buFont typeface="Arial" pitchFamily="34" charset="0"/>
              <a:buNone/>
              <a:tabLst/>
              <a:defRPr lang="cs-CZ" sz="1600" b="1" dirty="0" smtClean="0">
                <a:solidFill>
                  <a:schemeClr val="bg2"/>
                </a:solidFill>
                <a:latin typeface="Arial" panose="020B0604020202020204" pitchFamily="34" charset="0"/>
              </a:defRPr>
            </a:lvl1pPr>
            <a:lvl2pPr>
              <a:defRPr lang="cs-CZ" dirty="0" smtClean="0">
                <a:solidFill>
                  <a:schemeClr val="tx1"/>
                </a:solidFill>
                <a:latin typeface="+mn-lt"/>
                <a:cs typeface="+mn-cs"/>
              </a:defRPr>
            </a:lvl2pPr>
            <a:lvl3pPr>
              <a:defRPr lang="cs-CZ" dirty="0" smtClean="0">
                <a:solidFill>
                  <a:schemeClr val="tx1"/>
                </a:solidFill>
                <a:latin typeface="+mn-lt"/>
                <a:cs typeface="+mn-cs"/>
              </a:defRPr>
            </a:lvl3pPr>
            <a:lvl4pPr>
              <a:defRPr lang="cs-CZ" sz="2400" dirty="0" smtClean="0">
                <a:solidFill>
                  <a:schemeClr val="tx1"/>
                </a:solidFill>
                <a:latin typeface="+mn-lt"/>
                <a:cs typeface="+mn-cs"/>
              </a:defRPr>
            </a:lvl4pPr>
            <a:lvl5pPr>
              <a:defRPr lang="cs-CZ" sz="2400" dirty="0">
                <a:solidFill>
                  <a:schemeClr val="tx1"/>
                </a:solidFill>
                <a:latin typeface="+mn-lt"/>
                <a:cs typeface="+mn-cs"/>
              </a:defRPr>
            </a:lvl5pPr>
          </a:lstStyle>
          <a:p>
            <a:pPr marL="0" marR="0" lvl="0" indent="-232828" algn="l" defTabSz="1219140" rtl="0" eaLnBrk="1" fontAlgn="auto" latinLnBrk="0" hangingPunct="1">
              <a:lnSpc>
                <a:spcPct val="100000"/>
              </a:lnSpc>
              <a:spcBef>
                <a:spcPct val="20000"/>
              </a:spcBef>
              <a:spcAft>
                <a:spcPts val="0"/>
              </a:spcAft>
              <a:buClrTx/>
              <a:buSzTx/>
              <a:buFont typeface="Arial" pitchFamily="34" charset="0"/>
              <a:buNone/>
              <a:tabLst/>
              <a:defRPr/>
            </a:pPr>
            <a:r>
              <a:rPr lang="en-GB" noProof="0" dirty="0"/>
              <a:t>Headline</a:t>
            </a:r>
          </a:p>
        </p:txBody>
      </p:sp>
      <p:sp>
        <p:nvSpPr>
          <p:cNvPr id="9" name="Zástupný symbol pro číslo snímku 5">
            <a:extLst>
              <a:ext uri="{FF2B5EF4-FFF2-40B4-BE49-F238E27FC236}">
                <a16:creationId xmlns:a16="http://schemas.microsoft.com/office/drawing/2014/main" id="{80B92E57-7893-4FED-A952-4A688BD64014}"/>
              </a:ext>
            </a:extLst>
          </p:cNvPr>
          <p:cNvSpPr txBox="1">
            <a:spLocks/>
          </p:cNvSpPr>
          <p:nvPr userDrawn="1"/>
        </p:nvSpPr>
        <p:spPr>
          <a:xfrm>
            <a:off x="-12824" y="6453336"/>
            <a:ext cx="2844800" cy="365125"/>
          </a:xfrm>
          <a:prstGeom prst="rect">
            <a:avLst/>
          </a:prstGeom>
        </p:spPr>
        <p:txBody>
          <a:bodyPr vert="horz" lIns="121920" tIns="60960" rIns="121920" bIns="60960" rtlCol="0" anchor="ctr"/>
          <a:lstStyle>
            <a:defPPr>
              <a:defRPr lang="cs-CZ"/>
            </a:defPPr>
            <a:lvl1pPr marL="0" algn="l" defTabSz="914400" rtl="0" eaLnBrk="1" latinLnBrk="0" hangingPunct="1">
              <a:defRPr sz="1200" kern="1200">
                <a:solidFill>
                  <a:srgbClr val="5F5F5F"/>
                </a:solidFill>
                <a:latin typeface="Calibri"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A2DB900-4F27-419C-B2D8-AAC4EB8D73BD}" type="slidenum">
              <a:rPr lang="cs-CZ" sz="1600" smtClean="0">
                <a:solidFill>
                  <a:schemeClr val="bg1"/>
                </a:solidFill>
                <a:latin typeface="+mj-lt"/>
              </a:rPr>
              <a:pPr/>
              <a:t>‹#›</a:t>
            </a:fld>
            <a:endParaRPr lang="cs-CZ" sz="1600" dirty="0">
              <a:solidFill>
                <a:schemeClr val="bg1"/>
              </a:solidFill>
              <a:latin typeface="+mj-lt"/>
            </a:endParaRPr>
          </a:p>
        </p:txBody>
      </p:sp>
      <p:sp>
        <p:nvSpPr>
          <p:cNvPr id="7" name="Nadpis 1">
            <a:extLst>
              <a:ext uri="{FF2B5EF4-FFF2-40B4-BE49-F238E27FC236}">
                <a16:creationId xmlns:a16="http://schemas.microsoft.com/office/drawing/2014/main" id="{0A3F120E-593F-464A-A493-2CB2564D4204}"/>
              </a:ext>
            </a:extLst>
          </p:cNvPr>
          <p:cNvSpPr>
            <a:spLocks noGrp="1"/>
          </p:cNvSpPr>
          <p:nvPr>
            <p:ph type="title" hasCustomPrompt="1"/>
          </p:nvPr>
        </p:nvSpPr>
        <p:spPr>
          <a:xfrm>
            <a:off x="119336" y="115888"/>
            <a:ext cx="11953327" cy="454025"/>
          </a:xfrm>
        </p:spPr>
        <p:txBody>
          <a:bodyPr/>
          <a:lstStyle>
            <a:lvl1pPr>
              <a:defRPr>
                <a:solidFill>
                  <a:schemeClr val="bg1"/>
                </a:solidFill>
              </a:defRPr>
            </a:lvl1pPr>
          </a:lstStyle>
          <a:p>
            <a:r>
              <a:rPr lang="cs-CZ" dirty="0"/>
              <a:t>SLIDE TITLE</a:t>
            </a:r>
          </a:p>
        </p:txBody>
      </p:sp>
      <p:sp>
        <p:nvSpPr>
          <p:cNvPr id="10" name="Zástupný symbol pro obsah 10">
            <a:extLst>
              <a:ext uri="{FF2B5EF4-FFF2-40B4-BE49-F238E27FC236}">
                <a16:creationId xmlns:a16="http://schemas.microsoft.com/office/drawing/2014/main" id="{DDC4E762-56D8-4B3B-9A49-64654B96E335}"/>
              </a:ext>
            </a:extLst>
          </p:cNvPr>
          <p:cNvSpPr>
            <a:spLocks noGrp="1"/>
          </p:cNvSpPr>
          <p:nvPr>
            <p:ph sz="quarter" idx="18" hasCustomPrompt="1"/>
          </p:nvPr>
        </p:nvSpPr>
        <p:spPr>
          <a:xfrm>
            <a:off x="119336" y="1355271"/>
            <a:ext cx="11953327" cy="4992150"/>
          </a:xfrm>
          <a:prstGeom prst="rect">
            <a:avLst/>
          </a:prstGeom>
        </p:spPr>
        <p:txBody>
          <a:bodyPr lIns="0" tIns="0" rIns="0" bIns="0"/>
          <a:lstStyle>
            <a:lvl1pPr marL="374650" indent="-285750">
              <a:lnSpc>
                <a:spcPct val="100000"/>
              </a:lnSpc>
              <a:spcBef>
                <a:spcPts val="432"/>
              </a:spcBef>
              <a:buFont typeface="Wingdings" panose="05000000000000000000" pitchFamily="2" charset="2"/>
              <a:buChar char="§"/>
              <a:tabLst/>
              <a:defRPr sz="1800">
                <a:solidFill>
                  <a:schemeClr val="bg1"/>
                </a:solidFill>
                <a:latin typeface="Arial" panose="020B0604020202020204" pitchFamily="34" charset="0"/>
                <a:cs typeface="Arial" panose="020B0604020202020204" pitchFamily="34" charset="0"/>
              </a:defRPr>
            </a:lvl1pPr>
            <a:lvl2pPr marL="642937" indent="-285750">
              <a:lnSpc>
                <a:spcPct val="100000"/>
              </a:lnSpc>
              <a:spcBef>
                <a:spcPts val="432"/>
              </a:spcBef>
              <a:buFont typeface="Arial" panose="020B0604020202020204" pitchFamily="34" charset="0"/>
              <a:buChar char="–"/>
              <a:tabLst>
                <a:tab pos="1343025" algn="l"/>
              </a:tabLst>
              <a:defRPr sz="1800">
                <a:solidFill>
                  <a:schemeClr val="bg1"/>
                </a:solidFill>
                <a:latin typeface="Arial" panose="020B0604020202020204" pitchFamily="34" charset="0"/>
                <a:cs typeface="Arial" panose="020B0604020202020204" pitchFamily="34" charset="0"/>
              </a:defRPr>
            </a:lvl2pPr>
            <a:lvl3pPr marL="1202207" indent="-239173">
              <a:buSzPct val="80000"/>
              <a:buFont typeface="Courier New" panose="02070309020205020404" pitchFamily="49" charset="0"/>
              <a:buChar char="o"/>
              <a:defRPr sz="1867">
                <a:solidFill>
                  <a:srgbClr val="404040"/>
                </a:solidFill>
                <a:latin typeface="Arial" panose="020B0604020202020204" pitchFamily="34" charset="0"/>
                <a:cs typeface="Arial" panose="020B0604020202020204" pitchFamily="34" charset="0"/>
              </a:defRPr>
            </a:lvl3pPr>
            <a:lvl4pPr marL="1667850" indent="-239173">
              <a:buSzPct val="90000"/>
              <a:defRPr sz="1600">
                <a:solidFill>
                  <a:srgbClr val="404040"/>
                </a:solidFill>
                <a:latin typeface="Arial" panose="020B0604020202020204" pitchFamily="34" charset="0"/>
                <a:cs typeface="Arial" panose="020B0604020202020204" pitchFamily="34" charset="0"/>
              </a:defRPr>
            </a:lvl4pPr>
            <a:lvl5pPr>
              <a:defRPr>
                <a:solidFill>
                  <a:srgbClr val="404040"/>
                </a:solidFill>
              </a:defRPr>
            </a:lvl5pPr>
          </a:lstStyle>
          <a:p>
            <a:pPr lvl="0"/>
            <a:r>
              <a:rPr lang="cs-CZ" dirty="0"/>
              <a:t>Klepnutím lze upravit styly předlohy textu.</a:t>
            </a:r>
          </a:p>
          <a:p>
            <a:pPr lvl="1"/>
            <a:r>
              <a:rPr lang="cs-CZ" dirty="0"/>
              <a:t>Druhá úroveň</a:t>
            </a:r>
          </a:p>
        </p:txBody>
      </p:sp>
    </p:spTree>
    <p:extLst>
      <p:ext uri="{BB962C8B-B14F-4D97-AF65-F5344CB8AC3E}">
        <p14:creationId xmlns:p14="http://schemas.microsoft.com/office/powerpoint/2010/main" val="227670153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For_charts_title">
    <p:spTree>
      <p:nvGrpSpPr>
        <p:cNvPr id="1" name=""/>
        <p:cNvGrpSpPr/>
        <p:nvPr/>
      </p:nvGrpSpPr>
      <p:grpSpPr>
        <a:xfrm>
          <a:off x="0" y="0"/>
          <a:ext cx="0" cy="0"/>
          <a:chOff x="0" y="0"/>
          <a:chExt cx="0" cy="0"/>
        </a:xfrm>
      </p:grpSpPr>
      <p:sp>
        <p:nvSpPr>
          <p:cNvPr id="6" name="Zástupný symbol pro číslo snímku 5">
            <a:extLst>
              <a:ext uri="{FF2B5EF4-FFF2-40B4-BE49-F238E27FC236}">
                <a16:creationId xmlns:a16="http://schemas.microsoft.com/office/drawing/2014/main" id="{5C01DABC-2AC9-438F-807D-D787743E2FDB}"/>
              </a:ext>
            </a:extLst>
          </p:cNvPr>
          <p:cNvSpPr txBox="1">
            <a:spLocks/>
          </p:cNvSpPr>
          <p:nvPr userDrawn="1"/>
        </p:nvSpPr>
        <p:spPr>
          <a:xfrm>
            <a:off x="-12824" y="6453336"/>
            <a:ext cx="2844800" cy="365125"/>
          </a:xfrm>
          <a:prstGeom prst="rect">
            <a:avLst/>
          </a:prstGeom>
        </p:spPr>
        <p:txBody>
          <a:bodyPr vert="horz" lIns="121920" tIns="60960" rIns="121920" bIns="60960" rtlCol="0" anchor="ctr"/>
          <a:lstStyle>
            <a:defPPr>
              <a:defRPr lang="cs-CZ"/>
            </a:defPPr>
            <a:lvl1pPr marL="0" algn="l" defTabSz="914400" rtl="0" eaLnBrk="1" latinLnBrk="0" hangingPunct="1">
              <a:defRPr sz="1200" kern="1200">
                <a:solidFill>
                  <a:srgbClr val="5F5F5F"/>
                </a:solidFill>
                <a:latin typeface="Calibri"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A2DB900-4F27-419C-B2D8-AAC4EB8D73BD}" type="slidenum">
              <a:rPr lang="cs-CZ" sz="1600" smtClean="0">
                <a:solidFill>
                  <a:schemeClr val="bg1">
                    <a:lumMod val="50000"/>
                  </a:schemeClr>
                </a:solidFill>
                <a:latin typeface="+mn-lt"/>
              </a:rPr>
              <a:pPr/>
              <a:t>‹#›</a:t>
            </a:fld>
            <a:endParaRPr lang="cs-CZ" sz="1600" dirty="0">
              <a:solidFill>
                <a:schemeClr val="bg1">
                  <a:lumMod val="50000"/>
                </a:schemeClr>
              </a:solidFill>
              <a:latin typeface="+mn-lt"/>
            </a:endParaRPr>
          </a:p>
        </p:txBody>
      </p:sp>
      <p:sp>
        <p:nvSpPr>
          <p:cNvPr id="5" name="Nadpis 1">
            <a:extLst>
              <a:ext uri="{FF2B5EF4-FFF2-40B4-BE49-F238E27FC236}">
                <a16:creationId xmlns:a16="http://schemas.microsoft.com/office/drawing/2014/main" id="{14CCF9C8-648D-476E-8DD0-494A4C0467B6}"/>
              </a:ext>
            </a:extLst>
          </p:cNvPr>
          <p:cNvSpPr>
            <a:spLocks noGrp="1"/>
          </p:cNvSpPr>
          <p:nvPr>
            <p:ph type="title" hasCustomPrompt="1"/>
          </p:nvPr>
        </p:nvSpPr>
        <p:spPr>
          <a:xfrm>
            <a:off x="119336" y="115888"/>
            <a:ext cx="11953327" cy="454025"/>
          </a:xfrm>
        </p:spPr>
        <p:txBody>
          <a:bodyPr/>
          <a:lstStyle>
            <a:lvl1pPr>
              <a:defRPr>
                <a:solidFill>
                  <a:schemeClr val="tx2"/>
                </a:solidFill>
              </a:defRPr>
            </a:lvl1pPr>
          </a:lstStyle>
          <a:p>
            <a:r>
              <a:rPr lang="cs-CZ" dirty="0"/>
              <a:t>SLIDE TITLE</a:t>
            </a:r>
          </a:p>
        </p:txBody>
      </p:sp>
      <p:sp>
        <p:nvSpPr>
          <p:cNvPr id="7" name="Text Placeholder 6">
            <a:extLst>
              <a:ext uri="{FF2B5EF4-FFF2-40B4-BE49-F238E27FC236}">
                <a16:creationId xmlns:a16="http://schemas.microsoft.com/office/drawing/2014/main" id="{D7446375-8AB1-4E07-A70C-ECBDA736E2DE}"/>
              </a:ext>
            </a:extLst>
          </p:cNvPr>
          <p:cNvSpPr>
            <a:spLocks noGrp="1"/>
          </p:cNvSpPr>
          <p:nvPr>
            <p:ph type="body" sz="quarter" idx="16" hasCustomPrompt="1"/>
          </p:nvPr>
        </p:nvSpPr>
        <p:spPr>
          <a:xfrm>
            <a:off x="443372" y="6021288"/>
            <a:ext cx="11629290" cy="153888"/>
          </a:xfrm>
          <a:prstGeom prst="rect">
            <a:avLst/>
          </a:prstGeom>
        </p:spPr>
        <p:txBody>
          <a:bodyPr wrap="square" lIns="0" tIns="0" rIns="0" bIns="0" anchor="t" anchorCtr="0">
            <a:spAutoFit/>
          </a:bodyPr>
          <a:lstStyle>
            <a:lvl1pPr marL="0" indent="0">
              <a:lnSpc>
                <a:spcPct val="100000"/>
              </a:lnSpc>
              <a:spcBef>
                <a:spcPts val="0"/>
              </a:spcBef>
              <a:buNone/>
              <a:defRPr sz="1000" i="1">
                <a:solidFill>
                  <a:schemeClr val="bg1">
                    <a:lumMod val="50000"/>
                  </a:schemeClr>
                </a:solidFill>
                <a:latin typeface="Arial" panose="020B0604020202020204" pitchFamily="34" charset="0"/>
                <a:cs typeface="Arial" pitchFamily="34" charset="0"/>
              </a:defRPr>
            </a:lvl1pPr>
            <a:lvl2pPr marL="457189" indent="0">
              <a:buNone/>
              <a:defRPr sz="1200" i="1">
                <a:solidFill>
                  <a:schemeClr val="bg1">
                    <a:lumMod val="65000"/>
                  </a:schemeClr>
                </a:solidFill>
              </a:defRPr>
            </a:lvl2pPr>
            <a:lvl3pPr>
              <a:defRPr sz="1200" i="1">
                <a:solidFill>
                  <a:schemeClr val="bg1">
                    <a:lumMod val="65000"/>
                  </a:schemeClr>
                </a:solidFill>
              </a:defRPr>
            </a:lvl3pPr>
            <a:lvl4pPr>
              <a:defRPr sz="1200" i="1">
                <a:solidFill>
                  <a:schemeClr val="bg1">
                    <a:lumMod val="65000"/>
                  </a:schemeClr>
                </a:solidFill>
              </a:defRPr>
            </a:lvl4pPr>
            <a:lvl5pPr>
              <a:defRPr sz="1200" i="1">
                <a:solidFill>
                  <a:schemeClr val="bg1">
                    <a:lumMod val="65000"/>
                  </a:schemeClr>
                </a:solidFill>
              </a:defRPr>
            </a:lvl5pPr>
          </a:lstStyle>
          <a:p>
            <a:pPr lvl="0"/>
            <a:r>
              <a:rPr lang="en-US" dirty="0"/>
              <a:t>Click to edit Master text styles</a:t>
            </a:r>
          </a:p>
        </p:txBody>
      </p:sp>
    </p:spTree>
    <p:extLst>
      <p:ext uri="{BB962C8B-B14F-4D97-AF65-F5344CB8AC3E}">
        <p14:creationId xmlns:p14="http://schemas.microsoft.com/office/powerpoint/2010/main" val="241573863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For_charts_title_headline">
    <p:spTree>
      <p:nvGrpSpPr>
        <p:cNvPr id="1" name=""/>
        <p:cNvGrpSpPr/>
        <p:nvPr/>
      </p:nvGrpSpPr>
      <p:grpSpPr>
        <a:xfrm>
          <a:off x="0" y="0"/>
          <a:ext cx="0" cy="0"/>
          <a:chOff x="0" y="0"/>
          <a:chExt cx="0" cy="0"/>
        </a:xfrm>
      </p:grpSpPr>
      <p:sp>
        <p:nvSpPr>
          <p:cNvPr id="12" name="Zástupný text 11">
            <a:extLst>
              <a:ext uri="{FF2B5EF4-FFF2-40B4-BE49-F238E27FC236}">
                <a16:creationId xmlns:a16="http://schemas.microsoft.com/office/drawing/2014/main" id="{DE4CBFC7-D95F-6A46-98AC-DD08BE227443}"/>
              </a:ext>
            </a:extLst>
          </p:cNvPr>
          <p:cNvSpPr>
            <a:spLocks noGrp="1"/>
          </p:cNvSpPr>
          <p:nvPr>
            <p:ph type="body" sz="quarter" idx="10" hasCustomPrompt="1"/>
          </p:nvPr>
        </p:nvSpPr>
        <p:spPr>
          <a:xfrm>
            <a:off x="119336" y="605918"/>
            <a:ext cx="11953327" cy="662842"/>
          </a:xfrm>
          <a:prstGeom prst="rect">
            <a:avLst/>
          </a:prstGeom>
        </p:spPr>
        <p:txBody>
          <a:bodyPr vert="horz" lIns="90000" tIns="46800" rIns="90000" bIns="46800" rtlCol="0" anchor="t" anchorCtr="0">
            <a:noAutofit/>
          </a:bodyPr>
          <a:lstStyle>
            <a:lvl1pPr marL="0" marR="0" indent="-232828" algn="l" defTabSz="1219140" rtl="0" eaLnBrk="1" fontAlgn="auto" latinLnBrk="0" hangingPunct="1">
              <a:lnSpc>
                <a:spcPct val="100000"/>
              </a:lnSpc>
              <a:spcBef>
                <a:spcPct val="20000"/>
              </a:spcBef>
              <a:spcAft>
                <a:spcPts val="0"/>
              </a:spcAft>
              <a:buClrTx/>
              <a:buSzTx/>
              <a:buFont typeface="Arial" pitchFamily="34" charset="0"/>
              <a:buNone/>
              <a:tabLst/>
              <a:defRPr lang="cs-CZ" sz="1600" b="1" dirty="0" smtClean="0">
                <a:solidFill>
                  <a:schemeClr val="bg2"/>
                </a:solidFill>
                <a:latin typeface="Arial" panose="020B0604020202020204" pitchFamily="34" charset="0"/>
              </a:defRPr>
            </a:lvl1pPr>
            <a:lvl2pPr>
              <a:defRPr lang="cs-CZ" dirty="0" smtClean="0">
                <a:solidFill>
                  <a:schemeClr val="tx1"/>
                </a:solidFill>
                <a:latin typeface="+mn-lt"/>
                <a:cs typeface="+mn-cs"/>
              </a:defRPr>
            </a:lvl2pPr>
            <a:lvl3pPr>
              <a:defRPr lang="cs-CZ" dirty="0" smtClean="0">
                <a:solidFill>
                  <a:schemeClr val="tx1"/>
                </a:solidFill>
                <a:latin typeface="+mn-lt"/>
                <a:cs typeface="+mn-cs"/>
              </a:defRPr>
            </a:lvl3pPr>
            <a:lvl4pPr>
              <a:defRPr lang="cs-CZ" sz="2400" dirty="0" smtClean="0">
                <a:solidFill>
                  <a:schemeClr val="tx1"/>
                </a:solidFill>
                <a:latin typeface="+mn-lt"/>
                <a:cs typeface="+mn-cs"/>
              </a:defRPr>
            </a:lvl4pPr>
            <a:lvl5pPr>
              <a:defRPr lang="cs-CZ" sz="2400" dirty="0">
                <a:solidFill>
                  <a:schemeClr val="tx1"/>
                </a:solidFill>
                <a:latin typeface="+mn-lt"/>
                <a:cs typeface="+mn-cs"/>
              </a:defRPr>
            </a:lvl5pPr>
          </a:lstStyle>
          <a:p>
            <a:pPr marL="0" marR="0" lvl="0" indent="-232828" algn="l" defTabSz="1219140" rtl="0" eaLnBrk="1" fontAlgn="auto" latinLnBrk="0" hangingPunct="1">
              <a:lnSpc>
                <a:spcPct val="100000"/>
              </a:lnSpc>
              <a:spcBef>
                <a:spcPct val="20000"/>
              </a:spcBef>
              <a:spcAft>
                <a:spcPts val="0"/>
              </a:spcAft>
              <a:buClrTx/>
              <a:buSzTx/>
              <a:buFont typeface="Arial" pitchFamily="34" charset="0"/>
              <a:buNone/>
              <a:tabLst/>
              <a:defRPr/>
            </a:pPr>
            <a:r>
              <a:rPr lang="en-GB" noProof="0" dirty="0"/>
              <a:t>Headline</a:t>
            </a:r>
          </a:p>
        </p:txBody>
      </p:sp>
      <p:sp>
        <p:nvSpPr>
          <p:cNvPr id="4" name="Text Placeholder 6">
            <a:extLst>
              <a:ext uri="{FF2B5EF4-FFF2-40B4-BE49-F238E27FC236}">
                <a16:creationId xmlns:a16="http://schemas.microsoft.com/office/drawing/2014/main" id="{2271DD50-E65A-0141-B5B8-C7447CCFE277}"/>
              </a:ext>
            </a:extLst>
          </p:cNvPr>
          <p:cNvSpPr>
            <a:spLocks noGrp="1"/>
          </p:cNvSpPr>
          <p:nvPr>
            <p:ph type="body" sz="quarter" idx="16" hasCustomPrompt="1"/>
          </p:nvPr>
        </p:nvSpPr>
        <p:spPr>
          <a:xfrm>
            <a:off x="443372" y="6021288"/>
            <a:ext cx="11629290" cy="153888"/>
          </a:xfrm>
          <a:prstGeom prst="rect">
            <a:avLst/>
          </a:prstGeom>
        </p:spPr>
        <p:txBody>
          <a:bodyPr wrap="square" lIns="0" tIns="0" rIns="0" bIns="0" anchor="t" anchorCtr="0">
            <a:spAutoFit/>
          </a:bodyPr>
          <a:lstStyle>
            <a:lvl1pPr marL="0" indent="0">
              <a:lnSpc>
                <a:spcPct val="100000"/>
              </a:lnSpc>
              <a:spcBef>
                <a:spcPts val="0"/>
              </a:spcBef>
              <a:buNone/>
              <a:defRPr sz="1000" i="1">
                <a:solidFill>
                  <a:schemeClr val="bg1">
                    <a:lumMod val="50000"/>
                  </a:schemeClr>
                </a:solidFill>
                <a:latin typeface="Arial" panose="020B0604020202020204" pitchFamily="34" charset="0"/>
                <a:cs typeface="Arial" pitchFamily="34" charset="0"/>
              </a:defRPr>
            </a:lvl1pPr>
            <a:lvl2pPr marL="457189" indent="0">
              <a:buNone/>
              <a:defRPr sz="1200" i="1">
                <a:solidFill>
                  <a:schemeClr val="bg1">
                    <a:lumMod val="65000"/>
                  </a:schemeClr>
                </a:solidFill>
              </a:defRPr>
            </a:lvl2pPr>
            <a:lvl3pPr>
              <a:defRPr sz="1200" i="1">
                <a:solidFill>
                  <a:schemeClr val="bg1">
                    <a:lumMod val="65000"/>
                  </a:schemeClr>
                </a:solidFill>
              </a:defRPr>
            </a:lvl3pPr>
            <a:lvl4pPr>
              <a:defRPr sz="1200" i="1">
                <a:solidFill>
                  <a:schemeClr val="bg1">
                    <a:lumMod val="65000"/>
                  </a:schemeClr>
                </a:solidFill>
              </a:defRPr>
            </a:lvl4pPr>
            <a:lvl5pPr>
              <a:defRPr sz="1200" i="1">
                <a:solidFill>
                  <a:schemeClr val="bg1">
                    <a:lumMod val="65000"/>
                  </a:schemeClr>
                </a:solidFill>
              </a:defRPr>
            </a:lvl5pPr>
          </a:lstStyle>
          <a:p>
            <a:pPr lvl="0"/>
            <a:r>
              <a:rPr lang="en-US" dirty="0"/>
              <a:t>Click to edit Master text styles</a:t>
            </a:r>
          </a:p>
        </p:txBody>
      </p:sp>
      <p:sp>
        <p:nvSpPr>
          <p:cNvPr id="6" name="Zástupný symbol pro číslo snímku 5">
            <a:extLst>
              <a:ext uri="{FF2B5EF4-FFF2-40B4-BE49-F238E27FC236}">
                <a16:creationId xmlns:a16="http://schemas.microsoft.com/office/drawing/2014/main" id="{F69A1E67-EA39-43CA-8EB1-505C2520A871}"/>
              </a:ext>
            </a:extLst>
          </p:cNvPr>
          <p:cNvSpPr txBox="1">
            <a:spLocks/>
          </p:cNvSpPr>
          <p:nvPr userDrawn="1"/>
        </p:nvSpPr>
        <p:spPr>
          <a:xfrm>
            <a:off x="-12824" y="6453336"/>
            <a:ext cx="2844800" cy="365125"/>
          </a:xfrm>
          <a:prstGeom prst="rect">
            <a:avLst/>
          </a:prstGeom>
        </p:spPr>
        <p:txBody>
          <a:bodyPr vert="horz" lIns="121920" tIns="60960" rIns="121920" bIns="60960" rtlCol="0" anchor="ctr"/>
          <a:lstStyle>
            <a:defPPr>
              <a:defRPr lang="cs-CZ"/>
            </a:defPPr>
            <a:lvl1pPr marL="0" algn="l" defTabSz="914400" rtl="0" eaLnBrk="1" latinLnBrk="0" hangingPunct="1">
              <a:defRPr sz="1200" kern="1200">
                <a:solidFill>
                  <a:srgbClr val="5F5F5F"/>
                </a:solidFill>
                <a:latin typeface="Calibri"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A2DB900-4F27-419C-B2D8-AAC4EB8D73BD}" type="slidenum">
              <a:rPr lang="cs-CZ" sz="1600" smtClean="0">
                <a:solidFill>
                  <a:schemeClr val="bg1">
                    <a:lumMod val="50000"/>
                  </a:schemeClr>
                </a:solidFill>
                <a:latin typeface="+mj-lt"/>
              </a:rPr>
              <a:pPr/>
              <a:t>‹#›</a:t>
            </a:fld>
            <a:endParaRPr lang="cs-CZ" sz="1600" dirty="0">
              <a:solidFill>
                <a:schemeClr val="bg1">
                  <a:lumMod val="50000"/>
                </a:schemeClr>
              </a:solidFill>
              <a:latin typeface="+mj-lt"/>
            </a:endParaRPr>
          </a:p>
        </p:txBody>
      </p:sp>
      <p:sp>
        <p:nvSpPr>
          <p:cNvPr id="7" name="Nadpis 1">
            <a:extLst>
              <a:ext uri="{FF2B5EF4-FFF2-40B4-BE49-F238E27FC236}">
                <a16:creationId xmlns:a16="http://schemas.microsoft.com/office/drawing/2014/main" id="{6A4BE96F-0D35-4931-9469-57237FA56FBB}"/>
              </a:ext>
            </a:extLst>
          </p:cNvPr>
          <p:cNvSpPr>
            <a:spLocks noGrp="1"/>
          </p:cNvSpPr>
          <p:nvPr>
            <p:ph type="title" hasCustomPrompt="1"/>
          </p:nvPr>
        </p:nvSpPr>
        <p:spPr>
          <a:xfrm>
            <a:off x="119336" y="115888"/>
            <a:ext cx="11953327" cy="454025"/>
          </a:xfrm>
        </p:spPr>
        <p:txBody>
          <a:bodyPr/>
          <a:lstStyle>
            <a:lvl1pPr>
              <a:defRPr>
                <a:solidFill>
                  <a:schemeClr val="tx2"/>
                </a:solidFill>
              </a:defRPr>
            </a:lvl1pPr>
          </a:lstStyle>
          <a:p>
            <a:r>
              <a:rPr lang="cs-CZ" dirty="0"/>
              <a:t>SLIDE TITLE</a:t>
            </a:r>
          </a:p>
        </p:txBody>
      </p:sp>
    </p:spTree>
    <p:extLst>
      <p:ext uri="{BB962C8B-B14F-4D97-AF65-F5344CB8AC3E}">
        <p14:creationId xmlns:p14="http://schemas.microsoft.com/office/powerpoint/2010/main" val="410823860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Divider">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1366507" y="3344014"/>
            <a:ext cx="9457547" cy="1083375"/>
          </a:xfrm>
          <a:prstGeom prst="rect">
            <a:avLst/>
          </a:prstGeom>
        </p:spPr>
        <p:txBody>
          <a:bodyPr lIns="36000" tIns="0" rIns="36000" bIns="0" anchor="b">
            <a:noAutofit/>
          </a:bodyPr>
          <a:lstStyle>
            <a:lvl1pPr>
              <a:lnSpc>
                <a:spcPct val="80000"/>
              </a:lnSpc>
              <a:spcBef>
                <a:spcPts val="1219"/>
              </a:spcBef>
              <a:defRPr sz="6000" cap="all" baseline="0">
                <a:solidFill>
                  <a:schemeClr val="bg1"/>
                </a:solidFill>
                <a:latin typeface="Arial Black" panose="020B0A04020102020204" pitchFamily="34" charset="0"/>
                <a:cs typeface="Arial" panose="020B0604020202020204" pitchFamily="34" charset="0"/>
              </a:defRPr>
            </a:lvl1pPr>
          </a:lstStyle>
          <a:p>
            <a:r>
              <a:rPr lang="en-US" dirty="0"/>
              <a:t>Something</a:t>
            </a:r>
            <a:endParaRPr lang="en-GB" dirty="0"/>
          </a:p>
        </p:txBody>
      </p:sp>
      <p:sp>
        <p:nvSpPr>
          <p:cNvPr id="10" name="Text Placeholder 6"/>
          <p:cNvSpPr>
            <a:spLocks noGrp="1"/>
          </p:cNvSpPr>
          <p:nvPr>
            <p:ph type="body" sz="quarter" idx="13" hasCustomPrompt="1"/>
          </p:nvPr>
        </p:nvSpPr>
        <p:spPr>
          <a:xfrm>
            <a:off x="1366507" y="2476736"/>
            <a:ext cx="9457547" cy="829179"/>
          </a:xfrm>
          <a:prstGeom prst="rect">
            <a:avLst/>
          </a:prstGeom>
        </p:spPr>
        <p:txBody>
          <a:bodyPr lIns="36000" tIns="0" rIns="36000" bIns="0" anchor="b">
            <a:normAutofit/>
          </a:bodyPr>
          <a:lstStyle>
            <a:lvl1pPr marL="0" indent="0">
              <a:spcBef>
                <a:spcPts val="1828"/>
              </a:spcBef>
              <a:buNone/>
              <a:defRPr sz="2400" b="1" cap="none" baseline="0">
                <a:solidFill>
                  <a:schemeClr val="bg2"/>
                </a:solidFill>
                <a:latin typeface="Arial" panose="020B0604020202020204" pitchFamily="34" charset="0"/>
                <a:cs typeface="Arial" panose="020B0604020202020204" pitchFamily="34" charset="0"/>
              </a:defRPr>
            </a:lvl1pPr>
          </a:lstStyle>
          <a:p>
            <a:pPr lvl="0"/>
            <a:r>
              <a:rPr lang="en-GB" noProof="0" dirty="0"/>
              <a:t>Something</a:t>
            </a:r>
          </a:p>
        </p:txBody>
      </p:sp>
      <p:sp>
        <p:nvSpPr>
          <p:cNvPr id="7" name="Zástupný symbol pro číslo snímku 5">
            <a:extLst>
              <a:ext uri="{FF2B5EF4-FFF2-40B4-BE49-F238E27FC236}">
                <a16:creationId xmlns:a16="http://schemas.microsoft.com/office/drawing/2014/main" id="{8F5C110E-DA7E-407E-8E5D-B8F503CB53A3}"/>
              </a:ext>
            </a:extLst>
          </p:cNvPr>
          <p:cNvSpPr txBox="1">
            <a:spLocks/>
          </p:cNvSpPr>
          <p:nvPr userDrawn="1"/>
        </p:nvSpPr>
        <p:spPr>
          <a:xfrm>
            <a:off x="-12824" y="6453336"/>
            <a:ext cx="2844800" cy="365125"/>
          </a:xfrm>
          <a:prstGeom prst="rect">
            <a:avLst/>
          </a:prstGeom>
        </p:spPr>
        <p:txBody>
          <a:bodyPr vert="horz" lIns="121920" tIns="60960" rIns="121920" bIns="60960" rtlCol="0" anchor="ctr"/>
          <a:lstStyle>
            <a:defPPr>
              <a:defRPr lang="cs-CZ"/>
            </a:defPPr>
            <a:lvl1pPr marL="0" algn="l" defTabSz="914400" rtl="0" eaLnBrk="1" latinLnBrk="0" hangingPunct="1">
              <a:defRPr sz="1200" kern="1200">
                <a:solidFill>
                  <a:srgbClr val="5F5F5F"/>
                </a:solidFill>
                <a:latin typeface="Calibri"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A2DB900-4F27-419C-B2D8-AAC4EB8D73BD}" type="slidenum">
              <a:rPr lang="cs-CZ" sz="1600" smtClean="0">
                <a:solidFill>
                  <a:schemeClr val="bg1"/>
                </a:solidFill>
                <a:latin typeface="+mj-lt"/>
              </a:rPr>
              <a:pPr/>
              <a:t>‹#›</a:t>
            </a:fld>
            <a:endParaRPr lang="cs-CZ" sz="1600" dirty="0">
              <a:solidFill>
                <a:schemeClr val="bg1"/>
              </a:solidFill>
              <a:latin typeface="+mj-lt"/>
            </a:endParaRPr>
          </a:p>
        </p:txBody>
      </p:sp>
    </p:spTree>
    <p:extLst>
      <p:ext uri="{BB962C8B-B14F-4D97-AF65-F5344CB8AC3E}">
        <p14:creationId xmlns:p14="http://schemas.microsoft.com/office/powerpoint/2010/main" val="373259466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4_Chapter">
    <p:spTree>
      <p:nvGrpSpPr>
        <p:cNvPr id="1" name=""/>
        <p:cNvGrpSpPr/>
        <p:nvPr/>
      </p:nvGrpSpPr>
      <p:grpSpPr>
        <a:xfrm>
          <a:off x="0" y="0"/>
          <a:ext cx="0" cy="0"/>
          <a:chOff x="0" y="0"/>
          <a:chExt cx="0" cy="0"/>
        </a:xfrm>
      </p:grpSpPr>
      <p:sp>
        <p:nvSpPr>
          <p:cNvPr id="10" name="Espace réservé du texte 2">
            <a:extLst>
              <a:ext uri="{FF2B5EF4-FFF2-40B4-BE49-F238E27FC236}">
                <a16:creationId xmlns:a16="http://schemas.microsoft.com/office/drawing/2014/main" id="{EBD9ECF6-37B6-477F-B746-54CAAD9AF96E}"/>
              </a:ext>
            </a:extLst>
          </p:cNvPr>
          <p:cNvSpPr>
            <a:spLocks noGrp="1"/>
          </p:cNvSpPr>
          <p:nvPr>
            <p:ph type="body" idx="1"/>
          </p:nvPr>
        </p:nvSpPr>
        <p:spPr>
          <a:xfrm>
            <a:off x="452214" y="2816932"/>
            <a:ext cx="8402757" cy="461665"/>
          </a:xfrm>
          <a:prstGeom prst="rect">
            <a:avLst/>
          </a:prstGeom>
        </p:spPr>
        <p:txBody>
          <a:bodyPr wrap="square" lIns="108000" rIns="180000">
            <a:spAutoFit/>
          </a:bodyPr>
          <a:lstStyle>
            <a:lvl1pPr marL="0" indent="0">
              <a:lnSpc>
                <a:spcPct val="100000"/>
              </a:lnSpc>
              <a:spcBef>
                <a:spcPts val="576"/>
              </a:spcBef>
              <a:buNone/>
              <a:defRPr sz="2400" b="1">
                <a:solidFill>
                  <a:schemeClr val="bg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endParaRPr lang="en-GB" dirty="0"/>
          </a:p>
        </p:txBody>
      </p:sp>
      <p:sp>
        <p:nvSpPr>
          <p:cNvPr id="11" name="Espace réservé du texte 11">
            <a:extLst>
              <a:ext uri="{FF2B5EF4-FFF2-40B4-BE49-F238E27FC236}">
                <a16:creationId xmlns:a16="http://schemas.microsoft.com/office/drawing/2014/main" id="{0C4D3036-8ECE-4179-A12A-C026ACF3BC5E}"/>
              </a:ext>
            </a:extLst>
          </p:cNvPr>
          <p:cNvSpPr>
            <a:spLocks noGrp="1"/>
          </p:cNvSpPr>
          <p:nvPr>
            <p:ph type="body" sz="quarter" idx="13" hasCustomPrompt="1"/>
          </p:nvPr>
        </p:nvSpPr>
        <p:spPr>
          <a:xfrm>
            <a:off x="9828892" y="3287"/>
            <a:ext cx="2231701" cy="4508927"/>
          </a:xfrm>
          <a:prstGeom prst="rect">
            <a:avLst/>
          </a:prstGeom>
        </p:spPr>
        <p:txBody>
          <a:bodyPr wrap="none">
            <a:spAutoFit/>
          </a:bodyPr>
          <a:lstStyle>
            <a:lvl1pPr marL="0" indent="0">
              <a:lnSpc>
                <a:spcPct val="100000"/>
              </a:lnSpc>
              <a:spcBef>
                <a:spcPts val="6888"/>
              </a:spcBef>
              <a:buNone/>
              <a:defRPr sz="28700" b="1">
                <a:solidFill>
                  <a:schemeClr val="bg1"/>
                </a:solidFill>
                <a:latin typeface="Arial" panose="020B0604020202020204" pitchFamily="34" charset="0"/>
                <a:cs typeface="Arial" panose="020B0604020202020204" pitchFamily="34" charset="0"/>
              </a:defRPr>
            </a:lvl1pPr>
          </a:lstStyle>
          <a:p>
            <a:pPr lvl="0"/>
            <a:r>
              <a:rPr lang="en-GB" dirty="0"/>
              <a:t>0</a:t>
            </a:r>
          </a:p>
        </p:txBody>
      </p:sp>
      <p:sp>
        <p:nvSpPr>
          <p:cNvPr id="6" name="Forme libre : forme 12">
            <a:extLst>
              <a:ext uri="{FF2B5EF4-FFF2-40B4-BE49-F238E27FC236}">
                <a16:creationId xmlns:a16="http://schemas.microsoft.com/office/drawing/2014/main" id="{205BD723-D061-4616-984C-0CD7519FCDB8}"/>
              </a:ext>
            </a:extLst>
          </p:cNvPr>
          <p:cNvSpPr/>
          <p:nvPr userDrawn="1"/>
        </p:nvSpPr>
        <p:spPr>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8" name="Forme libre : forme 13">
            <a:extLst>
              <a:ext uri="{FF2B5EF4-FFF2-40B4-BE49-F238E27FC236}">
                <a16:creationId xmlns:a16="http://schemas.microsoft.com/office/drawing/2014/main" id="{4190C1DC-A51F-478B-968C-050C62D5E9F7}"/>
              </a:ext>
            </a:extLst>
          </p:cNvPr>
          <p:cNvSpPr/>
          <p:nvPr userDrawn="1"/>
        </p:nvSpPr>
        <p:spPr>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2" name="Espace réservé du texte 2">
            <a:extLst>
              <a:ext uri="{FF2B5EF4-FFF2-40B4-BE49-F238E27FC236}">
                <a16:creationId xmlns:a16="http://schemas.microsoft.com/office/drawing/2014/main" id="{2D1A3439-75DD-48EB-A441-C113E87CB0B8}"/>
              </a:ext>
            </a:extLst>
          </p:cNvPr>
          <p:cNvSpPr>
            <a:spLocks noGrp="1"/>
          </p:cNvSpPr>
          <p:nvPr>
            <p:ph type="body" idx="14" hasCustomPrompt="1"/>
          </p:nvPr>
        </p:nvSpPr>
        <p:spPr>
          <a:xfrm>
            <a:off x="443371" y="459718"/>
            <a:ext cx="8402757" cy="707886"/>
          </a:xfrm>
          <a:prstGeom prst="rect">
            <a:avLst/>
          </a:prstGeom>
        </p:spPr>
        <p:txBody>
          <a:bodyPr wrap="square" lIns="108000" rIns="180000">
            <a:spAutoFit/>
          </a:bodyPr>
          <a:lstStyle>
            <a:lvl1pPr marL="0" indent="0">
              <a:lnSpc>
                <a:spcPct val="100000"/>
              </a:lnSpc>
              <a:spcBef>
                <a:spcPts val="960"/>
              </a:spcBef>
              <a:buNone/>
              <a:defRPr sz="4000" b="1">
                <a:solidFill>
                  <a:schemeClr val="bg1"/>
                </a:solidFill>
                <a:latin typeface="Arial Black" panose="020B0A040201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dirty="0"/>
              <a:t>SLIDE TITLE</a:t>
            </a:r>
            <a:endParaRPr lang="en-GB" dirty="0"/>
          </a:p>
        </p:txBody>
      </p:sp>
      <p:sp>
        <p:nvSpPr>
          <p:cNvPr id="13" name="Zástupný symbol pro číslo snímku 5">
            <a:extLst>
              <a:ext uri="{FF2B5EF4-FFF2-40B4-BE49-F238E27FC236}">
                <a16:creationId xmlns:a16="http://schemas.microsoft.com/office/drawing/2014/main" id="{69A9E5F0-61AC-4EE6-90BF-8F61B0B3B754}"/>
              </a:ext>
            </a:extLst>
          </p:cNvPr>
          <p:cNvSpPr txBox="1">
            <a:spLocks/>
          </p:cNvSpPr>
          <p:nvPr userDrawn="1"/>
        </p:nvSpPr>
        <p:spPr>
          <a:xfrm>
            <a:off x="-12824" y="6453336"/>
            <a:ext cx="2844800" cy="365125"/>
          </a:xfrm>
          <a:prstGeom prst="rect">
            <a:avLst/>
          </a:prstGeom>
        </p:spPr>
        <p:txBody>
          <a:bodyPr vert="horz" lIns="121920" tIns="60960" rIns="121920" bIns="60960" rtlCol="0" anchor="ctr"/>
          <a:lstStyle>
            <a:defPPr>
              <a:defRPr lang="cs-CZ"/>
            </a:defPPr>
            <a:lvl1pPr marL="0" algn="l" defTabSz="914400" rtl="0" eaLnBrk="1" latinLnBrk="0" hangingPunct="1">
              <a:defRPr sz="1200" kern="1200">
                <a:solidFill>
                  <a:srgbClr val="5F5F5F"/>
                </a:solidFill>
                <a:latin typeface="Calibri"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A2DB900-4F27-419C-B2D8-AAC4EB8D73BD}" type="slidenum">
              <a:rPr lang="cs-CZ" sz="1600" smtClean="0">
                <a:solidFill>
                  <a:schemeClr val="bg1"/>
                </a:solidFill>
                <a:latin typeface="+mn-lt"/>
              </a:rPr>
              <a:pPr/>
              <a:t>‹#›</a:t>
            </a:fld>
            <a:endParaRPr lang="cs-CZ" sz="1600" dirty="0">
              <a:solidFill>
                <a:schemeClr val="bg1"/>
              </a:solidFill>
              <a:latin typeface="+mn-lt"/>
            </a:endParaRPr>
          </a:p>
        </p:txBody>
      </p:sp>
    </p:spTree>
    <p:extLst>
      <p:ext uri="{BB962C8B-B14F-4D97-AF65-F5344CB8AC3E}">
        <p14:creationId xmlns:p14="http://schemas.microsoft.com/office/powerpoint/2010/main" val="31303457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_white">
    <p:spTree>
      <p:nvGrpSpPr>
        <p:cNvPr id="1" name=""/>
        <p:cNvGrpSpPr/>
        <p:nvPr/>
      </p:nvGrpSpPr>
      <p:grpSpPr>
        <a:xfrm>
          <a:off x="0" y="0"/>
          <a:ext cx="0" cy="0"/>
          <a:chOff x="0" y="0"/>
          <a:chExt cx="0" cy="0"/>
        </a:xfrm>
      </p:grpSpPr>
      <p:sp>
        <p:nvSpPr>
          <p:cNvPr id="5" name="Zástupný symbol pro číslo snímku 5">
            <a:extLst>
              <a:ext uri="{FF2B5EF4-FFF2-40B4-BE49-F238E27FC236}">
                <a16:creationId xmlns:a16="http://schemas.microsoft.com/office/drawing/2014/main" id="{31681469-A167-4FAC-9888-EEF00E51E2EE}"/>
              </a:ext>
            </a:extLst>
          </p:cNvPr>
          <p:cNvSpPr txBox="1">
            <a:spLocks/>
          </p:cNvSpPr>
          <p:nvPr userDrawn="1"/>
        </p:nvSpPr>
        <p:spPr>
          <a:xfrm>
            <a:off x="-12824" y="6453336"/>
            <a:ext cx="2844800" cy="365125"/>
          </a:xfrm>
          <a:prstGeom prst="rect">
            <a:avLst/>
          </a:prstGeom>
        </p:spPr>
        <p:txBody>
          <a:bodyPr vert="horz" lIns="121920" tIns="60960" rIns="121920" bIns="60960" rtlCol="0" anchor="ctr"/>
          <a:lstStyle>
            <a:defPPr>
              <a:defRPr lang="cs-CZ"/>
            </a:defPPr>
            <a:lvl1pPr marL="0" algn="l" defTabSz="914400" rtl="0" eaLnBrk="1" latinLnBrk="0" hangingPunct="1">
              <a:defRPr sz="1200" kern="1200">
                <a:solidFill>
                  <a:srgbClr val="5F5F5F"/>
                </a:solidFill>
                <a:latin typeface="Calibri"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A2DB900-4F27-419C-B2D8-AAC4EB8D73BD}" type="slidenum">
              <a:rPr lang="cs-CZ" sz="1600" smtClean="0">
                <a:solidFill>
                  <a:schemeClr val="bg1">
                    <a:lumMod val="50000"/>
                  </a:schemeClr>
                </a:solidFill>
                <a:latin typeface="+mn-lt"/>
              </a:rPr>
              <a:pPr/>
              <a:t>‹#›</a:t>
            </a:fld>
            <a:endParaRPr lang="cs-CZ" sz="1600" dirty="0">
              <a:solidFill>
                <a:schemeClr val="bg1">
                  <a:lumMod val="50000"/>
                </a:schemeClr>
              </a:solidFill>
              <a:latin typeface="+mn-lt"/>
            </a:endParaRPr>
          </a:p>
        </p:txBody>
      </p:sp>
      <p:sp>
        <p:nvSpPr>
          <p:cNvPr id="6" name="Nadpis 1">
            <a:extLst>
              <a:ext uri="{FF2B5EF4-FFF2-40B4-BE49-F238E27FC236}">
                <a16:creationId xmlns:a16="http://schemas.microsoft.com/office/drawing/2014/main" id="{36C81CC3-7F37-462E-B061-D2E03F0483AE}"/>
              </a:ext>
            </a:extLst>
          </p:cNvPr>
          <p:cNvSpPr>
            <a:spLocks noGrp="1"/>
          </p:cNvSpPr>
          <p:nvPr>
            <p:ph type="title" hasCustomPrompt="1"/>
          </p:nvPr>
        </p:nvSpPr>
        <p:spPr>
          <a:xfrm>
            <a:off x="119336" y="115888"/>
            <a:ext cx="11953327" cy="454025"/>
          </a:xfrm>
        </p:spPr>
        <p:txBody>
          <a:bodyPr/>
          <a:lstStyle>
            <a:lvl1pPr>
              <a:defRPr>
                <a:solidFill>
                  <a:schemeClr val="tx2"/>
                </a:solidFill>
              </a:defRPr>
            </a:lvl1pPr>
          </a:lstStyle>
          <a:p>
            <a:r>
              <a:rPr lang="cs-CZ" dirty="0"/>
              <a:t>SLIDE TITLE</a:t>
            </a:r>
          </a:p>
        </p:txBody>
      </p:sp>
    </p:spTree>
    <p:extLst>
      <p:ext uri="{BB962C8B-B14F-4D97-AF65-F5344CB8AC3E}">
        <p14:creationId xmlns:p14="http://schemas.microsoft.com/office/powerpoint/2010/main" val="3123808390"/>
      </p:ext>
    </p:extLst>
  </p:cSld>
  <p:clrMapOvr>
    <a:masterClrMapping/>
  </p:clrMapOvr>
  <p:extLst>
    <p:ext uri="{DCECCB84-F9BA-43D5-87BE-67443E8EF086}">
      <p15:sldGuideLst xmlns:p15="http://schemas.microsoft.com/office/powerpoint/2012/main"/>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ntacts">
    <p:spTree>
      <p:nvGrpSpPr>
        <p:cNvPr id="1" name=""/>
        <p:cNvGrpSpPr/>
        <p:nvPr/>
      </p:nvGrpSpPr>
      <p:grpSpPr>
        <a:xfrm>
          <a:off x="0" y="0"/>
          <a:ext cx="0" cy="0"/>
          <a:chOff x="0" y="0"/>
          <a:chExt cx="0" cy="0"/>
        </a:xfrm>
      </p:grpSpPr>
      <p:sp>
        <p:nvSpPr>
          <p:cNvPr id="5" name="Zástupný symbol pro číslo snímku 5">
            <a:extLst>
              <a:ext uri="{FF2B5EF4-FFF2-40B4-BE49-F238E27FC236}">
                <a16:creationId xmlns:a16="http://schemas.microsoft.com/office/drawing/2014/main" id="{31681469-A167-4FAC-9888-EEF00E51E2EE}"/>
              </a:ext>
            </a:extLst>
          </p:cNvPr>
          <p:cNvSpPr txBox="1">
            <a:spLocks/>
          </p:cNvSpPr>
          <p:nvPr userDrawn="1"/>
        </p:nvSpPr>
        <p:spPr>
          <a:xfrm>
            <a:off x="-12824" y="6453336"/>
            <a:ext cx="2844800" cy="365125"/>
          </a:xfrm>
          <a:prstGeom prst="rect">
            <a:avLst/>
          </a:prstGeom>
        </p:spPr>
        <p:txBody>
          <a:bodyPr vert="horz" lIns="121920" tIns="60960" rIns="121920" bIns="60960" rtlCol="0" anchor="ctr"/>
          <a:lstStyle>
            <a:defPPr>
              <a:defRPr lang="cs-CZ"/>
            </a:defPPr>
            <a:lvl1pPr marL="0" algn="l" defTabSz="914400" rtl="0" eaLnBrk="1" latinLnBrk="0" hangingPunct="1">
              <a:defRPr sz="1200" kern="1200">
                <a:solidFill>
                  <a:srgbClr val="5F5F5F"/>
                </a:solidFill>
                <a:latin typeface="Calibri"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A2DB900-4F27-419C-B2D8-AAC4EB8D73BD}" type="slidenum">
              <a:rPr lang="cs-CZ" sz="1600" smtClean="0">
                <a:solidFill>
                  <a:schemeClr val="bg1">
                    <a:lumMod val="50000"/>
                  </a:schemeClr>
                </a:solidFill>
                <a:latin typeface="+mn-lt"/>
              </a:rPr>
              <a:pPr/>
              <a:t>‹#›</a:t>
            </a:fld>
            <a:endParaRPr lang="cs-CZ" sz="1600" dirty="0">
              <a:solidFill>
                <a:schemeClr val="bg1">
                  <a:lumMod val="50000"/>
                </a:schemeClr>
              </a:solidFill>
              <a:latin typeface="+mn-lt"/>
            </a:endParaRPr>
          </a:p>
        </p:txBody>
      </p:sp>
      <p:sp>
        <p:nvSpPr>
          <p:cNvPr id="6" name="Nadpis 1">
            <a:extLst>
              <a:ext uri="{FF2B5EF4-FFF2-40B4-BE49-F238E27FC236}">
                <a16:creationId xmlns:a16="http://schemas.microsoft.com/office/drawing/2014/main" id="{36C81CC3-7F37-462E-B061-D2E03F0483AE}"/>
              </a:ext>
            </a:extLst>
          </p:cNvPr>
          <p:cNvSpPr>
            <a:spLocks noGrp="1"/>
          </p:cNvSpPr>
          <p:nvPr>
            <p:ph type="title" hasCustomPrompt="1"/>
          </p:nvPr>
        </p:nvSpPr>
        <p:spPr>
          <a:xfrm>
            <a:off x="119336" y="115888"/>
            <a:ext cx="11953327" cy="454025"/>
          </a:xfrm>
        </p:spPr>
        <p:txBody>
          <a:bodyPr/>
          <a:lstStyle>
            <a:lvl1pPr>
              <a:defRPr>
                <a:solidFill>
                  <a:schemeClr val="tx2"/>
                </a:solidFill>
              </a:defRPr>
            </a:lvl1pPr>
          </a:lstStyle>
          <a:p>
            <a:r>
              <a:rPr lang="cs-CZ" dirty="0"/>
              <a:t>SLIDE TITLE</a:t>
            </a:r>
          </a:p>
        </p:txBody>
      </p:sp>
      <p:sp>
        <p:nvSpPr>
          <p:cNvPr id="4" name="Zástupný symbol obrázku 2">
            <a:extLst>
              <a:ext uri="{FF2B5EF4-FFF2-40B4-BE49-F238E27FC236}">
                <a16:creationId xmlns:a16="http://schemas.microsoft.com/office/drawing/2014/main" id="{E19D5A77-3F17-40D6-9208-CADFA9BB7E57}"/>
              </a:ext>
            </a:extLst>
          </p:cNvPr>
          <p:cNvSpPr>
            <a:spLocks noGrp="1"/>
          </p:cNvSpPr>
          <p:nvPr>
            <p:ph type="pic" sz="quarter" idx="10" hasCustomPrompt="1"/>
          </p:nvPr>
        </p:nvSpPr>
        <p:spPr>
          <a:xfrm>
            <a:off x="2387768" y="1756954"/>
            <a:ext cx="1620000" cy="1620000"/>
          </a:xfrm>
          <a:prstGeom prst="ellipse">
            <a:avLst/>
          </a:prstGeom>
        </p:spPr>
        <p:txBody>
          <a:bodyPr/>
          <a:lstStyle>
            <a:lvl1pPr marL="228600" indent="-228600">
              <a:buFont typeface="Wingdings" panose="05000000000000000000" pitchFamily="2" charset="2"/>
              <a:buChar char="§"/>
              <a:defRPr sz="2000"/>
            </a:lvl1pPr>
          </a:lstStyle>
          <a:p>
            <a:r>
              <a:rPr lang="en-GB" noProof="0"/>
              <a:t>Add photo</a:t>
            </a:r>
          </a:p>
        </p:txBody>
      </p:sp>
      <p:sp>
        <p:nvSpPr>
          <p:cNvPr id="7" name="Zástupný text 11">
            <a:extLst>
              <a:ext uri="{FF2B5EF4-FFF2-40B4-BE49-F238E27FC236}">
                <a16:creationId xmlns:a16="http://schemas.microsoft.com/office/drawing/2014/main" id="{713D32D3-403D-4105-952E-BE1380092586}"/>
              </a:ext>
            </a:extLst>
          </p:cNvPr>
          <p:cNvSpPr>
            <a:spLocks noGrp="1"/>
          </p:cNvSpPr>
          <p:nvPr>
            <p:ph type="body" sz="quarter" idx="11" hasCustomPrompt="1"/>
          </p:nvPr>
        </p:nvSpPr>
        <p:spPr>
          <a:xfrm>
            <a:off x="119336" y="605918"/>
            <a:ext cx="11953327" cy="662842"/>
          </a:xfrm>
          <a:prstGeom prst="rect">
            <a:avLst/>
          </a:prstGeom>
        </p:spPr>
        <p:txBody>
          <a:bodyPr vert="horz" lIns="90000" tIns="46800" rIns="90000" bIns="46800" rtlCol="0" anchor="t" anchorCtr="0">
            <a:noAutofit/>
          </a:bodyPr>
          <a:lstStyle>
            <a:lvl1pPr marL="0" marR="0" indent="-232828" algn="l" defTabSz="1219140" rtl="0" eaLnBrk="1" fontAlgn="auto" latinLnBrk="0" hangingPunct="1">
              <a:lnSpc>
                <a:spcPct val="100000"/>
              </a:lnSpc>
              <a:spcBef>
                <a:spcPct val="20000"/>
              </a:spcBef>
              <a:spcAft>
                <a:spcPts val="0"/>
              </a:spcAft>
              <a:buClrTx/>
              <a:buSzTx/>
              <a:buFont typeface="Arial" pitchFamily="34" charset="0"/>
              <a:buNone/>
              <a:tabLst/>
              <a:defRPr lang="cs-CZ" sz="1600" b="1" dirty="0" smtClean="0">
                <a:solidFill>
                  <a:schemeClr val="bg2"/>
                </a:solidFill>
                <a:latin typeface="Arial" panose="020B0604020202020204" pitchFamily="34" charset="0"/>
              </a:defRPr>
            </a:lvl1pPr>
            <a:lvl2pPr>
              <a:defRPr lang="cs-CZ" dirty="0" smtClean="0">
                <a:solidFill>
                  <a:schemeClr val="tx1"/>
                </a:solidFill>
                <a:latin typeface="+mn-lt"/>
                <a:cs typeface="+mn-cs"/>
              </a:defRPr>
            </a:lvl2pPr>
            <a:lvl3pPr>
              <a:defRPr lang="cs-CZ" dirty="0" smtClean="0">
                <a:solidFill>
                  <a:schemeClr val="tx1"/>
                </a:solidFill>
                <a:latin typeface="+mn-lt"/>
                <a:cs typeface="+mn-cs"/>
              </a:defRPr>
            </a:lvl3pPr>
            <a:lvl4pPr>
              <a:defRPr lang="cs-CZ" sz="2400" dirty="0" smtClean="0">
                <a:solidFill>
                  <a:schemeClr val="tx1"/>
                </a:solidFill>
                <a:latin typeface="+mn-lt"/>
                <a:cs typeface="+mn-cs"/>
              </a:defRPr>
            </a:lvl4pPr>
            <a:lvl5pPr>
              <a:defRPr lang="cs-CZ" sz="2400" dirty="0">
                <a:solidFill>
                  <a:schemeClr val="tx1"/>
                </a:solidFill>
                <a:latin typeface="+mn-lt"/>
                <a:cs typeface="+mn-cs"/>
              </a:defRPr>
            </a:lvl5pPr>
          </a:lstStyle>
          <a:p>
            <a:pPr marL="0" marR="0" lvl="0" indent="-232828" algn="l" defTabSz="1219140" rtl="0" eaLnBrk="1" fontAlgn="auto" latinLnBrk="0" hangingPunct="1">
              <a:lnSpc>
                <a:spcPct val="100000"/>
              </a:lnSpc>
              <a:spcBef>
                <a:spcPct val="20000"/>
              </a:spcBef>
              <a:spcAft>
                <a:spcPts val="0"/>
              </a:spcAft>
              <a:buClrTx/>
              <a:buSzTx/>
              <a:buFont typeface="Arial" pitchFamily="34" charset="0"/>
              <a:buNone/>
              <a:tabLst/>
              <a:defRPr/>
            </a:pPr>
            <a:r>
              <a:rPr lang="en-GB" noProof="0" dirty="0"/>
              <a:t>Headline</a:t>
            </a:r>
          </a:p>
        </p:txBody>
      </p:sp>
    </p:spTree>
    <p:extLst>
      <p:ext uri="{BB962C8B-B14F-4D97-AF65-F5344CB8AC3E}">
        <p14:creationId xmlns:p14="http://schemas.microsoft.com/office/powerpoint/2010/main" val="4272184896"/>
      </p:ext>
    </p:extLst>
  </p:cSld>
  <p:clrMapOvr>
    <a:masterClrMapping/>
  </p:clrMapOvr>
  <p:extLst>
    <p:ext uri="{DCECCB84-F9BA-43D5-87BE-67443E8EF086}">
      <p15:sldGuideLst xmlns:p15="http://schemas.microsoft.com/office/powerpoint/2012/main"/>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Front page">
    <p:spTree>
      <p:nvGrpSpPr>
        <p:cNvPr id="1" name=""/>
        <p:cNvGrpSpPr/>
        <p:nvPr/>
      </p:nvGrpSpPr>
      <p:grpSpPr>
        <a:xfrm>
          <a:off x="0" y="0"/>
          <a:ext cx="0" cy="0"/>
          <a:chOff x="0" y="0"/>
          <a:chExt cx="0" cy="0"/>
        </a:xfrm>
      </p:grpSpPr>
      <p:sp>
        <p:nvSpPr>
          <p:cNvPr id="37" name="Forme libre : forme 22">
            <a:extLst>
              <a:ext uri="{FF2B5EF4-FFF2-40B4-BE49-F238E27FC236}">
                <a16:creationId xmlns:a16="http://schemas.microsoft.com/office/drawing/2014/main" id="{3FE04B15-7014-4913-BFC9-8C72F19F2705}"/>
              </a:ext>
            </a:extLst>
          </p:cNvPr>
          <p:cNvSpPr/>
          <p:nvPr userDrawn="1"/>
        </p:nvSpPr>
        <p:spPr>
          <a:xfrm rot="18932423">
            <a:off x="-954765" y="1427043"/>
            <a:ext cx="5372804" cy="530454"/>
          </a:xfrm>
          <a:custGeom>
            <a:avLst/>
            <a:gdLst>
              <a:gd name="connsiteX0" fmla="*/ 4832249 w 5372804"/>
              <a:gd name="connsiteY0" fmla="*/ 0 h 530454"/>
              <a:gd name="connsiteX1" fmla="*/ 5372804 w 5372804"/>
              <a:gd name="connsiteY1" fmla="*/ 530454 h 530454"/>
              <a:gd name="connsiteX2" fmla="*/ 0 w 5372804"/>
              <a:gd name="connsiteY2" fmla="*/ 530454 h 530454"/>
              <a:gd name="connsiteX3" fmla="*/ 520541 w 5372804"/>
              <a:gd name="connsiteY3" fmla="*/ 0 h 530454"/>
            </a:gdLst>
            <a:ahLst/>
            <a:cxnLst>
              <a:cxn ang="0">
                <a:pos x="connsiteX0" y="connsiteY0"/>
              </a:cxn>
              <a:cxn ang="0">
                <a:pos x="connsiteX1" y="connsiteY1"/>
              </a:cxn>
              <a:cxn ang="0">
                <a:pos x="connsiteX2" y="connsiteY2"/>
              </a:cxn>
              <a:cxn ang="0">
                <a:pos x="connsiteX3" y="connsiteY3"/>
              </a:cxn>
            </a:cxnLst>
            <a:rect l="l" t="t" r="r" b="b"/>
            <a:pathLst>
              <a:path w="5372804" h="530454">
                <a:moveTo>
                  <a:pt x="4832249" y="0"/>
                </a:moveTo>
                <a:lnTo>
                  <a:pt x="5372804" y="530454"/>
                </a:lnTo>
                <a:lnTo>
                  <a:pt x="0" y="530454"/>
                </a:lnTo>
                <a:lnTo>
                  <a:pt x="520541" y="0"/>
                </a:lnTo>
                <a:close/>
              </a:path>
            </a:pathLst>
          </a:custGeom>
          <a:solidFill>
            <a:srgbClr val="405A9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38" name="Forme libre : forme 20">
            <a:extLst>
              <a:ext uri="{FF2B5EF4-FFF2-40B4-BE49-F238E27FC236}">
                <a16:creationId xmlns:a16="http://schemas.microsoft.com/office/drawing/2014/main" id="{456100B8-4A4C-4868-9D90-6769E8D2AA33}"/>
              </a:ext>
            </a:extLst>
          </p:cNvPr>
          <p:cNvSpPr/>
          <p:nvPr userDrawn="1"/>
        </p:nvSpPr>
        <p:spPr>
          <a:xfrm rot="18932423">
            <a:off x="-735098" y="889565"/>
            <a:ext cx="3838044" cy="530454"/>
          </a:xfrm>
          <a:custGeom>
            <a:avLst/>
            <a:gdLst>
              <a:gd name="connsiteX0" fmla="*/ 3297489 w 3838044"/>
              <a:gd name="connsiteY0" fmla="*/ 0 h 530454"/>
              <a:gd name="connsiteX1" fmla="*/ 3838044 w 3838044"/>
              <a:gd name="connsiteY1" fmla="*/ 530454 h 530454"/>
              <a:gd name="connsiteX2" fmla="*/ 0 w 3838044"/>
              <a:gd name="connsiteY2" fmla="*/ 530454 h 530454"/>
              <a:gd name="connsiteX3" fmla="*/ 520541 w 3838044"/>
              <a:gd name="connsiteY3" fmla="*/ 0 h 530454"/>
            </a:gdLst>
            <a:ahLst/>
            <a:cxnLst>
              <a:cxn ang="0">
                <a:pos x="connsiteX0" y="connsiteY0"/>
              </a:cxn>
              <a:cxn ang="0">
                <a:pos x="connsiteX1" y="connsiteY1"/>
              </a:cxn>
              <a:cxn ang="0">
                <a:pos x="connsiteX2" y="connsiteY2"/>
              </a:cxn>
              <a:cxn ang="0">
                <a:pos x="connsiteX3" y="connsiteY3"/>
              </a:cxn>
            </a:cxnLst>
            <a:rect l="l" t="t" r="r" b="b"/>
            <a:pathLst>
              <a:path w="3838044" h="530454">
                <a:moveTo>
                  <a:pt x="3297489" y="0"/>
                </a:moveTo>
                <a:lnTo>
                  <a:pt x="3838044" y="530454"/>
                </a:lnTo>
                <a:lnTo>
                  <a:pt x="0" y="530454"/>
                </a:lnTo>
                <a:lnTo>
                  <a:pt x="520541" y="0"/>
                </a:lnTo>
                <a:close/>
              </a:path>
            </a:pathLst>
          </a:custGeom>
          <a:solidFill>
            <a:srgbClr val="009D9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pic>
        <p:nvPicPr>
          <p:cNvPr id="39" name="Graphique 14">
            <a:extLst>
              <a:ext uri="{FF2B5EF4-FFF2-40B4-BE49-F238E27FC236}">
                <a16:creationId xmlns:a16="http://schemas.microsoft.com/office/drawing/2014/main" id="{0002BE8A-F806-4834-B56C-FEA5F8924DF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983372" y="5821836"/>
            <a:ext cx="939784" cy="847524"/>
          </a:xfrm>
          <a:prstGeom prst="rect">
            <a:avLst/>
          </a:prstGeom>
        </p:spPr>
      </p:pic>
      <p:pic>
        <p:nvPicPr>
          <p:cNvPr id="40" name="Image 15" descr="Une image contenant objet&#10;&#10;Description générée automatiquement">
            <a:extLst>
              <a:ext uri="{FF2B5EF4-FFF2-40B4-BE49-F238E27FC236}">
                <a16:creationId xmlns:a16="http://schemas.microsoft.com/office/drawing/2014/main" id="{BB2F81E7-8E1B-4224-8D83-9C6A7FEF5537}"/>
              </a:ext>
            </a:extLst>
          </p:cNvPr>
          <p:cNvPicPr>
            <a:picLocks noChangeAspect="1"/>
          </p:cNvPicPr>
          <p:nvPr userDrawn="1"/>
        </p:nvPicPr>
        <p:blipFill rotWithShape="1">
          <a:blip r:embed="rId4" cstate="print">
            <a:biLevel thresh="25000"/>
            <a:extLst>
              <a:ext uri="{28A0092B-C50C-407E-A947-70E740481C1C}">
                <a14:useLocalDpi xmlns:a14="http://schemas.microsoft.com/office/drawing/2010/main" val="0"/>
              </a:ext>
            </a:extLst>
          </a:blip>
          <a:srcRect r="23242"/>
          <a:stretch/>
        </p:blipFill>
        <p:spPr>
          <a:xfrm>
            <a:off x="8003071" y="5986848"/>
            <a:ext cx="2802864" cy="649976"/>
          </a:xfrm>
          <a:prstGeom prst="rect">
            <a:avLst/>
          </a:prstGeom>
        </p:spPr>
      </p:pic>
      <p:sp>
        <p:nvSpPr>
          <p:cNvPr id="41" name="Sous-titre 2">
            <a:extLst>
              <a:ext uri="{FF2B5EF4-FFF2-40B4-BE49-F238E27FC236}">
                <a16:creationId xmlns:a16="http://schemas.microsoft.com/office/drawing/2014/main" id="{ED09B6BE-6198-44B1-9142-0B28613D2987}"/>
              </a:ext>
            </a:extLst>
          </p:cNvPr>
          <p:cNvSpPr>
            <a:spLocks noGrp="1"/>
          </p:cNvSpPr>
          <p:nvPr>
            <p:ph type="subTitle" idx="1" hasCustomPrompt="1"/>
          </p:nvPr>
        </p:nvSpPr>
        <p:spPr>
          <a:xfrm>
            <a:off x="459131" y="3001503"/>
            <a:ext cx="7551997" cy="461665"/>
          </a:xfrm>
          <a:prstGeom prst="rect">
            <a:avLst/>
          </a:prstGeom>
        </p:spPr>
        <p:txBody>
          <a:bodyPr wrap="square" lIns="108000" rIns="180000">
            <a:spAutoFit/>
          </a:bodyPr>
          <a:lstStyle>
            <a:lvl1pPr marL="0" indent="0" algn="l">
              <a:lnSpc>
                <a:spcPct val="100000"/>
              </a:lnSpc>
              <a:spcBef>
                <a:spcPts val="576"/>
              </a:spcBef>
              <a:buNone/>
              <a:defRPr sz="2400" b="1">
                <a:solidFill>
                  <a:schemeClr val="bg1"/>
                </a:solidFill>
                <a:latin typeface="Arial Black" panose="020B0A040201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GB" noProof="0" dirty="0"/>
              <a:t>Additional subtitle</a:t>
            </a:r>
          </a:p>
        </p:txBody>
      </p:sp>
      <p:sp>
        <p:nvSpPr>
          <p:cNvPr id="44" name="Espace réservé pour une image  9">
            <a:extLst>
              <a:ext uri="{FF2B5EF4-FFF2-40B4-BE49-F238E27FC236}">
                <a16:creationId xmlns:a16="http://schemas.microsoft.com/office/drawing/2014/main" id="{E256B8E8-F68E-497E-A6CF-14C787B136C7}"/>
              </a:ext>
            </a:extLst>
          </p:cNvPr>
          <p:cNvSpPr>
            <a:spLocks noGrp="1"/>
          </p:cNvSpPr>
          <p:nvPr>
            <p:ph type="pic" sz="quarter" idx="11" hasCustomPrompt="1"/>
          </p:nvPr>
        </p:nvSpPr>
        <p:spPr>
          <a:xfrm>
            <a:off x="574342" y="5302567"/>
            <a:ext cx="1814925" cy="914400"/>
          </a:xfrm>
          <a:prstGeom prst="rect">
            <a:avLst/>
          </a:prstGeom>
          <a:solidFill>
            <a:schemeClr val="bg1">
              <a:lumMod val="95000"/>
            </a:schemeClr>
          </a:solidFill>
        </p:spPr>
        <p:txBody>
          <a:bodyPr tIns="72000">
            <a:normAutofit/>
          </a:bodyPr>
          <a:lstStyle>
            <a:lvl1pPr marL="0" indent="0" algn="ctr">
              <a:lnSpc>
                <a:spcPct val="100000"/>
              </a:lnSpc>
              <a:spcBef>
                <a:spcPts val="264"/>
              </a:spcBef>
              <a:buNone/>
              <a:defRPr sz="1100">
                <a:solidFill>
                  <a:schemeClr val="tx1"/>
                </a:solidFill>
                <a:latin typeface="Arial" panose="020B0604020202020204" pitchFamily="34" charset="0"/>
                <a:cs typeface="Arial" panose="020B0604020202020204" pitchFamily="34" charset="0"/>
              </a:defRPr>
            </a:lvl1pPr>
          </a:lstStyle>
          <a:p>
            <a:r>
              <a:rPr lang="en-GB" dirty="0"/>
              <a:t>CUSTOMER'S LOGO</a:t>
            </a:r>
          </a:p>
        </p:txBody>
      </p:sp>
      <p:sp>
        <p:nvSpPr>
          <p:cNvPr id="45" name="Espace réservé du texte 8">
            <a:extLst>
              <a:ext uri="{FF2B5EF4-FFF2-40B4-BE49-F238E27FC236}">
                <a16:creationId xmlns:a16="http://schemas.microsoft.com/office/drawing/2014/main" id="{34D87F5E-86BE-4F94-AC25-DBBC59675543}"/>
              </a:ext>
            </a:extLst>
          </p:cNvPr>
          <p:cNvSpPr>
            <a:spLocks noGrp="1"/>
          </p:cNvSpPr>
          <p:nvPr>
            <p:ph type="body" sz="quarter" idx="12" hasCustomPrompt="1"/>
          </p:nvPr>
        </p:nvSpPr>
        <p:spPr>
          <a:xfrm>
            <a:off x="459131" y="4014515"/>
            <a:ext cx="7551997" cy="400110"/>
          </a:xfrm>
          <a:prstGeom prst="rect">
            <a:avLst/>
          </a:prstGeom>
        </p:spPr>
        <p:txBody>
          <a:bodyPr wrap="square" lIns="108000">
            <a:spAutoFit/>
          </a:bodyPr>
          <a:lstStyle>
            <a:lvl1pPr marL="0" indent="0">
              <a:lnSpc>
                <a:spcPct val="100000"/>
              </a:lnSpc>
              <a:spcBef>
                <a:spcPts val="480"/>
              </a:spcBef>
              <a:buNone/>
              <a:defRPr sz="2000">
                <a:solidFill>
                  <a:schemeClr val="bg1"/>
                </a:solidFill>
                <a:latin typeface="Arial" panose="020B0604020202020204" pitchFamily="34" charset="0"/>
                <a:cs typeface="Arial" panose="020B06040202020202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Name of the speaker</a:t>
            </a:r>
          </a:p>
        </p:txBody>
      </p:sp>
      <p:cxnSp>
        <p:nvCxnSpPr>
          <p:cNvPr id="46" name="Connecteur droit 26">
            <a:extLst>
              <a:ext uri="{FF2B5EF4-FFF2-40B4-BE49-F238E27FC236}">
                <a16:creationId xmlns:a16="http://schemas.microsoft.com/office/drawing/2014/main" id="{D919C3F5-58B8-482D-BEAA-A218DE89B9C2}"/>
              </a:ext>
            </a:extLst>
          </p:cNvPr>
          <p:cNvCxnSpPr>
            <a:cxnSpLocks/>
          </p:cNvCxnSpPr>
          <p:nvPr userDrawn="1"/>
        </p:nvCxnSpPr>
        <p:spPr>
          <a:xfrm>
            <a:off x="571500" y="3933056"/>
            <a:ext cx="66396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2" name="Titre 1">
            <a:extLst>
              <a:ext uri="{FF2B5EF4-FFF2-40B4-BE49-F238E27FC236}">
                <a16:creationId xmlns:a16="http://schemas.microsoft.com/office/drawing/2014/main" id="{A4F0AD09-6A63-48F7-AAAE-03F1B970289E}"/>
              </a:ext>
            </a:extLst>
          </p:cNvPr>
          <p:cNvSpPr>
            <a:spLocks noGrp="1"/>
          </p:cNvSpPr>
          <p:nvPr>
            <p:ph type="ctrTitle" hasCustomPrompt="1"/>
          </p:nvPr>
        </p:nvSpPr>
        <p:spPr>
          <a:xfrm>
            <a:off x="459207" y="521852"/>
            <a:ext cx="7551997" cy="2475348"/>
          </a:xfrm>
          <a:prstGeom prst="rect">
            <a:avLst/>
          </a:prstGeom>
        </p:spPr>
        <p:txBody>
          <a:bodyPr lIns="72000" anchor="t">
            <a:normAutofit/>
          </a:bodyPr>
          <a:lstStyle>
            <a:lvl1pPr algn="l">
              <a:lnSpc>
                <a:spcPct val="80000"/>
              </a:lnSpc>
              <a:defRPr sz="6000" b="1" cap="all" spc="-200" baseline="0">
                <a:solidFill>
                  <a:schemeClr val="bg1"/>
                </a:solidFill>
                <a:latin typeface="Arial Black" panose="020B0A04020102020204" pitchFamily="34" charset="0"/>
              </a:defRPr>
            </a:lvl1pPr>
          </a:lstStyle>
          <a:p>
            <a:pPr lvl="0"/>
            <a:r>
              <a:rPr lang="en-GB" noProof="0" dirty="0"/>
              <a:t>Presentation title</a:t>
            </a:r>
          </a:p>
        </p:txBody>
      </p:sp>
      <p:sp>
        <p:nvSpPr>
          <p:cNvPr id="13" name="Espace réservé du texte 8">
            <a:extLst>
              <a:ext uri="{FF2B5EF4-FFF2-40B4-BE49-F238E27FC236}">
                <a16:creationId xmlns:a16="http://schemas.microsoft.com/office/drawing/2014/main" id="{D957F4FB-9556-4942-8182-7B7F45D32BEE}"/>
              </a:ext>
            </a:extLst>
          </p:cNvPr>
          <p:cNvSpPr>
            <a:spLocks noGrp="1"/>
          </p:cNvSpPr>
          <p:nvPr>
            <p:ph type="body" sz="quarter" idx="13" hasCustomPrompt="1"/>
          </p:nvPr>
        </p:nvSpPr>
        <p:spPr>
          <a:xfrm>
            <a:off x="459131" y="4458258"/>
            <a:ext cx="7551997" cy="307777"/>
          </a:xfrm>
          <a:prstGeom prst="rect">
            <a:avLst/>
          </a:prstGeom>
        </p:spPr>
        <p:txBody>
          <a:bodyPr wrap="square" lIns="108000">
            <a:spAutoFit/>
          </a:bodyPr>
          <a:lstStyle>
            <a:lvl1pPr>
              <a:lnSpc>
                <a:spcPct val="100000"/>
              </a:lnSpc>
              <a:spcBef>
                <a:spcPts val="336"/>
              </a:spcBef>
              <a:defRPr lang="en-GB" sz="1400" dirty="0">
                <a:solidFill>
                  <a:schemeClr val="bg1"/>
                </a:solidFill>
                <a:latin typeface="Arial" panose="020B0604020202020204" pitchFamily="34" charset="0"/>
              </a:defRPr>
            </a:lvl1pPr>
          </a:lstStyle>
          <a:p>
            <a:pPr marL="0" lvl="0" indent="0">
              <a:buNone/>
            </a:pPr>
            <a:r>
              <a:rPr lang="en-GB" noProof="0" dirty="0"/>
              <a:t>Date</a:t>
            </a:r>
          </a:p>
        </p:txBody>
      </p:sp>
      <p:sp>
        <p:nvSpPr>
          <p:cNvPr id="15" name="Cadre 7">
            <a:extLst>
              <a:ext uri="{FF2B5EF4-FFF2-40B4-BE49-F238E27FC236}">
                <a16:creationId xmlns:a16="http://schemas.microsoft.com/office/drawing/2014/main" id="{A6078041-4AB4-ED4C-876C-764ACD6FF22A}"/>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Tree>
    <p:extLst>
      <p:ext uri="{BB962C8B-B14F-4D97-AF65-F5344CB8AC3E}">
        <p14:creationId xmlns:p14="http://schemas.microsoft.com/office/powerpoint/2010/main" val="410128901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_Front page">
    <p:spTree>
      <p:nvGrpSpPr>
        <p:cNvPr id="1" name=""/>
        <p:cNvGrpSpPr/>
        <p:nvPr/>
      </p:nvGrpSpPr>
      <p:grpSpPr>
        <a:xfrm>
          <a:off x="0" y="0"/>
          <a:ext cx="0" cy="0"/>
          <a:chOff x="0" y="0"/>
          <a:chExt cx="0" cy="0"/>
        </a:xfrm>
      </p:grpSpPr>
      <p:sp>
        <p:nvSpPr>
          <p:cNvPr id="37" name="Forme libre : forme 22">
            <a:extLst>
              <a:ext uri="{FF2B5EF4-FFF2-40B4-BE49-F238E27FC236}">
                <a16:creationId xmlns:a16="http://schemas.microsoft.com/office/drawing/2014/main" id="{3FE04B15-7014-4913-BFC9-8C72F19F2705}"/>
              </a:ext>
            </a:extLst>
          </p:cNvPr>
          <p:cNvSpPr/>
          <p:nvPr userDrawn="1"/>
        </p:nvSpPr>
        <p:spPr>
          <a:xfrm rot="18932423">
            <a:off x="-954765" y="1427043"/>
            <a:ext cx="5372804" cy="530454"/>
          </a:xfrm>
          <a:custGeom>
            <a:avLst/>
            <a:gdLst>
              <a:gd name="connsiteX0" fmla="*/ 4832249 w 5372804"/>
              <a:gd name="connsiteY0" fmla="*/ 0 h 530454"/>
              <a:gd name="connsiteX1" fmla="*/ 5372804 w 5372804"/>
              <a:gd name="connsiteY1" fmla="*/ 530454 h 530454"/>
              <a:gd name="connsiteX2" fmla="*/ 0 w 5372804"/>
              <a:gd name="connsiteY2" fmla="*/ 530454 h 530454"/>
              <a:gd name="connsiteX3" fmla="*/ 520541 w 5372804"/>
              <a:gd name="connsiteY3" fmla="*/ 0 h 530454"/>
            </a:gdLst>
            <a:ahLst/>
            <a:cxnLst>
              <a:cxn ang="0">
                <a:pos x="connsiteX0" y="connsiteY0"/>
              </a:cxn>
              <a:cxn ang="0">
                <a:pos x="connsiteX1" y="connsiteY1"/>
              </a:cxn>
              <a:cxn ang="0">
                <a:pos x="connsiteX2" y="connsiteY2"/>
              </a:cxn>
              <a:cxn ang="0">
                <a:pos x="connsiteX3" y="connsiteY3"/>
              </a:cxn>
            </a:cxnLst>
            <a:rect l="l" t="t" r="r" b="b"/>
            <a:pathLst>
              <a:path w="5372804" h="530454">
                <a:moveTo>
                  <a:pt x="4832249" y="0"/>
                </a:moveTo>
                <a:lnTo>
                  <a:pt x="5372804" y="530454"/>
                </a:lnTo>
                <a:lnTo>
                  <a:pt x="0" y="530454"/>
                </a:lnTo>
                <a:lnTo>
                  <a:pt x="520541"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38" name="Forme libre : forme 20">
            <a:extLst>
              <a:ext uri="{FF2B5EF4-FFF2-40B4-BE49-F238E27FC236}">
                <a16:creationId xmlns:a16="http://schemas.microsoft.com/office/drawing/2014/main" id="{456100B8-4A4C-4868-9D90-6769E8D2AA33}"/>
              </a:ext>
            </a:extLst>
          </p:cNvPr>
          <p:cNvSpPr/>
          <p:nvPr userDrawn="1"/>
        </p:nvSpPr>
        <p:spPr>
          <a:xfrm rot="18932423">
            <a:off x="-735098" y="889565"/>
            <a:ext cx="3838044" cy="530454"/>
          </a:xfrm>
          <a:custGeom>
            <a:avLst/>
            <a:gdLst>
              <a:gd name="connsiteX0" fmla="*/ 3297489 w 3838044"/>
              <a:gd name="connsiteY0" fmla="*/ 0 h 530454"/>
              <a:gd name="connsiteX1" fmla="*/ 3838044 w 3838044"/>
              <a:gd name="connsiteY1" fmla="*/ 530454 h 530454"/>
              <a:gd name="connsiteX2" fmla="*/ 0 w 3838044"/>
              <a:gd name="connsiteY2" fmla="*/ 530454 h 530454"/>
              <a:gd name="connsiteX3" fmla="*/ 520541 w 3838044"/>
              <a:gd name="connsiteY3" fmla="*/ 0 h 530454"/>
            </a:gdLst>
            <a:ahLst/>
            <a:cxnLst>
              <a:cxn ang="0">
                <a:pos x="connsiteX0" y="connsiteY0"/>
              </a:cxn>
              <a:cxn ang="0">
                <a:pos x="connsiteX1" y="connsiteY1"/>
              </a:cxn>
              <a:cxn ang="0">
                <a:pos x="connsiteX2" y="connsiteY2"/>
              </a:cxn>
              <a:cxn ang="0">
                <a:pos x="connsiteX3" y="connsiteY3"/>
              </a:cxn>
            </a:cxnLst>
            <a:rect l="l" t="t" r="r" b="b"/>
            <a:pathLst>
              <a:path w="3838044" h="530454">
                <a:moveTo>
                  <a:pt x="3297489" y="0"/>
                </a:moveTo>
                <a:lnTo>
                  <a:pt x="3838044" y="530454"/>
                </a:lnTo>
                <a:lnTo>
                  <a:pt x="0" y="530454"/>
                </a:lnTo>
                <a:lnTo>
                  <a:pt x="520541" y="0"/>
                </a:lnTo>
                <a:close/>
              </a:path>
            </a:pathLst>
          </a:custGeom>
          <a:solidFill>
            <a:srgbClr val="13586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pic>
        <p:nvPicPr>
          <p:cNvPr id="39" name="Graphique 14">
            <a:extLst>
              <a:ext uri="{FF2B5EF4-FFF2-40B4-BE49-F238E27FC236}">
                <a16:creationId xmlns:a16="http://schemas.microsoft.com/office/drawing/2014/main" id="{0002BE8A-F806-4834-B56C-FEA5F8924DF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983372" y="5821836"/>
            <a:ext cx="939784" cy="847524"/>
          </a:xfrm>
          <a:prstGeom prst="rect">
            <a:avLst/>
          </a:prstGeom>
        </p:spPr>
      </p:pic>
      <p:pic>
        <p:nvPicPr>
          <p:cNvPr id="40" name="Image 15" descr="Une image contenant objet&#10;&#10;Description générée automatiquement">
            <a:extLst>
              <a:ext uri="{FF2B5EF4-FFF2-40B4-BE49-F238E27FC236}">
                <a16:creationId xmlns:a16="http://schemas.microsoft.com/office/drawing/2014/main" id="{BB2F81E7-8E1B-4224-8D83-9C6A7FEF5537}"/>
              </a:ext>
            </a:extLst>
          </p:cNvPr>
          <p:cNvPicPr>
            <a:picLocks noChangeAspect="1"/>
          </p:cNvPicPr>
          <p:nvPr userDrawn="1"/>
        </p:nvPicPr>
        <p:blipFill rotWithShape="1">
          <a:blip r:embed="rId4" cstate="print">
            <a:biLevel thresh="25000"/>
            <a:extLst>
              <a:ext uri="{28A0092B-C50C-407E-A947-70E740481C1C}">
                <a14:useLocalDpi xmlns:a14="http://schemas.microsoft.com/office/drawing/2010/main" val="0"/>
              </a:ext>
            </a:extLst>
          </a:blip>
          <a:srcRect r="23242"/>
          <a:stretch/>
        </p:blipFill>
        <p:spPr>
          <a:xfrm>
            <a:off x="8003071" y="5986848"/>
            <a:ext cx="2802864" cy="649976"/>
          </a:xfrm>
          <a:prstGeom prst="rect">
            <a:avLst/>
          </a:prstGeom>
        </p:spPr>
      </p:pic>
      <p:sp>
        <p:nvSpPr>
          <p:cNvPr id="41" name="Sous-titre 2">
            <a:extLst>
              <a:ext uri="{FF2B5EF4-FFF2-40B4-BE49-F238E27FC236}">
                <a16:creationId xmlns:a16="http://schemas.microsoft.com/office/drawing/2014/main" id="{ED09B6BE-6198-44B1-9142-0B28613D2987}"/>
              </a:ext>
            </a:extLst>
          </p:cNvPr>
          <p:cNvSpPr>
            <a:spLocks noGrp="1"/>
          </p:cNvSpPr>
          <p:nvPr>
            <p:ph type="subTitle" idx="1" hasCustomPrompt="1"/>
          </p:nvPr>
        </p:nvSpPr>
        <p:spPr>
          <a:xfrm>
            <a:off x="459131" y="3001503"/>
            <a:ext cx="7551997" cy="461665"/>
          </a:xfrm>
          <a:prstGeom prst="rect">
            <a:avLst/>
          </a:prstGeom>
        </p:spPr>
        <p:txBody>
          <a:bodyPr wrap="square" lIns="108000" rIns="180000">
            <a:spAutoFit/>
          </a:bodyPr>
          <a:lstStyle>
            <a:lvl1pPr marL="0" indent="0" algn="l">
              <a:lnSpc>
                <a:spcPct val="100000"/>
              </a:lnSpc>
              <a:spcBef>
                <a:spcPts val="576"/>
              </a:spcBef>
              <a:buNone/>
              <a:defRPr sz="2400" b="1">
                <a:solidFill>
                  <a:schemeClr val="bg1"/>
                </a:solidFill>
                <a:latin typeface="Arial Black" panose="020B0A040201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GB" noProof="0"/>
              <a:t>Additional subtitle</a:t>
            </a:r>
          </a:p>
        </p:txBody>
      </p:sp>
      <p:sp>
        <p:nvSpPr>
          <p:cNvPr id="44" name="Espace réservé pour une image  9">
            <a:extLst>
              <a:ext uri="{FF2B5EF4-FFF2-40B4-BE49-F238E27FC236}">
                <a16:creationId xmlns:a16="http://schemas.microsoft.com/office/drawing/2014/main" id="{E256B8E8-F68E-497E-A6CF-14C787B136C7}"/>
              </a:ext>
            </a:extLst>
          </p:cNvPr>
          <p:cNvSpPr>
            <a:spLocks noGrp="1"/>
          </p:cNvSpPr>
          <p:nvPr>
            <p:ph type="pic" sz="quarter" idx="11" hasCustomPrompt="1"/>
          </p:nvPr>
        </p:nvSpPr>
        <p:spPr>
          <a:xfrm>
            <a:off x="574342" y="5302567"/>
            <a:ext cx="1814925" cy="914400"/>
          </a:xfrm>
          <a:prstGeom prst="rect">
            <a:avLst/>
          </a:prstGeom>
          <a:solidFill>
            <a:schemeClr val="bg1">
              <a:lumMod val="95000"/>
            </a:schemeClr>
          </a:solidFill>
        </p:spPr>
        <p:txBody>
          <a:bodyPr tIns="72000">
            <a:normAutofit/>
          </a:bodyPr>
          <a:lstStyle>
            <a:lvl1pPr marL="0" indent="0" algn="ctr">
              <a:lnSpc>
                <a:spcPct val="100000"/>
              </a:lnSpc>
              <a:spcBef>
                <a:spcPts val="264"/>
              </a:spcBef>
              <a:buNone/>
              <a:defRPr sz="1100">
                <a:solidFill>
                  <a:schemeClr val="tx1"/>
                </a:solidFill>
                <a:latin typeface="Arial" panose="020B0604020202020204" pitchFamily="34" charset="0"/>
                <a:cs typeface="Arial" panose="020B0604020202020204" pitchFamily="34" charset="0"/>
              </a:defRPr>
            </a:lvl1pPr>
          </a:lstStyle>
          <a:p>
            <a:r>
              <a:rPr lang="en-GB" dirty="0"/>
              <a:t>CUSTOMER'S LOGO</a:t>
            </a:r>
          </a:p>
        </p:txBody>
      </p:sp>
      <p:sp>
        <p:nvSpPr>
          <p:cNvPr id="45" name="Espace réservé du texte 8">
            <a:extLst>
              <a:ext uri="{FF2B5EF4-FFF2-40B4-BE49-F238E27FC236}">
                <a16:creationId xmlns:a16="http://schemas.microsoft.com/office/drawing/2014/main" id="{34D87F5E-86BE-4F94-AC25-DBBC59675543}"/>
              </a:ext>
            </a:extLst>
          </p:cNvPr>
          <p:cNvSpPr>
            <a:spLocks noGrp="1"/>
          </p:cNvSpPr>
          <p:nvPr>
            <p:ph type="body" sz="quarter" idx="12" hasCustomPrompt="1"/>
          </p:nvPr>
        </p:nvSpPr>
        <p:spPr>
          <a:xfrm>
            <a:off x="459131" y="4014515"/>
            <a:ext cx="7551997" cy="400110"/>
          </a:xfrm>
          <a:prstGeom prst="rect">
            <a:avLst/>
          </a:prstGeom>
        </p:spPr>
        <p:txBody>
          <a:bodyPr wrap="square" lIns="108000">
            <a:spAutoFit/>
          </a:bodyPr>
          <a:lstStyle>
            <a:lvl1pPr marL="0" indent="0">
              <a:lnSpc>
                <a:spcPct val="100000"/>
              </a:lnSpc>
              <a:spcBef>
                <a:spcPts val="480"/>
              </a:spcBef>
              <a:buNone/>
              <a:defRPr sz="2000">
                <a:solidFill>
                  <a:schemeClr val="bg1"/>
                </a:solidFill>
                <a:latin typeface="Arial" panose="020B0604020202020204" pitchFamily="34" charset="0"/>
                <a:cs typeface="Arial" panose="020B06040202020202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noProof="0"/>
              <a:t>Name of the speaker</a:t>
            </a:r>
          </a:p>
        </p:txBody>
      </p:sp>
      <p:sp>
        <p:nvSpPr>
          <p:cNvPr id="42" name="Titre 1">
            <a:extLst>
              <a:ext uri="{FF2B5EF4-FFF2-40B4-BE49-F238E27FC236}">
                <a16:creationId xmlns:a16="http://schemas.microsoft.com/office/drawing/2014/main" id="{A4F0AD09-6A63-48F7-AAAE-03F1B970289E}"/>
              </a:ext>
            </a:extLst>
          </p:cNvPr>
          <p:cNvSpPr>
            <a:spLocks noGrp="1"/>
          </p:cNvSpPr>
          <p:nvPr>
            <p:ph type="ctrTitle" hasCustomPrompt="1"/>
          </p:nvPr>
        </p:nvSpPr>
        <p:spPr>
          <a:xfrm>
            <a:off x="459207" y="521852"/>
            <a:ext cx="7551997" cy="2475348"/>
          </a:xfrm>
          <a:prstGeom prst="rect">
            <a:avLst/>
          </a:prstGeom>
        </p:spPr>
        <p:txBody>
          <a:bodyPr lIns="72000" anchor="t">
            <a:normAutofit/>
          </a:bodyPr>
          <a:lstStyle>
            <a:lvl1pPr algn="l">
              <a:lnSpc>
                <a:spcPct val="80000"/>
              </a:lnSpc>
              <a:defRPr sz="6000" b="1" cap="all" spc="-200" baseline="0">
                <a:solidFill>
                  <a:schemeClr val="bg1"/>
                </a:solidFill>
                <a:latin typeface="Arial Black" panose="020B0A04020102020204" pitchFamily="34" charset="0"/>
              </a:defRPr>
            </a:lvl1pPr>
          </a:lstStyle>
          <a:p>
            <a:pPr lvl="0"/>
            <a:r>
              <a:rPr lang="en-GB" noProof="0"/>
              <a:t>Presentation title</a:t>
            </a:r>
          </a:p>
        </p:txBody>
      </p:sp>
      <p:sp>
        <p:nvSpPr>
          <p:cNvPr id="13" name="Espace réservé du texte 8">
            <a:extLst>
              <a:ext uri="{FF2B5EF4-FFF2-40B4-BE49-F238E27FC236}">
                <a16:creationId xmlns:a16="http://schemas.microsoft.com/office/drawing/2014/main" id="{D957F4FB-9556-4942-8182-7B7F45D32BEE}"/>
              </a:ext>
            </a:extLst>
          </p:cNvPr>
          <p:cNvSpPr>
            <a:spLocks noGrp="1"/>
          </p:cNvSpPr>
          <p:nvPr>
            <p:ph type="body" sz="quarter" idx="13" hasCustomPrompt="1"/>
          </p:nvPr>
        </p:nvSpPr>
        <p:spPr>
          <a:xfrm>
            <a:off x="459131" y="4458258"/>
            <a:ext cx="7551997" cy="307777"/>
          </a:xfrm>
          <a:prstGeom prst="rect">
            <a:avLst/>
          </a:prstGeom>
        </p:spPr>
        <p:txBody>
          <a:bodyPr wrap="square" lIns="108000">
            <a:spAutoFit/>
          </a:bodyPr>
          <a:lstStyle>
            <a:lvl1pPr>
              <a:lnSpc>
                <a:spcPct val="100000"/>
              </a:lnSpc>
              <a:spcBef>
                <a:spcPts val="336"/>
              </a:spcBef>
              <a:buFontTx/>
              <a:buNone/>
              <a:defRPr lang="en-GB" sz="1400" dirty="0">
                <a:solidFill>
                  <a:schemeClr val="bg1"/>
                </a:solidFill>
                <a:latin typeface="Arial" panose="020B0604020202020204" pitchFamily="34" charset="0"/>
              </a:defRPr>
            </a:lvl1pPr>
          </a:lstStyle>
          <a:p>
            <a:pPr marL="0" lvl="0" indent="0">
              <a:buNone/>
            </a:pPr>
            <a:r>
              <a:rPr lang="en-GB" noProof="0"/>
              <a:t>Date</a:t>
            </a:r>
          </a:p>
        </p:txBody>
      </p:sp>
      <p:sp>
        <p:nvSpPr>
          <p:cNvPr id="15" name="Cadre 7">
            <a:extLst>
              <a:ext uri="{FF2B5EF4-FFF2-40B4-BE49-F238E27FC236}">
                <a16:creationId xmlns:a16="http://schemas.microsoft.com/office/drawing/2014/main" id="{A6078041-4AB4-ED4C-876C-764ACD6FF22A}"/>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Tree>
    <p:extLst>
      <p:ext uri="{BB962C8B-B14F-4D97-AF65-F5344CB8AC3E}">
        <p14:creationId xmlns:p14="http://schemas.microsoft.com/office/powerpoint/2010/main" val="421256406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_white">
    <p:spTree>
      <p:nvGrpSpPr>
        <p:cNvPr id="1" name=""/>
        <p:cNvGrpSpPr/>
        <p:nvPr/>
      </p:nvGrpSpPr>
      <p:grpSpPr>
        <a:xfrm>
          <a:off x="0" y="0"/>
          <a:ext cx="0" cy="0"/>
          <a:chOff x="0" y="0"/>
          <a:chExt cx="0" cy="0"/>
        </a:xfrm>
      </p:grpSpPr>
      <p:sp>
        <p:nvSpPr>
          <p:cNvPr id="7" name="Zástupný symbol pro číslo snímku 5">
            <a:extLst>
              <a:ext uri="{FF2B5EF4-FFF2-40B4-BE49-F238E27FC236}">
                <a16:creationId xmlns:a16="http://schemas.microsoft.com/office/drawing/2014/main" id="{FD5E860C-4B49-49F8-BDBA-E5820723608D}"/>
              </a:ext>
            </a:extLst>
          </p:cNvPr>
          <p:cNvSpPr txBox="1">
            <a:spLocks/>
          </p:cNvSpPr>
          <p:nvPr userDrawn="1"/>
        </p:nvSpPr>
        <p:spPr>
          <a:xfrm>
            <a:off x="47328" y="6417332"/>
            <a:ext cx="2844800" cy="365125"/>
          </a:xfrm>
          <a:prstGeom prst="rect">
            <a:avLst/>
          </a:prstGeom>
        </p:spPr>
        <p:txBody>
          <a:bodyPr vert="horz" lIns="121920" tIns="60960" rIns="121920" bIns="60960" rtlCol="0" anchor="ctr"/>
          <a:lstStyle>
            <a:defPPr>
              <a:defRPr lang="cs-CZ"/>
            </a:defPPr>
            <a:lvl1pPr marL="0" algn="l" defTabSz="914400" rtl="0" eaLnBrk="1" latinLnBrk="0" hangingPunct="1">
              <a:defRPr sz="1200" kern="1200">
                <a:solidFill>
                  <a:srgbClr val="5F5F5F"/>
                </a:solidFill>
                <a:latin typeface="Calibri"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A2DB900-4F27-419C-B2D8-AAC4EB8D73BD}" type="slidenum">
              <a:rPr lang="cs-CZ" sz="1200" smtClean="0">
                <a:solidFill>
                  <a:schemeClr val="bg1">
                    <a:lumMod val="50000"/>
                  </a:schemeClr>
                </a:solidFill>
                <a:latin typeface="+mn-lt"/>
              </a:rPr>
              <a:pPr/>
              <a:t>‹#›</a:t>
            </a:fld>
            <a:endParaRPr lang="cs-CZ" sz="1200" dirty="0">
              <a:solidFill>
                <a:schemeClr val="bg1">
                  <a:lumMod val="50000"/>
                </a:schemeClr>
              </a:solidFill>
              <a:latin typeface="+mn-lt"/>
            </a:endParaRPr>
          </a:p>
        </p:txBody>
      </p:sp>
      <p:sp>
        <p:nvSpPr>
          <p:cNvPr id="8" name="Zástupný nadpis 1">
            <a:extLst>
              <a:ext uri="{FF2B5EF4-FFF2-40B4-BE49-F238E27FC236}">
                <a16:creationId xmlns:a16="http://schemas.microsoft.com/office/drawing/2014/main" id="{9D4E53DC-BE8D-443A-A135-866C3F945121}"/>
              </a:ext>
            </a:extLst>
          </p:cNvPr>
          <p:cNvSpPr>
            <a:spLocks noGrp="1"/>
          </p:cNvSpPr>
          <p:nvPr>
            <p:ph type="title"/>
          </p:nvPr>
        </p:nvSpPr>
        <p:spPr>
          <a:xfrm>
            <a:off x="127590" y="123841"/>
            <a:ext cx="11934000" cy="486000"/>
          </a:xfrm>
          <a:prstGeom prst="rect">
            <a:avLst/>
          </a:prstGeom>
        </p:spPr>
        <p:txBody>
          <a:bodyPr vert="horz" lIns="91440" tIns="45720" rIns="91440" bIns="45720" rtlCol="0" anchor="ctr">
            <a:normAutofit/>
          </a:bodyPr>
          <a:lstStyle/>
          <a:p>
            <a:r>
              <a:rPr lang="cs-CZ" dirty="0"/>
              <a:t>SLIDE TITLE</a:t>
            </a:r>
          </a:p>
        </p:txBody>
      </p:sp>
    </p:spTree>
    <p:extLst>
      <p:ext uri="{BB962C8B-B14F-4D97-AF65-F5344CB8AC3E}">
        <p14:creationId xmlns:p14="http://schemas.microsoft.com/office/powerpoint/2010/main" val="4281136169"/>
      </p:ext>
    </p:extLst>
  </p:cSld>
  <p:clrMapOvr>
    <a:masterClrMapping/>
  </p:clrMapOvr>
  <p:extLst>
    <p:ext uri="{DCECCB84-F9BA-43D5-87BE-67443E8EF086}">
      <p15:sldGuideLst xmlns:p15="http://schemas.microsoft.com/office/powerpoint/2012/main"/>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_text_white">
    <p:spTree>
      <p:nvGrpSpPr>
        <p:cNvPr id="1" name=""/>
        <p:cNvGrpSpPr/>
        <p:nvPr/>
      </p:nvGrpSpPr>
      <p:grpSpPr>
        <a:xfrm>
          <a:off x="0" y="0"/>
          <a:ext cx="0" cy="0"/>
          <a:chOff x="0" y="0"/>
          <a:chExt cx="0" cy="0"/>
        </a:xfrm>
      </p:grpSpPr>
      <p:sp>
        <p:nvSpPr>
          <p:cNvPr id="8" name="Zástupný symbol pro obsah 10">
            <a:extLst>
              <a:ext uri="{FF2B5EF4-FFF2-40B4-BE49-F238E27FC236}">
                <a16:creationId xmlns:a16="http://schemas.microsoft.com/office/drawing/2014/main" id="{CA6A2266-BF2A-4C84-80B0-AC22D7203215}"/>
              </a:ext>
            </a:extLst>
          </p:cNvPr>
          <p:cNvSpPr>
            <a:spLocks noGrp="1"/>
          </p:cNvSpPr>
          <p:nvPr>
            <p:ph sz="quarter" idx="19" hasCustomPrompt="1"/>
          </p:nvPr>
        </p:nvSpPr>
        <p:spPr>
          <a:xfrm>
            <a:off x="127591" y="764705"/>
            <a:ext cx="11934000" cy="5580533"/>
          </a:xfrm>
          <a:prstGeom prst="rect">
            <a:avLst/>
          </a:prstGeom>
        </p:spPr>
        <p:txBody>
          <a:bodyPr lIns="0" tIns="0" rIns="0" bIns="0"/>
          <a:lstStyle>
            <a:lvl1pPr marL="374650" indent="-285750">
              <a:lnSpc>
                <a:spcPct val="100000"/>
              </a:lnSpc>
              <a:spcBef>
                <a:spcPts val="432"/>
              </a:spcBef>
              <a:buFont typeface="Wingdings" panose="05000000000000000000" pitchFamily="2" charset="2"/>
              <a:buChar char="§"/>
              <a:tabLst/>
              <a:defRPr sz="1800">
                <a:solidFill>
                  <a:schemeClr val="tx1"/>
                </a:solidFill>
                <a:latin typeface="Arial" panose="020B0604020202020204" pitchFamily="34" charset="0"/>
                <a:cs typeface="Arial" panose="020B0604020202020204" pitchFamily="34" charset="0"/>
              </a:defRPr>
            </a:lvl1pPr>
            <a:lvl2pPr marL="642937" indent="-285750">
              <a:lnSpc>
                <a:spcPct val="100000"/>
              </a:lnSpc>
              <a:spcBef>
                <a:spcPts val="432"/>
              </a:spcBef>
              <a:buFont typeface="Arial" panose="020B0604020202020204" pitchFamily="34" charset="0"/>
              <a:buChar char="–"/>
              <a:tabLst>
                <a:tab pos="1343025" algn="l"/>
              </a:tabLst>
              <a:defRPr sz="1800">
                <a:solidFill>
                  <a:schemeClr val="tx1"/>
                </a:solidFill>
                <a:latin typeface="Arial" panose="020B0604020202020204" pitchFamily="34" charset="0"/>
                <a:cs typeface="Arial" panose="020B0604020202020204" pitchFamily="34" charset="0"/>
              </a:defRPr>
            </a:lvl2pPr>
            <a:lvl3pPr marL="1202207" indent="-239173">
              <a:buSzPct val="80000"/>
              <a:buFont typeface="Courier New" panose="02070309020205020404" pitchFamily="49" charset="0"/>
              <a:buChar char="o"/>
              <a:defRPr sz="1867">
                <a:solidFill>
                  <a:srgbClr val="404040"/>
                </a:solidFill>
                <a:latin typeface="Arial" panose="020B0604020202020204" pitchFamily="34" charset="0"/>
                <a:cs typeface="Arial" panose="020B0604020202020204" pitchFamily="34" charset="0"/>
              </a:defRPr>
            </a:lvl3pPr>
            <a:lvl4pPr marL="1667850" indent="-239173">
              <a:buSzPct val="90000"/>
              <a:defRPr sz="1600">
                <a:solidFill>
                  <a:srgbClr val="404040"/>
                </a:solidFill>
                <a:latin typeface="Arial" panose="020B0604020202020204" pitchFamily="34" charset="0"/>
                <a:cs typeface="Arial" panose="020B0604020202020204" pitchFamily="34" charset="0"/>
              </a:defRPr>
            </a:lvl4pPr>
            <a:lvl5pPr>
              <a:defRPr>
                <a:solidFill>
                  <a:srgbClr val="404040"/>
                </a:solidFill>
              </a:defRPr>
            </a:lvl5pPr>
          </a:lstStyle>
          <a:p>
            <a:pPr lvl="0"/>
            <a:r>
              <a:rPr lang="cs-CZ" dirty="0"/>
              <a:t>Klepnutím lze upravit styly předlohy textu.</a:t>
            </a:r>
          </a:p>
          <a:p>
            <a:pPr lvl="1"/>
            <a:r>
              <a:rPr lang="cs-CZ" dirty="0"/>
              <a:t>Druhá úroveň</a:t>
            </a:r>
          </a:p>
        </p:txBody>
      </p:sp>
      <p:sp>
        <p:nvSpPr>
          <p:cNvPr id="9" name="Zástupný symbol pro číslo snímku 5">
            <a:extLst>
              <a:ext uri="{FF2B5EF4-FFF2-40B4-BE49-F238E27FC236}">
                <a16:creationId xmlns:a16="http://schemas.microsoft.com/office/drawing/2014/main" id="{32C3F233-6D86-44EA-88A6-7C0DF09152CC}"/>
              </a:ext>
            </a:extLst>
          </p:cNvPr>
          <p:cNvSpPr txBox="1">
            <a:spLocks/>
          </p:cNvSpPr>
          <p:nvPr userDrawn="1"/>
        </p:nvSpPr>
        <p:spPr>
          <a:xfrm>
            <a:off x="47328" y="6417332"/>
            <a:ext cx="2844800" cy="365125"/>
          </a:xfrm>
          <a:prstGeom prst="rect">
            <a:avLst/>
          </a:prstGeom>
        </p:spPr>
        <p:txBody>
          <a:bodyPr vert="horz" lIns="121920" tIns="60960" rIns="121920" bIns="60960" rtlCol="0" anchor="ctr"/>
          <a:lstStyle>
            <a:defPPr>
              <a:defRPr lang="cs-CZ"/>
            </a:defPPr>
            <a:lvl1pPr marL="0" algn="l" defTabSz="914400" rtl="0" eaLnBrk="1" latinLnBrk="0" hangingPunct="1">
              <a:defRPr sz="1200" kern="1200">
                <a:solidFill>
                  <a:srgbClr val="5F5F5F"/>
                </a:solidFill>
                <a:latin typeface="Calibri"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A2DB900-4F27-419C-B2D8-AAC4EB8D73BD}" type="slidenum">
              <a:rPr lang="cs-CZ" sz="1200" smtClean="0">
                <a:solidFill>
                  <a:schemeClr val="bg1">
                    <a:lumMod val="50000"/>
                  </a:schemeClr>
                </a:solidFill>
                <a:latin typeface="+mn-lt"/>
              </a:rPr>
              <a:pPr/>
              <a:t>‹#›</a:t>
            </a:fld>
            <a:endParaRPr lang="cs-CZ" sz="1200" dirty="0">
              <a:solidFill>
                <a:schemeClr val="bg1">
                  <a:lumMod val="50000"/>
                </a:schemeClr>
              </a:solidFill>
              <a:latin typeface="+mn-lt"/>
            </a:endParaRPr>
          </a:p>
        </p:txBody>
      </p:sp>
      <p:sp>
        <p:nvSpPr>
          <p:cNvPr id="10" name="Zástupný nadpis 1">
            <a:extLst>
              <a:ext uri="{FF2B5EF4-FFF2-40B4-BE49-F238E27FC236}">
                <a16:creationId xmlns:a16="http://schemas.microsoft.com/office/drawing/2014/main" id="{5A572D27-0EFE-4DA2-A740-E68865D3ABD5}"/>
              </a:ext>
            </a:extLst>
          </p:cNvPr>
          <p:cNvSpPr>
            <a:spLocks noGrp="1"/>
          </p:cNvSpPr>
          <p:nvPr>
            <p:ph type="title"/>
          </p:nvPr>
        </p:nvSpPr>
        <p:spPr>
          <a:xfrm>
            <a:off x="127590" y="123841"/>
            <a:ext cx="11934000" cy="486000"/>
          </a:xfrm>
          <a:prstGeom prst="rect">
            <a:avLst/>
          </a:prstGeom>
        </p:spPr>
        <p:txBody>
          <a:bodyPr vert="horz" lIns="91440" tIns="45720" rIns="91440" bIns="45720" rtlCol="0" anchor="ctr">
            <a:normAutofit/>
          </a:bodyPr>
          <a:lstStyle/>
          <a:p>
            <a:r>
              <a:rPr lang="cs-CZ" dirty="0"/>
              <a:t>SLIDE TITLE</a:t>
            </a:r>
          </a:p>
        </p:txBody>
      </p:sp>
    </p:spTree>
    <p:extLst>
      <p:ext uri="{BB962C8B-B14F-4D97-AF65-F5344CB8AC3E}">
        <p14:creationId xmlns:p14="http://schemas.microsoft.com/office/powerpoint/2010/main" val="381426543"/>
      </p:ext>
    </p:extLst>
  </p:cSld>
  <p:clrMapOvr>
    <a:masterClrMapping/>
  </p:clrMapOvr>
  <p:extLst>
    <p:ext uri="{DCECCB84-F9BA-43D5-87BE-67443E8EF086}">
      <p15:sldGuideLst xmlns:p15="http://schemas.microsoft.com/office/powerpoint/2012/main"/>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_headline_white">
    <p:spTree>
      <p:nvGrpSpPr>
        <p:cNvPr id="1" name=""/>
        <p:cNvGrpSpPr/>
        <p:nvPr/>
      </p:nvGrpSpPr>
      <p:grpSpPr>
        <a:xfrm>
          <a:off x="0" y="0"/>
          <a:ext cx="0" cy="0"/>
          <a:chOff x="0" y="0"/>
          <a:chExt cx="0" cy="0"/>
        </a:xfrm>
      </p:grpSpPr>
      <p:sp>
        <p:nvSpPr>
          <p:cNvPr id="8" name="Zástupný text 11">
            <a:extLst>
              <a:ext uri="{FF2B5EF4-FFF2-40B4-BE49-F238E27FC236}">
                <a16:creationId xmlns:a16="http://schemas.microsoft.com/office/drawing/2014/main" id="{D75B9138-CC83-4560-8013-7172DC0AD3F9}"/>
              </a:ext>
            </a:extLst>
          </p:cNvPr>
          <p:cNvSpPr>
            <a:spLocks noGrp="1"/>
          </p:cNvSpPr>
          <p:nvPr>
            <p:ph type="body" sz="quarter" idx="10" hasCustomPrompt="1"/>
          </p:nvPr>
        </p:nvSpPr>
        <p:spPr>
          <a:xfrm>
            <a:off x="127591" y="626028"/>
            <a:ext cx="11934000" cy="642385"/>
          </a:xfrm>
          <a:prstGeom prst="rect">
            <a:avLst/>
          </a:prstGeom>
        </p:spPr>
        <p:txBody>
          <a:bodyPr vert="horz" lIns="90000" tIns="46800" rIns="90000" bIns="46800" rtlCol="0" anchor="t" anchorCtr="0">
            <a:noAutofit/>
          </a:bodyPr>
          <a:lstStyle>
            <a:lvl1pPr marL="0" marR="0" indent="-232828" algn="l" defTabSz="1219140" rtl="0" eaLnBrk="1" fontAlgn="auto" latinLnBrk="0" hangingPunct="1">
              <a:lnSpc>
                <a:spcPct val="100000"/>
              </a:lnSpc>
              <a:spcBef>
                <a:spcPct val="20000"/>
              </a:spcBef>
              <a:spcAft>
                <a:spcPts val="0"/>
              </a:spcAft>
              <a:buClrTx/>
              <a:buSzTx/>
              <a:buFont typeface="Arial" pitchFamily="34" charset="0"/>
              <a:buNone/>
              <a:tabLst/>
              <a:defRPr lang="cs-CZ" sz="1600" b="1" dirty="0" smtClean="0">
                <a:solidFill>
                  <a:schemeClr val="bg2"/>
                </a:solidFill>
                <a:latin typeface="Arial" panose="020B0604020202020204" pitchFamily="34" charset="0"/>
              </a:defRPr>
            </a:lvl1pPr>
            <a:lvl2pPr>
              <a:defRPr lang="cs-CZ" dirty="0" smtClean="0">
                <a:solidFill>
                  <a:schemeClr val="tx1"/>
                </a:solidFill>
                <a:latin typeface="+mn-lt"/>
                <a:cs typeface="+mn-cs"/>
              </a:defRPr>
            </a:lvl2pPr>
            <a:lvl3pPr>
              <a:defRPr lang="cs-CZ" dirty="0" smtClean="0">
                <a:solidFill>
                  <a:schemeClr val="tx1"/>
                </a:solidFill>
                <a:latin typeface="+mn-lt"/>
                <a:cs typeface="+mn-cs"/>
              </a:defRPr>
            </a:lvl3pPr>
            <a:lvl4pPr>
              <a:defRPr lang="cs-CZ" sz="2400" dirty="0" smtClean="0">
                <a:solidFill>
                  <a:schemeClr val="tx1"/>
                </a:solidFill>
                <a:latin typeface="+mn-lt"/>
                <a:cs typeface="+mn-cs"/>
              </a:defRPr>
            </a:lvl4pPr>
            <a:lvl5pPr>
              <a:defRPr lang="cs-CZ" sz="2400" dirty="0">
                <a:solidFill>
                  <a:schemeClr val="tx1"/>
                </a:solidFill>
                <a:latin typeface="+mn-lt"/>
                <a:cs typeface="+mn-cs"/>
              </a:defRPr>
            </a:lvl5pPr>
          </a:lstStyle>
          <a:p>
            <a:pPr marL="0" marR="0" lvl="0" indent="-232828" algn="l" defTabSz="1219140" rtl="0" eaLnBrk="1" fontAlgn="auto" latinLnBrk="0" hangingPunct="1">
              <a:lnSpc>
                <a:spcPct val="100000"/>
              </a:lnSpc>
              <a:spcBef>
                <a:spcPct val="20000"/>
              </a:spcBef>
              <a:spcAft>
                <a:spcPts val="0"/>
              </a:spcAft>
              <a:buClrTx/>
              <a:buSzTx/>
              <a:buFont typeface="Arial" pitchFamily="34" charset="0"/>
              <a:buNone/>
              <a:tabLst/>
              <a:defRPr/>
            </a:pPr>
            <a:r>
              <a:rPr lang="en-GB" noProof="0" dirty="0"/>
              <a:t>Headline</a:t>
            </a:r>
          </a:p>
        </p:txBody>
      </p:sp>
      <p:sp>
        <p:nvSpPr>
          <p:cNvPr id="9" name="Zástupný symbol pro číslo snímku 5">
            <a:extLst>
              <a:ext uri="{FF2B5EF4-FFF2-40B4-BE49-F238E27FC236}">
                <a16:creationId xmlns:a16="http://schemas.microsoft.com/office/drawing/2014/main" id="{FDBD8B65-002E-457B-81D4-568AF849A79C}"/>
              </a:ext>
            </a:extLst>
          </p:cNvPr>
          <p:cNvSpPr txBox="1">
            <a:spLocks/>
          </p:cNvSpPr>
          <p:nvPr userDrawn="1"/>
        </p:nvSpPr>
        <p:spPr>
          <a:xfrm>
            <a:off x="47328" y="6417332"/>
            <a:ext cx="2844800" cy="365125"/>
          </a:xfrm>
          <a:prstGeom prst="rect">
            <a:avLst/>
          </a:prstGeom>
        </p:spPr>
        <p:txBody>
          <a:bodyPr vert="horz" lIns="121920" tIns="60960" rIns="121920" bIns="60960" rtlCol="0" anchor="ctr"/>
          <a:lstStyle>
            <a:defPPr>
              <a:defRPr lang="cs-CZ"/>
            </a:defPPr>
            <a:lvl1pPr marL="0" algn="l" defTabSz="914400" rtl="0" eaLnBrk="1" latinLnBrk="0" hangingPunct="1">
              <a:defRPr sz="1200" kern="1200">
                <a:solidFill>
                  <a:srgbClr val="5F5F5F"/>
                </a:solidFill>
                <a:latin typeface="Calibri"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A2DB900-4F27-419C-B2D8-AAC4EB8D73BD}" type="slidenum">
              <a:rPr lang="cs-CZ" sz="1200" smtClean="0">
                <a:solidFill>
                  <a:schemeClr val="bg1">
                    <a:lumMod val="50000"/>
                  </a:schemeClr>
                </a:solidFill>
                <a:latin typeface="+mn-lt"/>
              </a:rPr>
              <a:pPr/>
              <a:t>‹#›</a:t>
            </a:fld>
            <a:endParaRPr lang="cs-CZ" sz="1200" dirty="0">
              <a:solidFill>
                <a:schemeClr val="bg1">
                  <a:lumMod val="50000"/>
                </a:schemeClr>
              </a:solidFill>
              <a:latin typeface="+mn-lt"/>
            </a:endParaRPr>
          </a:p>
        </p:txBody>
      </p:sp>
      <p:sp>
        <p:nvSpPr>
          <p:cNvPr id="11" name="Zástupný nadpis 1">
            <a:extLst>
              <a:ext uri="{FF2B5EF4-FFF2-40B4-BE49-F238E27FC236}">
                <a16:creationId xmlns:a16="http://schemas.microsoft.com/office/drawing/2014/main" id="{FB7DCFB9-985E-43F8-BAC9-BD2F23ADF11A}"/>
              </a:ext>
            </a:extLst>
          </p:cNvPr>
          <p:cNvSpPr>
            <a:spLocks noGrp="1"/>
          </p:cNvSpPr>
          <p:nvPr>
            <p:ph type="title"/>
          </p:nvPr>
        </p:nvSpPr>
        <p:spPr>
          <a:xfrm>
            <a:off x="127590" y="123841"/>
            <a:ext cx="11934000" cy="486000"/>
          </a:xfrm>
          <a:prstGeom prst="rect">
            <a:avLst/>
          </a:prstGeom>
        </p:spPr>
        <p:txBody>
          <a:bodyPr vert="horz" lIns="91440" tIns="45720" rIns="91440" bIns="45720" rtlCol="0" anchor="ctr">
            <a:normAutofit/>
          </a:bodyPr>
          <a:lstStyle/>
          <a:p>
            <a:r>
              <a:rPr lang="cs-CZ" dirty="0"/>
              <a:t>SLIDE TITLE</a:t>
            </a:r>
          </a:p>
        </p:txBody>
      </p:sp>
    </p:spTree>
    <p:extLst>
      <p:ext uri="{BB962C8B-B14F-4D97-AF65-F5344CB8AC3E}">
        <p14:creationId xmlns:p14="http://schemas.microsoft.com/office/powerpoint/2010/main" val="245776675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_headling_text_white">
    <p:spTree>
      <p:nvGrpSpPr>
        <p:cNvPr id="1" name=""/>
        <p:cNvGrpSpPr/>
        <p:nvPr/>
      </p:nvGrpSpPr>
      <p:grpSpPr>
        <a:xfrm>
          <a:off x="0" y="0"/>
          <a:ext cx="0" cy="0"/>
          <a:chOff x="0" y="0"/>
          <a:chExt cx="0" cy="0"/>
        </a:xfrm>
      </p:grpSpPr>
      <p:sp>
        <p:nvSpPr>
          <p:cNvPr id="4" name="Zástupný symbol pro obsah 10">
            <a:extLst>
              <a:ext uri="{FF2B5EF4-FFF2-40B4-BE49-F238E27FC236}">
                <a16:creationId xmlns:a16="http://schemas.microsoft.com/office/drawing/2014/main" id="{EDF33C54-350E-0D47-9B72-9C08487EAC1B}"/>
              </a:ext>
            </a:extLst>
          </p:cNvPr>
          <p:cNvSpPr>
            <a:spLocks noGrp="1"/>
          </p:cNvSpPr>
          <p:nvPr>
            <p:ph sz="quarter" idx="18" hasCustomPrompt="1"/>
          </p:nvPr>
        </p:nvSpPr>
        <p:spPr>
          <a:xfrm>
            <a:off x="127591" y="1355271"/>
            <a:ext cx="11934000" cy="4989967"/>
          </a:xfrm>
          <a:prstGeom prst="rect">
            <a:avLst/>
          </a:prstGeom>
        </p:spPr>
        <p:txBody>
          <a:bodyPr lIns="0" tIns="0" rIns="0" bIns="0"/>
          <a:lstStyle>
            <a:lvl1pPr marL="374650" indent="-285750">
              <a:lnSpc>
                <a:spcPct val="100000"/>
              </a:lnSpc>
              <a:spcBef>
                <a:spcPts val="432"/>
              </a:spcBef>
              <a:buFont typeface="Wingdings" panose="05000000000000000000" pitchFamily="2" charset="2"/>
              <a:buChar char="§"/>
              <a:tabLst/>
              <a:defRPr sz="1800">
                <a:solidFill>
                  <a:schemeClr val="tx1"/>
                </a:solidFill>
                <a:latin typeface="Arial" panose="020B0604020202020204" pitchFamily="34" charset="0"/>
                <a:cs typeface="Arial" panose="020B0604020202020204" pitchFamily="34" charset="0"/>
              </a:defRPr>
            </a:lvl1pPr>
            <a:lvl2pPr marL="642937" indent="-285750">
              <a:lnSpc>
                <a:spcPct val="100000"/>
              </a:lnSpc>
              <a:spcBef>
                <a:spcPts val="432"/>
              </a:spcBef>
              <a:buFont typeface="Arial" panose="020B0604020202020204" pitchFamily="34" charset="0"/>
              <a:buChar char="–"/>
              <a:tabLst>
                <a:tab pos="1343025" algn="l"/>
              </a:tabLst>
              <a:defRPr sz="1800">
                <a:solidFill>
                  <a:schemeClr val="tx1"/>
                </a:solidFill>
                <a:latin typeface="Arial" panose="020B0604020202020204" pitchFamily="34" charset="0"/>
                <a:cs typeface="Arial" panose="020B0604020202020204" pitchFamily="34" charset="0"/>
              </a:defRPr>
            </a:lvl2pPr>
            <a:lvl3pPr marL="1202207" indent="-239173">
              <a:buSzPct val="80000"/>
              <a:buFont typeface="Courier New" panose="02070309020205020404" pitchFamily="49" charset="0"/>
              <a:buChar char="o"/>
              <a:defRPr sz="1867">
                <a:solidFill>
                  <a:srgbClr val="404040"/>
                </a:solidFill>
                <a:latin typeface="Arial" panose="020B0604020202020204" pitchFamily="34" charset="0"/>
                <a:cs typeface="Arial" panose="020B0604020202020204" pitchFamily="34" charset="0"/>
              </a:defRPr>
            </a:lvl3pPr>
            <a:lvl4pPr marL="1667850" indent="-239173">
              <a:buSzPct val="90000"/>
              <a:defRPr sz="1600">
                <a:solidFill>
                  <a:srgbClr val="404040"/>
                </a:solidFill>
                <a:latin typeface="Arial" panose="020B0604020202020204" pitchFamily="34" charset="0"/>
                <a:cs typeface="Arial" panose="020B0604020202020204" pitchFamily="34" charset="0"/>
              </a:defRPr>
            </a:lvl4pPr>
            <a:lvl5pPr>
              <a:defRPr>
                <a:solidFill>
                  <a:srgbClr val="404040"/>
                </a:solidFill>
              </a:defRPr>
            </a:lvl5pPr>
          </a:lstStyle>
          <a:p>
            <a:pPr lvl="0"/>
            <a:r>
              <a:rPr lang="cs-CZ" dirty="0"/>
              <a:t>Klepnutím lze upravit styly předlohy textu.</a:t>
            </a:r>
          </a:p>
          <a:p>
            <a:pPr lvl="1"/>
            <a:r>
              <a:rPr lang="cs-CZ" dirty="0"/>
              <a:t>Druhá úroveň</a:t>
            </a:r>
          </a:p>
        </p:txBody>
      </p:sp>
      <p:sp>
        <p:nvSpPr>
          <p:cNvPr id="11" name="Zástupný symbol pro číslo snímku 5">
            <a:extLst>
              <a:ext uri="{FF2B5EF4-FFF2-40B4-BE49-F238E27FC236}">
                <a16:creationId xmlns:a16="http://schemas.microsoft.com/office/drawing/2014/main" id="{48B9EBD2-4EB8-4902-A465-C065CF478335}"/>
              </a:ext>
            </a:extLst>
          </p:cNvPr>
          <p:cNvSpPr txBox="1">
            <a:spLocks/>
          </p:cNvSpPr>
          <p:nvPr userDrawn="1"/>
        </p:nvSpPr>
        <p:spPr>
          <a:xfrm>
            <a:off x="47328" y="6417332"/>
            <a:ext cx="2844800" cy="365125"/>
          </a:xfrm>
          <a:prstGeom prst="rect">
            <a:avLst/>
          </a:prstGeom>
        </p:spPr>
        <p:txBody>
          <a:bodyPr vert="horz" lIns="121920" tIns="60960" rIns="121920" bIns="60960" rtlCol="0" anchor="ctr"/>
          <a:lstStyle>
            <a:defPPr>
              <a:defRPr lang="cs-CZ"/>
            </a:defPPr>
            <a:lvl1pPr marL="0" algn="l" defTabSz="914400" rtl="0" eaLnBrk="1" latinLnBrk="0" hangingPunct="1">
              <a:defRPr sz="1200" kern="1200">
                <a:solidFill>
                  <a:srgbClr val="5F5F5F"/>
                </a:solidFill>
                <a:latin typeface="Calibri"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A2DB900-4F27-419C-B2D8-AAC4EB8D73BD}" type="slidenum">
              <a:rPr lang="cs-CZ" sz="1200" smtClean="0">
                <a:solidFill>
                  <a:schemeClr val="bg1">
                    <a:lumMod val="50000"/>
                  </a:schemeClr>
                </a:solidFill>
                <a:latin typeface="+mn-lt"/>
              </a:rPr>
              <a:pPr/>
              <a:t>‹#›</a:t>
            </a:fld>
            <a:endParaRPr lang="cs-CZ" sz="1200" dirty="0">
              <a:solidFill>
                <a:schemeClr val="bg1">
                  <a:lumMod val="50000"/>
                </a:schemeClr>
              </a:solidFill>
              <a:latin typeface="+mn-lt"/>
            </a:endParaRPr>
          </a:p>
        </p:txBody>
      </p:sp>
      <p:sp>
        <p:nvSpPr>
          <p:cNvPr id="12" name="Zástupný nadpis 1">
            <a:extLst>
              <a:ext uri="{FF2B5EF4-FFF2-40B4-BE49-F238E27FC236}">
                <a16:creationId xmlns:a16="http://schemas.microsoft.com/office/drawing/2014/main" id="{19F35C4A-73BC-408E-B5BD-D4506E1BA439}"/>
              </a:ext>
            </a:extLst>
          </p:cNvPr>
          <p:cNvSpPr>
            <a:spLocks noGrp="1"/>
          </p:cNvSpPr>
          <p:nvPr>
            <p:ph type="title"/>
          </p:nvPr>
        </p:nvSpPr>
        <p:spPr>
          <a:xfrm>
            <a:off x="127590" y="123841"/>
            <a:ext cx="11934000" cy="486000"/>
          </a:xfrm>
          <a:prstGeom prst="rect">
            <a:avLst/>
          </a:prstGeom>
        </p:spPr>
        <p:txBody>
          <a:bodyPr vert="horz" lIns="91440" tIns="45720" rIns="91440" bIns="45720" rtlCol="0" anchor="ctr">
            <a:normAutofit/>
          </a:bodyPr>
          <a:lstStyle/>
          <a:p>
            <a:r>
              <a:rPr lang="cs-CZ" dirty="0"/>
              <a:t>SLIDE TITLE</a:t>
            </a:r>
          </a:p>
        </p:txBody>
      </p:sp>
      <p:sp>
        <p:nvSpPr>
          <p:cNvPr id="13" name="Zástupný text 11">
            <a:extLst>
              <a:ext uri="{FF2B5EF4-FFF2-40B4-BE49-F238E27FC236}">
                <a16:creationId xmlns:a16="http://schemas.microsoft.com/office/drawing/2014/main" id="{EF09560A-B2DA-46D7-A56B-3D06EECF1B74}"/>
              </a:ext>
            </a:extLst>
          </p:cNvPr>
          <p:cNvSpPr>
            <a:spLocks noGrp="1"/>
          </p:cNvSpPr>
          <p:nvPr>
            <p:ph type="body" sz="quarter" idx="10" hasCustomPrompt="1"/>
          </p:nvPr>
        </p:nvSpPr>
        <p:spPr>
          <a:xfrm>
            <a:off x="127591" y="626028"/>
            <a:ext cx="11934000" cy="642385"/>
          </a:xfrm>
          <a:prstGeom prst="rect">
            <a:avLst/>
          </a:prstGeom>
        </p:spPr>
        <p:txBody>
          <a:bodyPr vert="horz" lIns="90000" tIns="46800" rIns="90000" bIns="46800" rtlCol="0" anchor="t" anchorCtr="0">
            <a:noAutofit/>
          </a:bodyPr>
          <a:lstStyle>
            <a:lvl1pPr marL="0" marR="0" indent="-232828" algn="l" defTabSz="1219140" rtl="0" eaLnBrk="1" fontAlgn="auto" latinLnBrk="0" hangingPunct="1">
              <a:lnSpc>
                <a:spcPct val="100000"/>
              </a:lnSpc>
              <a:spcBef>
                <a:spcPct val="20000"/>
              </a:spcBef>
              <a:spcAft>
                <a:spcPts val="0"/>
              </a:spcAft>
              <a:buClrTx/>
              <a:buSzTx/>
              <a:buFont typeface="Arial" pitchFamily="34" charset="0"/>
              <a:buNone/>
              <a:tabLst/>
              <a:defRPr lang="cs-CZ" sz="1600" b="1" dirty="0" smtClean="0">
                <a:solidFill>
                  <a:schemeClr val="bg2"/>
                </a:solidFill>
                <a:latin typeface="Arial" panose="020B0604020202020204" pitchFamily="34" charset="0"/>
              </a:defRPr>
            </a:lvl1pPr>
            <a:lvl2pPr>
              <a:defRPr lang="cs-CZ" dirty="0" smtClean="0">
                <a:solidFill>
                  <a:schemeClr val="tx1"/>
                </a:solidFill>
                <a:latin typeface="+mn-lt"/>
                <a:cs typeface="+mn-cs"/>
              </a:defRPr>
            </a:lvl2pPr>
            <a:lvl3pPr>
              <a:defRPr lang="cs-CZ" dirty="0" smtClean="0">
                <a:solidFill>
                  <a:schemeClr val="tx1"/>
                </a:solidFill>
                <a:latin typeface="+mn-lt"/>
                <a:cs typeface="+mn-cs"/>
              </a:defRPr>
            </a:lvl3pPr>
            <a:lvl4pPr>
              <a:defRPr lang="cs-CZ" sz="2400" dirty="0" smtClean="0">
                <a:solidFill>
                  <a:schemeClr val="tx1"/>
                </a:solidFill>
                <a:latin typeface="+mn-lt"/>
                <a:cs typeface="+mn-cs"/>
              </a:defRPr>
            </a:lvl4pPr>
            <a:lvl5pPr>
              <a:defRPr lang="cs-CZ" sz="2400" dirty="0">
                <a:solidFill>
                  <a:schemeClr val="tx1"/>
                </a:solidFill>
                <a:latin typeface="+mn-lt"/>
                <a:cs typeface="+mn-cs"/>
              </a:defRPr>
            </a:lvl5pPr>
          </a:lstStyle>
          <a:p>
            <a:pPr marL="0" marR="0" lvl="0" indent="-232828" algn="l" defTabSz="1219140" rtl="0" eaLnBrk="1" fontAlgn="auto" latinLnBrk="0" hangingPunct="1">
              <a:lnSpc>
                <a:spcPct val="100000"/>
              </a:lnSpc>
              <a:spcBef>
                <a:spcPct val="20000"/>
              </a:spcBef>
              <a:spcAft>
                <a:spcPts val="0"/>
              </a:spcAft>
              <a:buClrTx/>
              <a:buSzTx/>
              <a:buFont typeface="Arial" pitchFamily="34" charset="0"/>
              <a:buNone/>
              <a:tabLst/>
              <a:defRPr/>
            </a:pPr>
            <a:r>
              <a:rPr lang="en-GB" noProof="0" dirty="0"/>
              <a:t>Headline</a:t>
            </a:r>
          </a:p>
        </p:txBody>
      </p:sp>
    </p:spTree>
    <p:extLst>
      <p:ext uri="{BB962C8B-B14F-4D97-AF65-F5344CB8AC3E}">
        <p14:creationId xmlns:p14="http://schemas.microsoft.com/office/powerpoint/2010/main" val="6664723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_navy">
    <p:spTree>
      <p:nvGrpSpPr>
        <p:cNvPr id="1" name=""/>
        <p:cNvGrpSpPr/>
        <p:nvPr/>
      </p:nvGrpSpPr>
      <p:grpSpPr>
        <a:xfrm>
          <a:off x="0" y="0"/>
          <a:ext cx="0" cy="0"/>
          <a:chOff x="0" y="0"/>
          <a:chExt cx="0" cy="0"/>
        </a:xfrm>
      </p:grpSpPr>
      <p:sp>
        <p:nvSpPr>
          <p:cNvPr id="4" name="Cadre 7">
            <a:extLst>
              <a:ext uri="{FF2B5EF4-FFF2-40B4-BE49-F238E27FC236}">
                <a16:creationId xmlns:a16="http://schemas.microsoft.com/office/drawing/2014/main" id="{1F1D126F-25A9-9A48-9E2B-60AEA4CE039E}"/>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8" name="Zástupný symbol pro číslo snímku 5">
            <a:extLst>
              <a:ext uri="{FF2B5EF4-FFF2-40B4-BE49-F238E27FC236}">
                <a16:creationId xmlns:a16="http://schemas.microsoft.com/office/drawing/2014/main" id="{DE067373-992F-4DC6-BB5A-4CA5D60592E1}"/>
              </a:ext>
            </a:extLst>
          </p:cNvPr>
          <p:cNvSpPr txBox="1">
            <a:spLocks/>
          </p:cNvSpPr>
          <p:nvPr userDrawn="1"/>
        </p:nvSpPr>
        <p:spPr>
          <a:xfrm>
            <a:off x="47328" y="6417332"/>
            <a:ext cx="2844800" cy="365125"/>
          </a:xfrm>
          <a:prstGeom prst="rect">
            <a:avLst/>
          </a:prstGeom>
        </p:spPr>
        <p:txBody>
          <a:bodyPr vert="horz" lIns="121920" tIns="60960" rIns="121920" bIns="60960" rtlCol="0" anchor="ctr"/>
          <a:lstStyle>
            <a:defPPr>
              <a:defRPr lang="cs-CZ"/>
            </a:defPPr>
            <a:lvl1pPr marL="0" algn="l" defTabSz="914400" rtl="0" eaLnBrk="1" latinLnBrk="0" hangingPunct="1">
              <a:defRPr sz="1200" kern="1200">
                <a:solidFill>
                  <a:srgbClr val="5F5F5F"/>
                </a:solidFill>
                <a:latin typeface="Calibri"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A2DB900-4F27-419C-B2D8-AAC4EB8D73BD}" type="slidenum">
              <a:rPr lang="cs-CZ" sz="1200" smtClean="0">
                <a:solidFill>
                  <a:schemeClr val="bg1"/>
                </a:solidFill>
                <a:latin typeface="+mn-lt"/>
              </a:rPr>
              <a:pPr/>
              <a:t>‹#›</a:t>
            </a:fld>
            <a:endParaRPr lang="cs-CZ" sz="1200" dirty="0">
              <a:solidFill>
                <a:schemeClr val="bg1"/>
              </a:solidFill>
              <a:latin typeface="+mn-lt"/>
            </a:endParaRPr>
          </a:p>
        </p:txBody>
      </p:sp>
      <p:sp>
        <p:nvSpPr>
          <p:cNvPr id="9" name="Zástupný nadpis 1">
            <a:extLst>
              <a:ext uri="{FF2B5EF4-FFF2-40B4-BE49-F238E27FC236}">
                <a16:creationId xmlns:a16="http://schemas.microsoft.com/office/drawing/2014/main" id="{909DE12B-B592-403A-8243-2E494B9E75BD}"/>
              </a:ext>
            </a:extLst>
          </p:cNvPr>
          <p:cNvSpPr>
            <a:spLocks noGrp="1"/>
          </p:cNvSpPr>
          <p:nvPr>
            <p:ph type="title"/>
          </p:nvPr>
        </p:nvSpPr>
        <p:spPr>
          <a:xfrm>
            <a:off x="127590" y="123841"/>
            <a:ext cx="11934000" cy="486000"/>
          </a:xfrm>
          <a:prstGeom prst="rect">
            <a:avLst/>
          </a:prstGeom>
        </p:spPr>
        <p:txBody>
          <a:bodyPr vert="horz" lIns="91440" tIns="45720" rIns="91440" bIns="45720" rtlCol="0" anchor="ctr">
            <a:normAutofit/>
          </a:bodyPr>
          <a:lstStyle>
            <a:lvl1pPr>
              <a:defRPr>
                <a:solidFill>
                  <a:schemeClr val="bg1"/>
                </a:solidFill>
              </a:defRPr>
            </a:lvl1pPr>
          </a:lstStyle>
          <a:p>
            <a:r>
              <a:rPr lang="cs-CZ" dirty="0"/>
              <a:t>SLIDE TITLE</a:t>
            </a:r>
          </a:p>
        </p:txBody>
      </p:sp>
    </p:spTree>
    <p:extLst>
      <p:ext uri="{BB962C8B-B14F-4D97-AF65-F5344CB8AC3E}">
        <p14:creationId xmlns:p14="http://schemas.microsoft.com/office/powerpoint/2010/main" val="3934803619"/>
      </p:ext>
    </p:extLst>
  </p:cSld>
  <p:clrMapOvr>
    <a:masterClrMapping/>
  </p:clrMapOvr>
  <p:extLst>
    <p:ext uri="{DCECCB84-F9BA-43D5-87BE-67443E8EF086}">
      <p15:sldGuideLst xmlns:p15="http://schemas.microsoft.com/office/powerpoint/2012/main"/>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_text_navy">
    <p:spTree>
      <p:nvGrpSpPr>
        <p:cNvPr id="1" name=""/>
        <p:cNvGrpSpPr/>
        <p:nvPr/>
      </p:nvGrpSpPr>
      <p:grpSpPr>
        <a:xfrm>
          <a:off x="0" y="0"/>
          <a:ext cx="0" cy="0"/>
          <a:chOff x="0" y="0"/>
          <a:chExt cx="0" cy="0"/>
        </a:xfrm>
      </p:grpSpPr>
      <p:sp>
        <p:nvSpPr>
          <p:cNvPr id="11" name="Zástupný symbol pro obsah 10">
            <a:extLst>
              <a:ext uri="{FF2B5EF4-FFF2-40B4-BE49-F238E27FC236}">
                <a16:creationId xmlns:a16="http://schemas.microsoft.com/office/drawing/2014/main" id="{3AAA38DB-6D26-43F5-948F-5A3E7269C1C7}"/>
              </a:ext>
            </a:extLst>
          </p:cNvPr>
          <p:cNvSpPr>
            <a:spLocks noGrp="1"/>
          </p:cNvSpPr>
          <p:nvPr>
            <p:ph sz="quarter" idx="19" hasCustomPrompt="1"/>
          </p:nvPr>
        </p:nvSpPr>
        <p:spPr>
          <a:xfrm>
            <a:off x="127591" y="764705"/>
            <a:ext cx="11934000" cy="5580533"/>
          </a:xfrm>
          <a:prstGeom prst="rect">
            <a:avLst/>
          </a:prstGeom>
        </p:spPr>
        <p:txBody>
          <a:bodyPr lIns="0" tIns="0" rIns="0" bIns="0"/>
          <a:lstStyle>
            <a:lvl1pPr marL="374650" indent="-285750">
              <a:lnSpc>
                <a:spcPct val="100000"/>
              </a:lnSpc>
              <a:spcBef>
                <a:spcPts val="432"/>
              </a:spcBef>
              <a:buFont typeface="Wingdings" panose="05000000000000000000" pitchFamily="2" charset="2"/>
              <a:buChar char="§"/>
              <a:tabLst/>
              <a:defRPr sz="1800">
                <a:solidFill>
                  <a:schemeClr val="bg1"/>
                </a:solidFill>
                <a:latin typeface="Arial" panose="020B0604020202020204" pitchFamily="34" charset="0"/>
                <a:cs typeface="Arial" panose="020B0604020202020204" pitchFamily="34" charset="0"/>
              </a:defRPr>
            </a:lvl1pPr>
            <a:lvl2pPr marL="642937" indent="-285750">
              <a:lnSpc>
                <a:spcPct val="100000"/>
              </a:lnSpc>
              <a:spcBef>
                <a:spcPts val="432"/>
              </a:spcBef>
              <a:buFont typeface="Arial" panose="020B0604020202020204" pitchFamily="34" charset="0"/>
              <a:buChar char="–"/>
              <a:tabLst>
                <a:tab pos="1343025" algn="l"/>
              </a:tabLst>
              <a:defRPr sz="1800">
                <a:solidFill>
                  <a:schemeClr val="bg1"/>
                </a:solidFill>
                <a:latin typeface="Arial" panose="020B0604020202020204" pitchFamily="34" charset="0"/>
                <a:cs typeface="Arial" panose="020B0604020202020204" pitchFamily="34" charset="0"/>
              </a:defRPr>
            </a:lvl2pPr>
            <a:lvl3pPr marL="1202207" indent="-239173">
              <a:buSzPct val="80000"/>
              <a:buFont typeface="Courier New" panose="02070309020205020404" pitchFamily="49" charset="0"/>
              <a:buChar char="o"/>
              <a:defRPr sz="1867">
                <a:solidFill>
                  <a:srgbClr val="404040"/>
                </a:solidFill>
                <a:latin typeface="Arial" panose="020B0604020202020204" pitchFamily="34" charset="0"/>
                <a:cs typeface="Arial" panose="020B0604020202020204" pitchFamily="34" charset="0"/>
              </a:defRPr>
            </a:lvl3pPr>
            <a:lvl4pPr marL="1667850" indent="-239173">
              <a:buSzPct val="90000"/>
              <a:defRPr sz="1600">
                <a:solidFill>
                  <a:srgbClr val="404040"/>
                </a:solidFill>
                <a:latin typeface="Arial" panose="020B0604020202020204" pitchFamily="34" charset="0"/>
                <a:cs typeface="Arial" panose="020B0604020202020204" pitchFamily="34" charset="0"/>
              </a:defRPr>
            </a:lvl4pPr>
            <a:lvl5pPr>
              <a:defRPr>
                <a:solidFill>
                  <a:srgbClr val="404040"/>
                </a:solidFill>
              </a:defRPr>
            </a:lvl5pPr>
          </a:lstStyle>
          <a:p>
            <a:pPr lvl="0"/>
            <a:r>
              <a:rPr lang="cs-CZ" dirty="0"/>
              <a:t>Klepnutím lze upravit styly předlohy textu.</a:t>
            </a:r>
          </a:p>
          <a:p>
            <a:pPr lvl="1"/>
            <a:r>
              <a:rPr lang="cs-CZ" dirty="0"/>
              <a:t>Druhá úroveň</a:t>
            </a:r>
          </a:p>
        </p:txBody>
      </p:sp>
      <p:sp>
        <p:nvSpPr>
          <p:cNvPr id="14" name="Cadre 7">
            <a:extLst>
              <a:ext uri="{FF2B5EF4-FFF2-40B4-BE49-F238E27FC236}">
                <a16:creationId xmlns:a16="http://schemas.microsoft.com/office/drawing/2014/main" id="{048241AB-3104-4748-A476-1E2517C8C19A}"/>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9" name="Zástupný symbol pro číslo snímku 5">
            <a:extLst>
              <a:ext uri="{FF2B5EF4-FFF2-40B4-BE49-F238E27FC236}">
                <a16:creationId xmlns:a16="http://schemas.microsoft.com/office/drawing/2014/main" id="{21043B53-B1DE-41AB-B42E-89E061A17C86}"/>
              </a:ext>
            </a:extLst>
          </p:cNvPr>
          <p:cNvSpPr txBox="1">
            <a:spLocks/>
          </p:cNvSpPr>
          <p:nvPr userDrawn="1"/>
        </p:nvSpPr>
        <p:spPr>
          <a:xfrm>
            <a:off x="47328" y="6417332"/>
            <a:ext cx="2844800" cy="365125"/>
          </a:xfrm>
          <a:prstGeom prst="rect">
            <a:avLst/>
          </a:prstGeom>
        </p:spPr>
        <p:txBody>
          <a:bodyPr vert="horz" lIns="121920" tIns="60960" rIns="121920" bIns="60960" rtlCol="0" anchor="ctr"/>
          <a:lstStyle>
            <a:defPPr>
              <a:defRPr lang="cs-CZ"/>
            </a:defPPr>
            <a:lvl1pPr marL="0" algn="l" defTabSz="914400" rtl="0" eaLnBrk="1" latinLnBrk="0" hangingPunct="1">
              <a:defRPr sz="1200" kern="1200">
                <a:solidFill>
                  <a:srgbClr val="5F5F5F"/>
                </a:solidFill>
                <a:latin typeface="Calibri"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A2DB900-4F27-419C-B2D8-AAC4EB8D73BD}" type="slidenum">
              <a:rPr lang="cs-CZ" sz="1200" smtClean="0">
                <a:solidFill>
                  <a:schemeClr val="bg1"/>
                </a:solidFill>
                <a:latin typeface="+mn-lt"/>
              </a:rPr>
              <a:pPr/>
              <a:t>‹#›</a:t>
            </a:fld>
            <a:endParaRPr lang="cs-CZ" sz="1200" dirty="0">
              <a:solidFill>
                <a:schemeClr val="bg1"/>
              </a:solidFill>
              <a:latin typeface="+mn-lt"/>
            </a:endParaRPr>
          </a:p>
        </p:txBody>
      </p:sp>
      <p:sp>
        <p:nvSpPr>
          <p:cNvPr id="10" name="Zástupný nadpis 1">
            <a:extLst>
              <a:ext uri="{FF2B5EF4-FFF2-40B4-BE49-F238E27FC236}">
                <a16:creationId xmlns:a16="http://schemas.microsoft.com/office/drawing/2014/main" id="{CDDFDD2A-4869-43E4-85C9-513A9BE48EBF}"/>
              </a:ext>
            </a:extLst>
          </p:cNvPr>
          <p:cNvSpPr>
            <a:spLocks noGrp="1"/>
          </p:cNvSpPr>
          <p:nvPr>
            <p:ph type="title"/>
          </p:nvPr>
        </p:nvSpPr>
        <p:spPr>
          <a:xfrm>
            <a:off x="127590" y="123841"/>
            <a:ext cx="11934000" cy="486000"/>
          </a:xfrm>
          <a:prstGeom prst="rect">
            <a:avLst/>
          </a:prstGeom>
        </p:spPr>
        <p:txBody>
          <a:bodyPr vert="horz" lIns="91440" tIns="45720" rIns="91440" bIns="45720" rtlCol="0" anchor="ctr">
            <a:normAutofit/>
          </a:bodyPr>
          <a:lstStyle>
            <a:lvl1pPr>
              <a:defRPr>
                <a:solidFill>
                  <a:schemeClr val="bg1"/>
                </a:solidFill>
              </a:defRPr>
            </a:lvl1pPr>
          </a:lstStyle>
          <a:p>
            <a:r>
              <a:rPr lang="cs-CZ" dirty="0"/>
              <a:t>SLIDE TITLE</a:t>
            </a:r>
          </a:p>
        </p:txBody>
      </p:sp>
    </p:spTree>
    <p:extLst>
      <p:ext uri="{BB962C8B-B14F-4D97-AF65-F5344CB8AC3E}">
        <p14:creationId xmlns:p14="http://schemas.microsoft.com/office/powerpoint/2010/main" val="3792169043"/>
      </p:ext>
    </p:extLst>
  </p:cSld>
  <p:clrMapOvr>
    <a:masterClrMapping/>
  </p:clrMapOvr>
  <p:extLst>
    <p:ext uri="{DCECCB84-F9BA-43D5-87BE-67443E8EF086}">
      <p15:sldGuideLst xmlns:p15="http://schemas.microsoft.com/office/powerpoint/2012/main"/>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_headline_navy">
    <p:spTree>
      <p:nvGrpSpPr>
        <p:cNvPr id="1" name=""/>
        <p:cNvGrpSpPr/>
        <p:nvPr/>
      </p:nvGrpSpPr>
      <p:grpSpPr>
        <a:xfrm>
          <a:off x="0" y="0"/>
          <a:ext cx="0" cy="0"/>
          <a:chOff x="0" y="0"/>
          <a:chExt cx="0" cy="0"/>
        </a:xfrm>
      </p:grpSpPr>
      <p:sp>
        <p:nvSpPr>
          <p:cNvPr id="4" name="Cadre 7">
            <a:extLst>
              <a:ext uri="{FF2B5EF4-FFF2-40B4-BE49-F238E27FC236}">
                <a16:creationId xmlns:a16="http://schemas.microsoft.com/office/drawing/2014/main" id="{1F1D126F-25A9-9A48-9E2B-60AEA4CE039E}"/>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1" name="Zástupný symbol pro číslo snímku 5">
            <a:extLst>
              <a:ext uri="{FF2B5EF4-FFF2-40B4-BE49-F238E27FC236}">
                <a16:creationId xmlns:a16="http://schemas.microsoft.com/office/drawing/2014/main" id="{C300C43C-3D53-4B44-AA6D-BF6CA8E53D49}"/>
              </a:ext>
            </a:extLst>
          </p:cNvPr>
          <p:cNvSpPr txBox="1">
            <a:spLocks/>
          </p:cNvSpPr>
          <p:nvPr userDrawn="1"/>
        </p:nvSpPr>
        <p:spPr>
          <a:xfrm>
            <a:off x="47328" y="6417332"/>
            <a:ext cx="2844800" cy="365125"/>
          </a:xfrm>
          <a:prstGeom prst="rect">
            <a:avLst/>
          </a:prstGeom>
        </p:spPr>
        <p:txBody>
          <a:bodyPr vert="horz" lIns="121920" tIns="60960" rIns="121920" bIns="60960" rtlCol="0" anchor="ctr"/>
          <a:lstStyle>
            <a:defPPr>
              <a:defRPr lang="cs-CZ"/>
            </a:defPPr>
            <a:lvl1pPr marL="0" algn="l" defTabSz="914400" rtl="0" eaLnBrk="1" latinLnBrk="0" hangingPunct="1">
              <a:defRPr sz="1200" kern="1200">
                <a:solidFill>
                  <a:srgbClr val="5F5F5F"/>
                </a:solidFill>
                <a:latin typeface="Calibri"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A2DB900-4F27-419C-B2D8-AAC4EB8D73BD}" type="slidenum">
              <a:rPr lang="cs-CZ" sz="1200" smtClean="0">
                <a:solidFill>
                  <a:schemeClr val="bg1"/>
                </a:solidFill>
                <a:latin typeface="+mn-lt"/>
              </a:rPr>
              <a:pPr/>
              <a:t>‹#›</a:t>
            </a:fld>
            <a:endParaRPr lang="cs-CZ" sz="1200" dirty="0">
              <a:solidFill>
                <a:schemeClr val="bg1"/>
              </a:solidFill>
              <a:latin typeface="+mn-lt"/>
            </a:endParaRPr>
          </a:p>
        </p:txBody>
      </p:sp>
      <p:sp>
        <p:nvSpPr>
          <p:cNvPr id="12" name="Zástupný nadpis 1">
            <a:extLst>
              <a:ext uri="{FF2B5EF4-FFF2-40B4-BE49-F238E27FC236}">
                <a16:creationId xmlns:a16="http://schemas.microsoft.com/office/drawing/2014/main" id="{9955F9D6-7445-4E5B-AAAA-4AF90180619D}"/>
              </a:ext>
            </a:extLst>
          </p:cNvPr>
          <p:cNvSpPr>
            <a:spLocks noGrp="1"/>
          </p:cNvSpPr>
          <p:nvPr>
            <p:ph type="title"/>
          </p:nvPr>
        </p:nvSpPr>
        <p:spPr>
          <a:xfrm>
            <a:off x="127590" y="123841"/>
            <a:ext cx="11934000" cy="486000"/>
          </a:xfrm>
          <a:prstGeom prst="rect">
            <a:avLst/>
          </a:prstGeom>
        </p:spPr>
        <p:txBody>
          <a:bodyPr vert="horz" lIns="91440" tIns="45720" rIns="91440" bIns="45720" rtlCol="0" anchor="ctr">
            <a:normAutofit/>
          </a:bodyPr>
          <a:lstStyle>
            <a:lvl1pPr>
              <a:defRPr>
                <a:solidFill>
                  <a:schemeClr val="bg1"/>
                </a:solidFill>
              </a:defRPr>
            </a:lvl1pPr>
          </a:lstStyle>
          <a:p>
            <a:r>
              <a:rPr lang="cs-CZ" dirty="0"/>
              <a:t>SLIDE TITLE</a:t>
            </a:r>
          </a:p>
        </p:txBody>
      </p:sp>
      <p:sp>
        <p:nvSpPr>
          <p:cNvPr id="13" name="Zástupný text 11">
            <a:extLst>
              <a:ext uri="{FF2B5EF4-FFF2-40B4-BE49-F238E27FC236}">
                <a16:creationId xmlns:a16="http://schemas.microsoft.com/office/drawing/2014/main" id="{50E3508E-9631-4CCB-896C-19A94526847A}"/>
              </a:ext>
            </a:extLst>
          </p:cNvPr>
          <p:cNvSpPr>
            <a:spLocks noGrp="1"/>
          </p:cNvSpPr>
          <p:nvPr>
            <p:ph type="body" sz="quarter" idx="10" hasCustomPrompt="1"/>
          </p:nvPr>
        </p:nvSpPr>
        <p:spPr>
          <a:xfrm>
            <a:off x="127591" y="626028"/>
            <a:ext cx="11934000" cy="642385"/>
          </a:xfrm>
          <a:prstGeom prst="rect">
            <a:avLst/>
          </a:prstGeom>
        </p:spPr>
        <p:txBody>
          <a:bodyPr vert="horz" lIns="90000" tIns="46800" rIns="90000" bIns="46800" rtlCol="0" anchor="t" anchorCtr="0">
            <a:noAutofit/>
          </a:bodyPr>
          <a:lstStyle>
            <a:lvl1pPr marL="0" marR="0" indent="-232828" algn="l" defTabSz="1219140" rtl="0" eaLnBrk="1" fontAlgn="auto" latinLnBrk="0" hangingPunct="1">
              <a:lnSpc>
                <a:spcPct val="100000"/>
              </a:lnSpc>
              <a:spcBef>
                <a:spcPct val="20000"/>
              </a:spcBef>
              <a:spcAft>
                <a:spcPts val="0"/>
              </a:spcAft>
              <a:buClrTx/>
              <a:buSzTx/>
              <a:buFont typeface="Arial" pitchFamily="34" charset="0"/>
              <a:buNone/>
              <a:tabLst/>
              <a:defRPr lang="cs-CZ" sz="1600" b="1" dirty="0" smtClean="0">
                <a:solidFill>
                  <a:schemeClr val="bg2"/>
                </a:solidFill>
                <a:latin typeface="Arial" panose="020B0604020202020204" pitchFamily="34" charset="0"/>
              </a:defRPr>
            </a:lvl1pPr>
            <a:lvl2pPr>
              <a:defRPr lang="cs-CZ" dirty="0" smtClean="0">
                <a:solidFill>
                  <a:schemeClr val="tx1"/>
                </a:solidFill>
                <a:latin typeface="+mn-lt"/>
                <a:cs typeface="+mn-cs"/>
              </a:defRPr>
            </a:lvl2pPr>
            <a:lvl3pPr>
              <a:defRPr lang="cs-CZ" dirty="0" smtClean="0">
                <a:solidFill>
                  <a:schemeClr val="tx1"/>
                </a:solidFill>
                <a:latin typeface="+mn-lt"/>
                <a:cs typeface="+mn-cs"/>
              </a:defRPr>
            </a:lvl3pPr>
            <a:lvl4pPr>
              <a:defRPr lang="cs-CZ" sz="2400" dirty="0" smtClean="0">
                <a:solidFill>
                  <a:schemeClr val="tx1"/>
                </a:solidFill>
                <a:latin typeface="+mn-lt"/>
                <a:cs typeface="+mn-cs"/>
              </a:defRPr>
            </a:lvl4pPr>
            <a:lvl5pPr>
              <a:defRPr lang="cs-CZ" sz="2400" dirty="0">
                <a:solidFill>
                  <a:schemeClr val="tx1"/>
                </a:solidFill>
                <a:latin typeface="+mn-lt"/>
                <a:cs typeface="+mn-cs"/>
              </a:defRPr>
            </a:lvl5pPr>
          </a:lstStyle>
          <a:p>
            <a:pPr marL="0" marR="0" lvl="0" indent="-232828" algn="l" defTabSz="1219140" rtl="0" eaLnBrk="1" fontAlgn="auto" latinLnBrk="0" hangingPunct="1">
              <a:lnSpc>
                <a:spcPct val="100000"/>
              </a:lnSpc>
              <a:spcBef>
                <a:spcPct val="20000"/>
              </a:spcBef>
              <a:spcAft>
                <a:spcPts val="0"/>
              </a:spcAft>
              <a:buClrTx/>
              <a:buSzTx/>
              <a:buFont typeface="Arial" pitchFamily="34" charset="0"/>
              <a:buNone/>
              <a:tabLst/>
              <a:defRPr/>
            </a:pPr>
            <a:r>
              <a:rPr lang="en-GB" noProof="0" dirty="0"/>
              <a:t>Headline</a:t>
            </a:r>
          </a:p>
        </p:txBody>
      </p:sp>
    </p:spTree>
    <p:extLst>
      <p:ext uri="{BB962C8B-B14F-4D97-AF65-F5344CB8AC3E}">
        <p14:creationId xmlns:p14="http://schemas.microsoft.com/office/powerpoint/2010/main" val="42035311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_text_white">
    <p:spTree>
      <p:nvGrpSpPr>
        <p:cNvPr id="1" name=""/>
        <p:cNvGrpSpPr/>
        <p:nvPr/>
      </p:nvGrpSpPr>
      <p:grpSpPr>
        <a:xfrm>
          <a:off x="0" y="0"/>
          <a:ext cx="0" cy="0"/>
          <a:chOff x="0" y="0"/>
          <a:chExt cx="0" cy="0"/>
        </a:xfrm>
      </p:grpSpPr>
      <p:sp>
        <p:nvSpPr>
          <p:cNvPr id="6" name="Zástupný symbol pro číslo snímku 5">
            <a:extLst>
              <a:ext uri="{FF2B5EF4-FFF2-40B4-BE49-F238E27FC236}">
                <a16:creationId xmlns:a16="http://schemas.microsoft.com/office/drawing/2014/main" id="{0902024F-A8FE-4FAB-A090-A09877F9B53B}"/>
              </a:ext>
            </a:extLst>
          </p:cNvPr>
          <p:cNvSpPr txBox="1">
            <a:spLocks/>
          </p:cNvSpPr>
          <p:nvPr userDrawn="1"/>
        </p:nvSpPr>
        <p:spPr>
          <a:xfrm>
            <a:off x="-12824" y="6453336"/>
            <a:ext cx="2844800" cy="365125"/>
          </a:xfrm>
          <a:prstGeom prst="rect">
            <a:avLst/>
          </a:prstGeom>
        </p:spPr>
        <p:txBody>
          <a:bodyPr vert="horz" lIns="121920" tIns="60960" rIns="121920" bIns="60960" rtlCol="0" anchor="ctr"/>
          <a:lstStyle>
            <a:defPPr>
              <a:defRPr lang="cs-CZ"/>
            </a:defPPr>
            <a:lvl1pPr marL="0" algn="l" defTabSz="914400" rtl="0" eaLnBrk="1" latinLnBrk="0" hangingPunct="1">
              <a:defRPr sz="1200" kern="1200">
                <a:solidFill>
                  <a:srgbClr val="5F5F5F"/>
                </a:solidFill>
                <a:latin typeface="Calibri"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A2DB900-4F27-419C-B2D8-AAC4EB8D73BD}" type="slidenum">
              <a:rPr lang="cs-CZ" sz="1600" smtClean="0">
                <a:solidFill>
                  <a:schemeClr val="bg1">
                    <a:lumMod val="50000"/>
                  </a:schemeClr>
                </a:solidFill>
                <a:latin typeface="+mn-lt"/>
              </a:rPr>
              <a:pPr/>
              <a:t>‹#›</a:t>
            </a:fld>
            <a:endParaRPr lang="cs-CZ" sz="1600" dirty="0">
              <a:solidFill>
                <a:schemeClr val="bg1">
                  <a:lumMod val="50000"/>
                </a:schemeClr>
              </a:solidFill>
              <a:latin typeface="+mn-lt"/>
            </a:endParaRPr>
          </a:p>
        </p:txBody>
      </p:sp>
      <p:sp>
        <p:nvSpPr>
          <p:cNvPr id="7" name="Nadpis 1">
            <a:extLst>
              <a:ext uri="{FF2B5EF4-FFF2-40B4-BE49-F238E27FC236}">
                <a16:creationId xmlns:a16="http://schemas.microsoft.com/office/drawing/2014/main" id="{9F4F8060-580F-4C84-A3AB-E10D6A30BA18}"/>
              </a:ext>
            </a:extLst>
          </p:cNvPr>
          <p:cNvSpPr>
            <a:spLocks noGrp="1"/>
          </p:cNvSpPr>
          <p:nvPr>
            <p:ph type="title" hasCustomPrompt="1"/>
          </p:nvPr>
        </p:nvSpPr>
        <p:spPr>
          <a:xfrm>
            <a:off x="119336" y="115888"/>
            <a:ext cx="11953327" cy="454025"/>
          </a:xfrm>
        </p:spPr>
        <p:txBody>
          <a:bodyPr/>
          <a:lstStyle>
            <a:lvl1pPr>
              <a:defRPr>
                <a:solidFill>
                  <a:schemeClr val="tx2"/>
                </a:solidFill>
              </a:defRPr>
            </a:lvl1pPr>
          </a:lstStyle>
          <a:p>
            <a:r>
              <a:rPr lang="cs-CZ" dirty="0"/>
              <a:t>SLIDE TITLE</a:t>
            </a:r>
          </a:p>
        </p:txBody>
      </p:sp>
      <p:sp>
        <p:nvSpPr>
          <p:cNvPr id="8" name="Zástupný symbol pro obsah 10">
            <a:extLst>
              <a:ext uri="{FF2B5EF4-FFF2-40B4-BE49-F238E27FC236}">
                <a16:creationId xmlns:a16="http://schemas.microsoft.com/office/drawing/2014/main" id="{CA6A2266-BF2A-4C84-80B0-AC22D7203215}"/>
              </a:ext>
            </a:extLst>
          </p:cNvPr>
          <p:cNvSpPr>
            <a:spLocks noGrp="1"/>
          </p:cNvSpPr>
          <p:nvPr>
            <p:ph sz="quarter" idx="19" hasCustomPrompt="1"/>
          </p:nvPr>
        </p:nvSpPr>
        <p:spPr>
          <a:xfrm>
            <a:off x="119336" y="764705"/>
            <a:ext cx="11953327" cy="5582716"/>
          </a:xfrm>
          <a:prstGeom prst="rect">
            <a:avLst/>
          </a:prstGeom>
        </p:spPr>
        <p:txBody>
          <a:bodyPr lIns="0" tIns="0" rIns="0" bIns="0"/>
          <a:lstStyle>
            <a:lvl1pPr marL="374650" indent="-285750">
              <a:lnSpc>
                <a:spcPct val="100000"/>
              </a:lnSpc>
              <a:spcBef>
                <a:spcPts val="432"/>
              </a:spcBef>
              <a:buFont typeface="Wingdings" panose="05000000000000000000" pitchFamily="2" charset="2"/>
              <a:buChar char="§"/>
              <a:tabLst/>
              <a:defRPr sz="1800">
                <a:solidFill>
                  <a:schemeClr val="tx1"/>
                </a:solidFill>
                <a:latin typeface="Arial" panose="020B0604020202020204" pitchFamily="34" charset="0"/>
                <a:cs typeface="Arial" panose="020B0604020202020204" pitchFamily="34" charset="0"/>
              </a:defRPr>
            </a:lvl1pPr>
            <a:lvl2pPr marL="642937" indent="-285750">
              <a:lnSpc>
                <a:spcPct val="100000"/>
              </a:lnSpc>
              <a:spcBef>
                <a:spcPts val="432"/>
              </a:spcBef>
              <a:buFont typeface="Arial" panose="020B0604020202020204" pitchFamily="34" charset="0"/>
              <a:buChar char="–"/>
              <a:tabLst>
                <a:tab pos="1343025" algn="l"/>
              </a:tabLst>
              <a:defRPr sz="1800">
                <a:solidFill>
                  <a:schemeClr val="tx1"/>
                </a:solidFill>
                <a:latin typeface="Arial" panose="020B0604020202020204" pitchFamily="34" charset="0"/>
                <a:cs typeface="Arial" panose="020B0604020202020204" pitchFamily="34" charset="0"/>
              </a:defRPr>
            </a:lvl2pPr>
            <a:lvl3pPr marL="1202207" indent="-239173">
              <a:buSzPct val="80000"/>
              <a:buFont typeface="Courier New" panose="02070309020205020404" pitchFamily="49" charset="0"/>
              <a:buChar char="o"/>
              <a:defRPr sz="1867">
                <a:solidFill>
                  <a:srgbClr val="404040"/>
                </a:solidFill>
                <a:latin typeface="Arial" panose="020B0604020202020204" pitchFamily="34" charset="0"/>
                <a:cs typeface="Arial" panose="020B0604020202020204" pitchFamily="34" charset="0"/>
              </a:defRPr>
            </a:lvl3pPr>
            <a:lvl4pPr marL="1667850" indent="-239173">
              <a:buSzPct val="90000"/>
              <a:defRPr sz="1600">
                <a:solidFill>
                  <a:srgbClr val="404040"/>
                </a:solidFill>
                <a:latin typeface="Arial" panose="020B0604020202020204" pitchFamily="34" charset="0"/>
                <a:cs typeface="Arial" panose="020B0604020202020204" pitchFamily="34" charset="0"/>
              </a:defRPr>
            </a:lvl4pPr>
            <a:lvl5pPr>
              <a:defRPr>
                <a:solidFill>
                  <a:srgbClr val="404040"/>
                </a:solidFill>
              </a:defRPr>
            </a:lvl5pPr>
          </a:lstStyle>
          <a:p>
            <a:pPr lvl="0"/>
            <a:r>
              <a:rPr lang="cs-CZ" dirty="0"/>
              <a:t>Klepnutím lze upravit styly předlohy textu.</a:t>
            </a:r>
          </a:p>
          <a:p>
            <a:pPr lvl="1"/>
            <a:r>
              <a:rPr lang="cs-CZ" dirty="0"/>
              <a:t>Druhá úroveň</a:t>
            </a:r>
          </a:p>
        </p:txBody>
      </p:sp>
    </p:spTree>
    <p:extLst>
      <p:ext uri="{BB962C8B-B14F-4D97-AF65-F5344CB8AC3E}">
        <p14:creationId xmlns:p14="http://schemas.microsoft.com/office/powerpoint/2010/main" val="54731722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_headling_text_navy">
    <p:spTree>
      <p:nvGrpSpPr>
        <p:cNvPr id="1" name=""/>
        <p:cNvGrpSpPr/>
        <p:nvPr/>
      </p:nvGrpSpPr>
      <p:grpSpPr>
        <a:xfrm>
          <a:off x="0" y="0"/>
          <a:ext cx="0" cy="0"/>
          <a:chOff x="0" y="0"/>
          <a:chExt cx="0" cy="0"/>
        </a:xfrm>
      </p:grpSpPr>
      <p:sp>
        <p:nvSpPr>
          <p:cNvPr id="4" name="Cadre 7">
            <a:extLst>
              <a:ext uri="{FF2B5EF4-FFF2-40B4-BE49-F238E27FC236}">
                <a16:creationId xmlns:a16="http://schemas.microsoft.com/office/drawing/2014/main" id="{1F1D126F-25A9-9A48-9E2B-60AEA4CE039E}"/>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10" name="Zástupný symbol pro obsah 10">
            <a:extLst>
              <a:ext uri="{FF2B5EF4-FFF2-40B4-BE49-F238E27FC236}">
                <a16:creationId xmlns:a16="http://schemas.microsoft.com/office/drawing/2014/main" id="{DDC4E762-56D8-4B3B-9A49-64654B96E335}"/>
              </a:ext>
            </a:extLst>
          </p:cNvPr>
          <p:cNvSpPr>
            <a:spLocks noGrp="1"/>
          </p:cNvSpPr>
          <p:nvPr>
            <p:ph sz="quarter" idx="18" hasCustomPrompt="1"/>
          </p:nvPr>
        </p:nvSpPr>
        <p:spPr>
          <a:xfrm>
            <a:off x="127591" y="1355271"/>
            <a:ext cx="11934000" cy="4989967"/>
          </a:xfrm>
          <a:prstGeom prst="rect">
            <a:avLst/>
          </a:prstGeom>
        </p:spPr>
        <p:txBody>
          <a:bodyPr lIns="0" tIns="0" rIns="0" bIns="0"/>
          <a:lstStyle>
            <a:lvl1pPr marL="374650" indent="-285750">
              <a:lnSpc>
                <a:spcPct val="100000"/>
              </a:lnSpc>
              <a:spcBef>
                <a:spcPts val="432"/>
              </a:spcBef>
              <a:buFont typeface="Wingdings" panose="05000000000000000000" pitchFamily="2" charset="2"/>
              <a:buChar char="§"/>
              <a:tabLst/>
              <a:defRPr sz="1800">
                <a:solidFill>
                  <a:schemeClr val="bg1"/>
                </a:solidFill>
                <a:latin typeface="Arial" panose="020B0604020202020204" pitchFamily="34" charset="0"/>
                <a:cs typeface="Arial" panose="020B0604020202020204" pitchFamily="34" charset="0"/>
              </a:defRPr>
            </a:lvl1pPr>
            <a:lvl2pPr marL="642937" indent="-285750">
              <a:lnSpc>
                <a:spcPct val="100000"/>
              </a:lnSpc>
              <a:spcBef>
                <a:spcPts val="432"/>
              </a:spcBef>
              <a:buFont typeface="Arial" panose="020B0604020202020204" pitchFamily="34" charset="0"/>
              <a:buChar char="–"/>
              <a:tabLst>
                <a:tab pos="1343025" algn="l"/>
              </a:tabLst>
              <a:defRPr sz="1800">
                <a:solidFill>
                  <a:schemeClr val="bg1"/>
                </a:solidFill>
                <a:latin typeface="Arial" panose="020B0604020202020204" pitchFamily="34" charset="0"/>
                <a:cs typeface="Arial" panose="020B0604020202020204" pitchFamily="34" charset="0"/>
              </a:defRPr>
            </a:lvl2pPr>
            <a:lvl3pPr marL="1202207" indent="-239173">
              <a:buSzPct val="80000"/>
              <a:buFont typeface="Courier New" panose="02070309020205020404" pitchFamily="49" charset="0"/>
              <a:buChar char="o"/>
              <a:defRPr sz="1867">
                <a:solidFill>
                  <a:srgbClr val="404040"/>
                </a:solidFill>
                <a:latin typeface="Arial" panose="020B0604020202020204" pitchFamily="34" charset="0"/>
                <a:cs typeface="Arial" panose="020B0604020202020204" pitchFamily="34" charset="0"/>
              </a:defRPr>
            </a:lvl3pPr>
            <a:lvl4pPr marL="1667850" indent="-239173">
              <a:buSzPct val="90000"/>
              <a:defRPr sz="1600">
                <a:solidFill>
                  <a:srgbClr val="404040"/>
                </a:solidFill>
                <a:latin typeface="Arial" panose="020B0604020202020204" pitchFamily="34" charset="0"/>
                <a:cs typeface="Arial" panose="020B0604020202020204" pitchFamily="34" charset="0"/>
              </a:defRPr>
            </a:lvl4pPr>
            <a:lvl5pPr>
              <a:defRPr>
                <a:solidFill>
                  <a:srgbClr val="404040"/>
                </a:solidFill>
              </a:defRPr>
            </a:lvl5pPr>
          </a:lstStyle>
          <a:p>
            <a:pPr lvl="0"/>
            <a:r>
              <a:rPr lang="cs-CZ" dirty="0"/>
              <a:t>Klepnutím lze upravit styly předlohy textu.</a:t>
            </a:r>
          </a:p>
          <a:p>
            <a:pPr lvl="1"/>
            <a:r>
              <a:rPr lang="cs-CZ" dirty="0"/>
              <a:t>Druhá úroveň</a:t>
            </a:r>
          </a:p>
        </p:txBody>
      </p:sp>
      <p:sp>
        <p:nvSpPr>
          <p:cNvPr id="13" name="Zástupný symbol pro číslo snímku 5">
            <a:extLst>
              <a:ext uri="{FF2B5EF4-FFF2-40B4-BE49-F238E27FC236}">
                <a16:creationId xmlns:a16="http://schemas.microsoft.com/office/drawing/2014/main" id="{CBE7C74D-C588-4E20-B5A3-EB628CAEE028}"/>
              </a:ext>
            </a:extLst>
          </p:cNvPr>
          <p:cNvSpPr txBox="1">
            <a:spLocks/>
          </p:cNvSpPr>
          <p:nvPr userDrawn="1"/>
        </p:nvSpPr>
        <p:spPr>
          <a:xfrm>
            <a:off x="47328" y="6417332"/>
            <a:ext cx="2844800" cy="365125"/>
          </a:xfrm>
          <a:prstGeom prst="rect">
            <a:avLst/>
          </a:prstGeom>
        </p:spPr>
        <p:txBody>
          <a:bodyPr vert="horz" lIns="121920" tIns="60960" rIns="121920" bIns="60960" rtlCol="0" anchor="ctr"/>
          <a:lstStyle>
            <a:defPPr>
              <a:defRPr lang="cs-CZ"/>
            </a:defPPr>
            <a:lvl1pPr marL="0" algn="l" defTabSz="914400" rtl="0" eaLnBrk="1" latinLnBrk="0" hangingPunct="1">
              <a:defRPr sz="1200" kern="1200">
                <a:solidFill>
                  <a:srgbClr val="5F5F5F"/>
                </a:solidFill>
                <a:latin typeface="Calibri"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A2DB900-4F27-419C-B2D8-AAC4EB8D73BD}" type="slidenum">
              <a:rPr lang="cs-CZ" sz="1200" smtClean="0">
                <a:solidFill>
                  <a:schemeClr val="bg1"/>
                </a:solidFill>
                <a:latin typeface="+mn-lt"/>
              </a:rPr>
              <a:pPr/>
              <a:t>‹#›</a:t>
            </a:fld>
            <a:endParaRPr lang="cs-CZ" sz="1200" dirty="0">
              <a:solidFill>
                <a:schemeClr val="bg1"/>
              </a:solidFill>
              <a:latin typeface="+mn-lt"/>
            </a:endParaRPr>
          </a:p>
        </p:txBody>
      </p:sp>
      <p:sp>
        <p:nvSpPr>
          <p:cNvPr id="14" name="Zástupný nadpis 1">
            <a:extLst>
              <a:ext uri="{FF2B5EF4-FFF2-40B4-BE49-F238E27FC236}">
                <a16:creationId xmlns:a16="http://schemas.microsoft.com/office/drawing/2014/main" id="{8092B74C-9F23-438F-92F8-7351E6922635}"/>
              </a:ext>
            </a:extLst>
          </p:cNvPr>
          <p:cNvSpPr>
            <a:spLocks noGrp="1"/>
          </p:cNvSpPr>
          <p:nvPr>
            <p:ph type="title"/>
          </p:nvPr>
        </p:nvSpPr>
        <p:spPr>
          <a:xfrm>
            <a:off x="127590" y="123841"/>
            <a:ext cx="11934000" cy="486000"/>
          </a:xfrm>
          <a:prstGeom prst="rect">
            <a:avLst/>
          </a:prstGeom>
        </p:spPr>
        <p:txBody>
          <a:bodyPr vert="horz" lIns="91440" tIns="45720" rIns="91440" bIns="45720" rtlCol="0" anchor="ctr">
            <a:normAutofit/>
          </a:bodyPr>
          <a:lstStyle>
            <a:lvl1pPr>
              <a:defRPr>
                <a:solidFill>
                  <a:schemeClr val="bg1"/>
                </a:solidFill>
              </a:defRPr>
            </a:lvl1pPr>
          </a:lstStyle>
          <a:p>
            <a:r>
              <a:rPr lang="cs-CZ" dirty="0"/>
              <a:t>SLIDE TITLE</a:t>
            </a:r>
          </a:p>
        </p:txBody>
      </p:sp>
      <p:sp>
        <p:nvSpPr>
          <p:cNvPr id="15" name="Zástupný text 11">
            <a:extLst>
              <a:ext uri="{FF2B5EF4-FFF2-40B4-BE49-F238E27FC236}">
                <a16:creationId xmlns:a16="http://schemas.microsoft.com/office/drawing/2014/main" id="{4A2D4B60-D5DB-4E59-B9C5-BDED2AFBAEAD}"/>
              </a:ext>
            </a:extLst>
          </p:cNvPr>
          <p:cNvSpPr>
            <a:spLocks noGrp="1"/>
          </p:cNvSpPr>
          <p:nvPr>
            <p:ph type="body" sz="quarter" idx="10" hasCustomPrompt="1"/>
          </p:nvPr>
        </p:nvSpPr>
        <p:spPr>
          <a:xfrm>
            <a:off x="127591" y="626028"/>
            <a:ext cx="11934000" cy="642385"/>
          </a:xfrm>
          <a:prstGeom prst="rect">
            <a:avLst/>
          </a:prstGeom>
        </p:spPr>
        <p:txBody>
          <a:bodyPr vert="horz" lIns="90000" tIns="46800" rIns="90000" bIns="46800" rtlCol="0" anchor="t" anchorCtr="0">
            <a:noAutofit/>
          </a:bodyPr>
          <a:lstStyle>
            <a:lvl1pPr marL="0" marR="0" indent="-232828" algn="l" defTabSz="1219140" rtl="0" eaLnBrk="1" fontAlgn="auto" latinLnBrk="0" hangingPunct="1">
              <a:lnSpc>
                <a:spcPct val="100000"/>
              </a:lnSpc>
              <a:spcBef>
                <a:spcPct val="20000"/>
              </a:spcBef>
              <a:spcAft>
                <a:spcPts val="0"/>
              </a:spcAft>
              <a:buClrTx/>
              <a:buSzTx/>
              <a:buFont typeface="Arial" pitchFamily="34" charset="0"/>
              <a:buNone/>
              <a:tabLst/>
              <a:defRPr lang="cs-CZ" sz="1600" b="1" dirty="0" smtClean="0">
                <a:solidFill>
                  <a:schemeClr val="bg2"/>
                </a:solidFill>
                <a:latin typeface="Arial" panose="020B0604020202020204" pitchFamily="34" charset="0"/>
              </a:defRPr>
            </a:lvl1pPr>
            <a:lvl2pPr>
              <a:defRPr lang="cs-CZ" dirty="0" smtClean="0">
                <a:solidFill>
                  <a:schemeClr val="tx1"/>
                </a:solidFill>
                <a:latin typeface="+mn-lt"/>
                <a:cs typeface="+mn-cs"/>
              </a:defRPr>
            </a:lvl2pPr>
            <a:lvl3pPr>
              <a:defRPr lang="cs-CZ" dirty="0" smtClean="0">
                <a:solidFill>
                  <a:schemeClr val="tx1"/>
                </a:solidFill>
                <a:latin typeface="+mn-lt"/>
                <a:cs typeface="+mn-cs"/>
              </a:defRPr>
            </a:lvl3pPr>
            <a:lvl4pPr>
              <a:defRPr lang="cs-CZ" sz="2400" dirty="0" smtClean="0">
                <a:solidFill>
                  <a:schemeClr val="tx1"/>
                </a:solidFill>
                <a:latin typeface="+mn-lt"/>
                <a:cs typeface="+mn-cs"/>
              </a:defRPr>
            </a:lvl4pPr>
            <a:lvl5pPr>
              <a:defRPr lang="cs-CZ" sz="2400" dirty="0">
                <a:solidFill>
                  <a:schemeClr val="tx1"/>
                </a:solidFill>
                <a:latin typeface="+mn-lt"/>
                <a:cs typeface="+mn-cs"/>
              </a:defRPr>
            </a:lvl5pPr>
          </a:lstStyle>
          <a:p>
            <a:pPr marL="0" marR="0" lvl="0" indent="-232828" algn="l" defTabSz="1219140" rtl="0" eaLnBrk="1" fontAlgn="auto" latinLnBrk="0" hangingPunct="1">
              <a:lnSpc>
                <a:spcPct val="100000"/>
              </a:lnSpc>
              <a:spcBef>
                <a:spcPct val="20000"/>
              </a:spcBef>
              <a:spcAft>
                <a:spcPts val="0"/>
              </a:spcAft>
              <a:buClrTx/>
              <a:buSzTx/>
              <a:buFont typeface="Arial" pitchFamily="34" charset="0"/>
              <a:buNone/>
              <a:tabLst/>
              <a:defRPr/>
            </a:pPr>
            <a:r>
              <a:rPr lang="en-GB" noProof="0" dirty="0"/>
              <a:t>Headline</a:t>
            </a:r>
          </a:p>
        </p:txBody>
      </p:sp>
    </p:spTree>
    <p:extLst>
      <p:ext uri="{BB962C8B-B14F-4D97-AF65-F5344CB8AC3E}">
        <p14:creationId xmlns:p14="http://schemas.microsoft.com/office/powerpoint/2010/main" val="379834451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For_charts_title">
    <p:spTree>
      <p:nvGrpSpPr>
        <p:cNvPr id="1" name=""/>
        <p:cNvGrpSpPr/>
        <p:nvPr/>
      </p:nvGrpSpPr>
      <p:grpSpPr>
        <a:xfrm>
          <a:off x="0" y="0"/>
          <a:ext cx="0" cy="0"/>
          <a:chOff x="0" y="0"/>
          <a:chExt cx="0" cy="0"/>
        </a:xfrm>
      </p:grpSpPr>
      <p:sp>
        <p:nvSpPr>
          <p:cNvPr id="9" name="Zástupný symbol pro číslo snímku 5">
            <a:extLst>
              <a:ext uri="{FF2B5EF4-FFF2-40B4-BE49-F238E27FC236}">
                <a16:creationId xmlns:a16="http://schemas.microsoft.com/office/drawing/2014/main" id="{A46B841C-B512-4D08-AAEB-09BFAE8326D9}"/>
              </a:ext>
            </a:extLst>
          </p:cNvPr>
          <p:cNvSpPr txBox="1">
            <a:spLocks/>
          </p:cNvSpPr>
          <p:nvPr userDrawn="1"/>
        </p:nvSpPr>
        <p:spPr>
          <a:xfrm>
            <a:off x="47328" y="6417332"/>
            <a:ext cx="2844800" cy="365125"/>
          </a:xfrm>
          <a:prstGeom prst="rect">
            <a:avLst/>
          </a:prstGeom>
        </p:spPr>
        <p:txBody>
          <a:bodyPr vert="horz" lIns="121920" tIns="60960" rIns="121920" bIns="60960" rtlCol="0" anchor="ctr"/>
          <a:lstStyle>
            <a:defPPr>
              <a:defRPr lang="cs-CZ"/>
            </a:defPPr>
            <a:lvl1pPr marL="0" algn="l" defTabSz="914400" rtl="0" eaLnBrk="1" latinLnBrk="0" hangingPunct="1">
              <a:defRPr sz="1200" kern="1200">
                <a:solidFill>
                  <a:srgbClr val="5F5F5F"/>
                </a:solidFill>
                <a:latin typeface="Calibri"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A2DB900-4F27-419C-B2D8-AAC4EB8D73BD}" type="slidenum">
              <a:rPr lang="cs-CZ" sz="1200" smtClean="0">
                <a:solidFill>
                  <a:schemeClr val="bg1">
                    <a:lumMod val="50000"/>
                  </a:schemeClr>
                </a:solidFill>
                <a:latin typeface="+mn-lt"/>
              </a:rPr>
              <a:pPr/>
              <a:t>‹#›</a:t>
            </a:fld>
            <a:endParaRPr lang="cs-CZ" sz="1200" dirty="0">
              <a:solidFill>
                <a:schemeClr val="bg1">
                  <a:lumMod val="50000"/>
                </a:schemeClr>
              </a:solidFill>
              <a:latin typeface="+mn-lt"/>
            </a:endParaRPr>
          </a:p>
        </p:txBody>
      </p:sp>
      <p:sp>
        <p:nvSpPr>
          <p:cNvPr id="10" name="Zástupný nadpis 1">
            <a:extLst>
              <a:ext uri="{FF2B5EF4-FFF2-40B4-BE49-F238E27FC236}">
                <a16:creationId xmlns:a16="http://schemas.microsoft.com/office/drawing/2014/main" id="{33799258-4236-4658-815F-E7080FA87980}"/>
              </a:ext>
            </a:extLst>
          </p:cNvPr>
          <p:cNvSpPr>
            <a:spLocks noGrp="1"/>
          </p:cNvSpPr>
          <p:nvPr>
            <p:ph type="title"/>
          </p:nvPr>
        </p:nvSpPr>
        <p:spPr>
          <a:xfrm>
            <a:off x="127590" y="123841"/>
            <a:ext cx="11934000" cy="486000"/>
          </a:xfrm>
          <a:prstGeom prst="rect">
            <a:avLst/>
          </a:prstGeom>
        </p:spPr>
        <p:txBody>
          <a:bodyPr vert="horz" lIns="91440" tIns="45720" rIns="91440" bIns="45720" rtlCol="0" anchor="ctr">
            <a:normAutofit/>
          </a:bodyPr>
          <a:lstStyle/>
          <a:p>
            <a:r>
              <a:rPr lang="cs-CZ" dirty="0"/>
              <a:t>SLIDE TITLE</a:t>
            </a:r>
          </a:p>
        </p:txBody>
      </p:sp>
      <p:sp>
        <p:nvSpPr>
          <p:cNvPr id="12" name="Text Placeholder 6">
            <a:extLst>
              <a:ext uri="{FF2B5EF4-FFF2-40B4-BE49-F238E27FC236}">
                <a16:creationId xmlns:a16="http://schemas.microsoft.com/office/drawing/2014/main" id="{5C6B3171-7812-4680-876B-115FFA49D08F}"/>
              </a:ext>
            </a:extLst>
          </p:cNvPr>
          <p:cNvSpPr>
            <a:spLocks noGrp="1"/>
          </p:cNvSpPr>
          <p:nvPr>
            <p:ph type="body" sz="quarter" idx="16" hasCustomPrompt="1"/>
          </p:nvPr>
        </p:nvSpPr>
        <p:spPr>
          <a:xfrm>
            <a:off x="517289" y="6025232"/>
            <a:ext cx="10692049" cy="153888"/>
          </a:xfrm>
          <a:prstGeom prst="rect">
            <a:avLst/>
          </a:prstGeom>
        </p:spPr>
        <p:txBody>
          <a:bodyPr wrap="square" lIns="0" tIns="0" rIns="0" bIns="0" anchor="t" anchorCtr="0">
            <a:spAutoFit/>
          </a:bodyPr>
          <a:lstStyle>
            <a:lvl1pPr marL="0" indent="0">
              <a:lnSpc>
                <a:spcPct val="100000"/>
              </a:lnSpc>
              <a:spcBef>
                <a:spcPts val="0"/>
              </a:spcBef>
              <a:buNone/>
              <a:defRPr sz="1000" i="1">
                <a:solidFill>
                  <a:schemeClr val="bg1">
                    <a:lumMod val="50000"/>
                  </a:schemeClr>
                </a:solidFill>
                <a:latin typeface="Arial" panose="020B0604020202020204" pitchFamily="34" charset="0"/>
                <a:cs typeface="Arial" pitchFamily="34" charset="0"/>
              </a:defRPr>
            </a:lvl1pPr>
            <a:lvl2pPr marL="457189" indent="0">
              <a:buNone/>
              <a:defRPr sz="1200" i="1">
                <a:solidFill>
                  <a:schemeClr val="bg1">
                    <a:lumMod val="65000"/>
                  </a:schemeClr>
                </a:solidFill>
              </a:defRPr>
            </a:lvl2pPr>
            <a:lvl3pPr>
              <a:defRPr sz="1200" i="1">
                <a:solidFill>
                  <a:schemeClr val="bg1">
                    <a:lumMod val="65000"/>
                  </a:schemeClr>
                </a:solidFill>
              </a:defRPr>
            </a:lvl3pPr>
            <a:lvl4pPr>
              <a:defRPr sz="1200" i="1">
                <a:solidFill>
                  <a:schemeClr val="bg1">
                    <a:lumMod val="65000"/>
                  </a:schemeClr>
                </a:solidFill>
              </a:defRPr>
            </a:lvl4pPr>
            <a:lvl5pPr>
              <a:defRPr sz="1200" i="1">
                <a:solidFill>
                  <a:schemeClr val="bg1">
                    <a:lumMod val="65000"/>
                  </a:schemeClr>
                </a:solidFill>
              </a:defRPr>
            </a:lvl5pPr>
          </a:lstStyle>
          <a:p>
            <a:pPr lvl="0"/>
            <a:r>
              <a:rPr lang="en-US" dirty="0"/>
              <a:t>Click to edit Master text styles</a:t>
            </a:r>
          </a:p>
        </p:txBody>
      </p:sp>
    </p:spTree>
    <p:extLst>
      <p:ext uri="{BB962C8B-B14F-4D97-AF65-F5344CB8AC3E}">
        <p14:creationId xmlns:p14="http://schemas.microsoft.com/office/powerpoint/2010/main" val="20262664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For_charts_title_headline">
    <p:spTree>
      <p:nvGrpSpPr>
        <p:cNvPr id="1" name=""/>
        <p:cNvGrpSpPr/>
        <p:nvPr/>
      </p:nvGrpSpPr>
      <p:grpSpPr>
        <a:xfrm>
          <a:off x="0" y="0"/>
          <a:ext cx="0" cy="0"/>
          <a:chOff x="0" y="0"/>
          <a:chExt cx="0" cy="0"/>
        </a:xfrm>
      </p:grpSpPr>
      <p:sp>
        <p:nvSpPr>
          <p:cNvPr id="10" name="Zástupný symbol pro číslo snímku 5">
            <a:extLst>
              <a:ext uri="{FF2B5EF4-FFF2-40B4-BE49-F238E27FC236}">
                <a16:creationId xmlns:a16="http://schemas.microsoft.com/office/drawing/2014/main" id="{64E8F316-F2EE-49A3-8438-91B59E3E2B5E}"/>
              </a:ext>
            </a:extLst>
          </p:cNvPr>
          <p:cNvSpPr txBox="1">
            <a:spLocks/>
          </p:cNvSpPr>
          <p:nvPr userDrawn="1"/>
        </p:nvSpPr>
        <p:spPr>
          <a:xfrm>
            <a:off x="47328" y="6417332"/>
            <a:ext cx="2844800" cy="365125"/>
          </a:xfrm>
          <a:prstGeom prst="rect">
            <a:avLst/>
          </a:prstGeom>
        </p:spPr>
        <p:txBody>
          <a:bodyPr vert="horz" lIns="121920" tIns="60960" rIns="121920" bIns="60960" rtlCol="0" anchor="ctr"/>
          <a:lstStyle>
            <a:defPPr>
              <a:defRPr lang="cs-CZ"/>
            </a:defPPr>
            <a:lvl1pPr marL="0" algn="l" defTabSz="914400" rtl="0" eaLnBrk="1" latinLnBrk="0" hangingPunct="1">
              <a:defRPr sz="1200" kern="1200">
                <a:solidFill>
                  <a:srgbClr val="5F5F5F"/>
                </a:solidFill>
                <a:latin typeface="Calibri"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A2DB900-4F27-419C-B2D8-AAC4EB8D73BD}" type="slidenum">
              <a:rPr lang="cs-CZ" sz="1200" smtClean="0">
                <a:solidFill>
                  <a:schemeClr val="bg1">
                    <a:lumMod val="50000"/>
                  </a:schemeClr>
                </a:solidFill>
                <a:latin typeface="+mn-lt"/>
              </a:rPr>
              <a:pPr/>
              <a:t>‹#›</a:t>
            </a:fld>
            <a:endParaRPr lang="cs-CZ" sz="1200" dirty="0">
              <a:solidFill>
                <a:schemeClr val="bg1">
                  <a:lumMod val="50000"/>
                </a:schemeClr>
              </a:solidFill>
              <a:latin typeface="+mn-lt"/>
            </a:endParaRPr>
          </a:p>
        </p:txBody>
      </p:sp>
      <p:sp>
        <p:nvSpPr>
          <p:cNvPr id="11" name="Zástupný nadpis 1">
            <a:extLst>
              <a:ext uri="{FF2B5EF4-FFF2-40B4-BE49-F238E27FC236}">
                <a16:creationId xmlns:a16="http://schemas.microsoft.com/office/drawing/2014/main" id="{1304360A-A1E8-449E-A7C8-198584CC33E4}"/>
              </a:ext>
            </a:extLst>
          </p:cNvPr>
          <p:cNvSpPr>
            <a:spLocks noGrp="1"/>
          </p:cNvSpPr>
          <p:nvPr>
            <p:ph type="title"/>
          </p:nvPr>
        </p:nvSpPr>
        <p:spPr>
          <a:xfrm>
            <a:off x="127590" y="123841"/>
            <a:ext cx="11934000" cy="486000"/>
          </a:xfrm>
          <a:prstGeom prst="rect">
            <a:avLst/>
          </a:prstGeom>
        </p:spPr>
        <p:txBody>
          <a:bodyPr vert="horz" lIns="91440" tIns="45720" rIns="91440" bIns="45720" rtlCol="0" anchor="ctr">
            <a:normAutofit/>
          </a:bodyPr>
          <a:lstStyle/>
          <a:p>
            <a:r>
              <a:rPr lang="cs-CZ" dirty="0"/>
              <a:t>SLIDE TITLE</a:t>
            </a:r>
          </a:p>
        </p:txBody>
      </p:sp>
      <p:sp>
        <p:nvSpPr>
          <p:cNvPr id="16" name="Text Placeholder 6">
            <a:extLst>
              <a:ext uri="{FF2B5EF4-FFF2-40B4-BE49-F238E27FC236}">
                <a16:creationId xmlns:a16="http://schemas.microsoft.com/office/drawing/2014/main" id="{8F4A47D0-AA52-4488-BD10-1A3F4CB02B04}"/>
              </a:ext>
            </a:extLst>
          </p:cNvPr>
          <p:cNvSpPr>
            <a:spLocks noGrp="1"/>
          </p:cNvSpPr>
          <p:nvPr>
            <p:ph type="body" sz="quarter" idx="16" hasCustomPrompt="1"/>
          </p:nvPr>
        </p:nvSpPr>
        <p:spPr>
          <a:xfrm>
            <a:off x="517289" y="6025232"/>
            <a:ext cx="10692049" cy="153888"/>
          </a:xfrm>
          <a:prstGeom prst="rect">
            <a:avLst/>
          </a:prstGeom>
        </p:spPr>
        <p:txBody>
          <a:bodyPr wrap="square" lIns="0" tIns="0" rIns="0" bIns="0" anchor="t" anchorCtr="0">
            <a:spAutoFit/>
          </a:bodyPr>
          <a:lstStyle>
            <a:lvl1pPr marL="0" indent="0">
              <a:lnSpc>
                <a:spcPct val="100000"/>
              </a:lnSpc>
              <a:spcBef>
                <a:spcPts val="0"/>
              </a:spcBef>
              <a:buNone/>
              <a:defRPr sz="1000" i="1">
                <a:solidFill>
                  <a:schemeClr val="bg1">
                    <a:lumMod val="50000"/>
                  </a:schemeClr>
                </a:solidFill>
                <a:latin typeface="Arial" panose="020B0604020202020204" pitchFamily="34" charset="0"/>
                <a:cs typeface="Arial" pitchFamily="34" charset="0"/>
              </a:defRPr>
            </a:lvl1pPr>
            <a:lvl2pPr marL="457189" indent="0">
              <a:buNone/>
              <a:defRPr sz="1200" i="1">
                <a:solidFill>
                  <a:schemeClr val="bg1">
                    <a:lumMod val="65000"/>
                  </a:schemeClr>
                </a:solidFill>
              </a:defRPr>
            </a:lvl2pPr>
            <a:lvl3pPr>
              <a:defRPr sz="1200" i="1">
                <a:solidFill>
                  <a:schemeClr val="bg1">
                    <a:lumMod val="65000"/>
                  </a:schemeClr>
                </a:solidFill>
              </a:defRPr>
            </a:lvl3pPr>
            <a:lvl4pPr>
              <a:defRPr sz="1200" i="1">
                <a:solidFill>
                  <a:schemeClr val="bg1">
                    <a:lumMod val="65000"/>
                  </a:schemeClr>
                </a:solidFill>
              </a:defRPr>
            </a:lvl4pPr>
            <a:lvl5pPr>
              <a:defRPr sz="1200" i="1">
                <a:solidFill>
                  <a:schemeClr val="bg1">
                    <a:lumMod val="65000"/>
                  </a:schemeClr>
                </a:solidFill>
              </a:defRPr>
            </a:lvl5pPr>
          </a:lstStyle>
          <a:p>
            <a:pPr lvl="0"/>
            <a:r>
              <a:rPr lang="en-US" dirty="0"/>
              <a:t>Click to edit Master text styles</a:t>
            </a:r>
          </a:p>
        </p:txBody>
      </p:sp>
      <p:sp>
        <p:nvSpPr>
          <p:cNvPr id="17" name="Zástupný text 11">
            <a:extLst>
              <a:ext uri="{FF2B5EF4-FFF2-40B4-BE49-F238E27FC236}">
                <a16:creationId xmlns:a16="http://schemas.microsoft.com/office/drawing/2014/main" id="{A1B5BF6E-DF2C-4C30-A85A-D728340BB368}"/>
              </a:ext>
            </a:extLst>
          </p:cNvPr>
          <p:cNvSpPr>
            <a:spLocks noGrp="1"/>
          </p:cNvSpPr>
          <p:nvPr>
            <p:ph type="body" sz="quarter" idx="10" hasCustomPrompt="1"/>
          </p:nvPr>
        </p:nvSpPr>
        <p:spPr>
          <a:xfrm>
            <a:off x="127591" y="626028"/>
            <a:ext cx="11934000" cy="642385"/>
          </a:xfrm>
          <a:prstGeom prst="rect">
            <a:avLst/>
          </a:prstGeom>
        </p:spPr>
        <p:txBody>
          <a:bodyPr vert="horz" lIns="90000" tIns="46800" rIns="90000" bIns="46800" rtlCol="0" anchor="t" anchorCtr="0">
            <a:noAutofit/>
          </a:bodyPr>
          <a:lstStyle>
            <a:lvl1pPr marL="0" marR="0" indent="-232828" algn="l" defTabSz="1219140" rtl="0" eaLnBrk="1" fontAlgn="auto" latinLnBrk="0" hangingPunct="1">
              <a:lnSpc>
                <a:spcPct val="100000"/>
              </a:lnSpc>
              <a:spcBef>
                <a:spcPct val="20000"/>
              </a:spcBef>
              <a:spcAft>
                <a:spcPts val="0"/>
              </a:spcAft>
              <a:buClrTx/>
              <a:buSzTx/>
              <a:buFont typeface="Arial" pitchFamily="34" charset="0"/>
              <a:buNone/>
              <a:tabLst/>
              <a:defRPr lang="cs-CZ" sz="1600" b="1" dirty="0" smtClean="0">
                <a:solidFill>
                  <a:schemeClr val="bg2"/>
                </a:solidFill>
                <a:latin typeface="Arial" panose="020B0604020202020204" pitchFamily="34" charset="0"/>
              </a:defRPr>
            </a:lvl1pPr>
            <a:lvl2pPr>
              <a:defRPr lang="cs-CZ" dirty="0" smtClean="0">
                <a:solidFill>
                  <a:schemeClr val="tx1"/>
                </a:solidFill>
                <a:latin typeface="+mn-lt"/>
                <a:cs typeface="+mn-cs"/>
              </a:defRPr>
            </a:lvl2pPr>
            <a:lvl3pPr>
              <a:defRPr lang="cs-CZ" dirty="0" smtClean="0">
                <a:solidFill>
                  <a:schemeClr val="tx1"/>
                </a:solidFill>
                <a:latin typeface="+mn-lt"/>
                <a:cs typeface="+mn-cs"/>
              </a:defRPr>
            </a:lvl3pPr>
            <a:lvl4pPr>
              <a:defRPr lang="cs-CZ" sz="2400" dirty="0" smtClean="0">
                <a:solidFill>
                  <a:schemeClr val="tx1"/>
                </a:solidFill>
                <a:latin typeface="+mn-lt"/>
                <a:cs typeface="+mn-cs"/>
              </a:defRPr>
            </a:lvl4pPr>
            <a:lvl5pPr>
              <a:defRPr lang="cs-CZ" sz="2400" dirty="0">
                <a:solidFill>
                  <a:schemeClr val="tx1"/>
                </a:solidFill>
                <a:latin typeface="+mn-lt"/>
                <a:cs typeface="+mn-cs"/>
              </a:defRPr>
            </a:lvl5pPr>
          </a:lstStyle>
          <a:p>
            <a:pPr marL="0" marR="0" lvl="0" indent="-232828" algn="l" defTabSz="1219140" rtl="0" eaLnBrk="1" fontAlgn="auto" latinLnBrk="0" hangingPunct="1">
              <a:lnSpc>
                <a:spcPct val="100000"/>
              </a:lnSpc>
              <a:spcBef>
                <a:spcPct val="20000"/>
              </a:spcBef>
              <a:spcAft>
                <a:spcPts val="0"/>
              </a:spcAft>
              <a:buClrTx/>
              <a:buSzTx/>
              <a:buFont typeface="Arial" pitchFamily="34" charset="0"/>
              <a:buNone/>
              <a:tabLst/>
              <a:defRPr/>
            </a:pPr>
            <a:r>
              <a:rPr lang="en-GB" noProof="0" dirty="0"/>
              <a:t>Headline</a:t>
            </a:r>
          </a:p>
        </p:txBody>
      </p:sp>
    </p:spTree>
    <p:extLst>
      <p:ext uri="{BB962C8B-B14F-4D97-AF65-F5344CB8AC3E}">
        <p14:creationId xmlns:p14="http://schemas.microsoft.com/office/powerpoint/2010/main" val="205951158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Divider">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1366507" y="3344014"/>
            <a:ext cx="9457547" cy="1083375"/>
          </a:xfrm>
          <a:prstGeom prst="rect">
            <a:avLst/>
          </a:prstGeom>
        </p:spPr>
        <p:txBody>
          <a:bodyPr lIns="36000" tIns="0" rIns="36000" bIns="0" anchor="b">
            <a:noAutofit/>
          </a:bodyPr>
          <a:lstStyle>
            <a:lvl1pPr>
              <a:lnSpc>
                <a:spcPct val="80000"/>
              </a:lnSpc>
              <a:spcBef>
                <a:spcPts val="1219"/>
              </a:spcBef>
              <a:defRPr sz="6000" cap="all" baseline="0">
                <a:solidFill>
                  <a:schemeClr val="bg1"/>
                </a:solidFill>
                <a:latin typeface="Arial Black" panose="020B0A04020102020204" pitchFamily="34" charset="0"/>
                <a:cs typeface="Arial" panose="020B0604020202020204" pitchFamily="34" charset="0"/>
              </a:defRPr>
            </a:lvl1pPr>
          </a:lstStyle>
          <a:p>
            <a:r>
              <a:rPr lang="en-US" dirty="0"/>
              <a:t>Something</a:t>
            </a:r>
            <a:endParaRPr lang="en-GB" dirty="0"/>
          </a:p>
        </p:txBody>
      </p:sp>
      <p:sp>
        <p:nvSpPr>
          <p:cNvPr id="10" name="Text Placeholder 6"/>
          <p:cNvSpPr>
            <a:spLocks noGrp="1"/>
          </p:cNvSpPr>
          <p:nvPr>
            <p:ph type="body" sz="quarter" idx="13" hasCustomPrompt="1"/>
          </p:nvPr>
        </p:nvSpPr>
        <p:spPr>
          <a:xfrm>
            <a:off x="1366507" y="2476736"/>
            <a:ext cx="9457547" cy="829179"/>
          </a:xfrm>
          <a:prstGeom prst="rect">
            <a:avLst/>
          </a:prstGeom>
        </p:spPr>
        <p:txBody>
          <a:bodyPr lIns="36000" tIns="0" rIns="36000" bIns="0" anchor="b">
            <a:normAutofit/>
          </a:bodyPr>
          <a:lstStyle>
            <a:lvl1pPr marL="0" indent="0">
              <a:spcBef>
                <a:spcPts val="1828"/>
              </a:spcBef>
              <a:buNone/>
              <a:defRPr sz="2400" b="1" cap="none" baseline="0">
                <a:solidFill>
                  <a:schemeClr val="bg2"/>
                </a:solidFill>
                <a:latin typeface="Arial" panose="020B0604020202020204" pitchFamily="34" charset="0"/>
                <a:cs typeface="Arial" panose="020B0604020202020204" pitchFamily="34" charset="0"/>
              </a:defRPr>
            </a:lvl1pPr>
          </a:lstStyle>
          <a:p>
            <a:pPr lvl="0"/>
            <a:r>
              <a:rPr lang="en-GB" noProof="0" dirty="0"/>
              <a:t>Something</a:t>
            </a:r>
          </a:p>
        </p:txBody>
      </p:sp>
      <p:sp>
        <p:nvSpPr>
          <p:cNvPr id="5" name="Zástupný symbol pro číslo snímku 5">
            <a:extLst>
              <a:ext uri="{FF2B5EF4-FFF2-40B4-BE49-F238E27FC236}">
                <a16:creationId xmlns:a16="http://schemas.microsoft.com/office/drawing/2014/main" id="{B0D94F78-BC14-4930-BD5B-7E1E3C564CBC}"/>
              </a:ext>
            </a:extLst>
          </p:cNvPr>
          <p:cNvSpPr txBox="1">
            <a:spLocks/>
          </p:cNvSpPr>
          <p:nvPr userDrawn="1"/>
        </p:nvSpPr>
        <p:spPr>
          <a:xfrm>
            <a:off x="47328" y="6417332"/>
            <a:ext cx="2844800" cy="365125"/>
          </a:xfrm>
          <a:prstGeom prst="rect">
            <a:avLst/>
          </a:prstGeom>
        </p:spPr>
        <p:txBody>
          <a:bodyPr vert="horz" lIns="121920" tIns="60960" rIns="121920" bIns="60960" rtlCol="0" anchor="ctr"/>
          <a:lstStyle>
            <a:defPPr>
              <a:defRPr lang="cs-CZ"/>
            </a:defPPr>
            <a:lvl1pPr marL="0" algn="l" defTabSz="914400" rtl="0" eaLnBrk="1" latinLnBrk="0" hangingPunct="1">
              <a:defRPr sz="1200" kern="1200">
                <a:solidFill>
                  <a:srgbClr val="5F5F5F"/>
                </a:solidFill>
                <a:latin typeface="Calibri"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A2DB900-4F27-419C-B2D8-AAC4EB8D73BD}" type="slidenum">
              <a:rPr lang="cs-CZ" sz="1200" smtClean="0">
                <a:solidFill>
                  <a:schemeClr val="bg1"/>
                </a:solidFill>
                <a:latin typeface="+mn-lt"/>
              </a:rPr>
              <a:pPr/>
              <a:t>‹#›</a:t>
            </a:fld>
            <a:endParaRPr lang="cs-CZ" sz="1200" dirty="0">
              <a:solidFill>
                <a:schemeClr val="bg1"/>
              </a:solidFill>
              <a:latin typeface="+mn-lt"/>
            </a:endParaRPr>
          </a:p>
        </p:txBody>
      </p:sp>
    </p:spTree>
    <p:extLst>
      <p:ext uri="{BB962C8B-B14F-4D97-AF65-F5344CB8AC3E}">
        <p14:creationId xmlns:p14="http://schemas.microsoft.com/office/powerpoint/2010/main" val="413046080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4_Chapter">
    <p:spTree>
      <p:nvGrpSpPr>
        <p:cNvPr id="1" name=""/>
        <p:cNvGrpSpPr/>
        <p:nvPr/>
      </p:nvGrpSpPr>
      <p:grpSpPr>
        <a:xfrm>
          <a:off x="0" y="0"/>
          <a:ext cx="0" cy="0"/>
          <a:chOff x="0" y="0"/>
          <a:chExt cx="0" cy="0"/>
        </a:xfrm>
      </p:grpSpPr>
      <p:sp>
        <p:nvSpPr>
          <p:cNvPr id="10" name="Espace réservé du texte 2">
            <a:extLst>
              <a:ext uri="{FF2B5EF4-FFF2-40B4-BE49-F238E27FC236}">
                <a16:creationId xmlns:a16="http://schemas.microsoft.com/office/drawing/2014/main" id="{EBD9ECF6-37B6-477F-B746-54CAAD9AF96E}"/>
              </a:ext>
            </a:extLst>
          </p:cNvPr>
          <p:cNvSpPr>
            <a:spLocks noGrp="1"/>
          </p:cNvSpPr>
          <p:nvPr>
            <p:ph type="body" idx="1"/>
          </p:nvPr>
        </p:nvSpPr>
        <p:spPr>
          <a:xfrm>
            <a:off x="452214" y="2816932"/>
            <a:ext cx="8402757" cy="461665"/>
          </a:xfrm>
          <a:prstGeom prst="rect">
            <a:avLst/>
          </a:prstGeom>
        </p:spPr>
        <p:txBody>
          <a:bodyPr wrap="square" lIns="108000" rIns="180000">
            <a:spAutoFit/>
          </a:bodyPr>
          <a:lstStyle>
            <a:lvl1pPr marL="0" indent="0">
              <a:lnSpc>
                <a:spcPct val="100000"/>
              </a:lnSpc>
              <a:spcBef>
                <a:spcPts val="576"/>
              </a:spcBef>
              <a:buNone/>
              <a:defRPr sz="2400" b="1">
                <a:solidFill>
                  <a:schemeClr val="bg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endParaRPr lang="en-GB" dirty="0"/>
          </a:p>
        </p:txBody>
      </p:sp>
      <p:sp>
        <p:nvSpPr>
          <p:cNvPr id="11" name="Espace réservé du texte 11">
            <a:extLst>
              <a:ext uri="{FF2B5EF4-FFF2-40B4-BE49-F238E27FC236}">
                <a16:creationId xmlns:a16="http://schemas.microsoft.com/office/drawing/2014/main" id="{0C4D3036-8ECE-4179-A12A-C026ACF3BC5E}"/>
              </a:ext>
            </a:extLst>
          </p:cNvPr>
          <p:cNvSpPr>
            <a:spLocks noGrp="1"/>
          </p:cNvSpPr>
          <p:nvPr>
            <p:ph type="body" sz="quarter" idx="13" hasCustomPrompt="1"/>
          </p:nvPr>
        </p:nvSpPr>
        <p:spPr>
          <a:xfrm>
            <a:off x="9828892" y="3287"/>
            <a:ext cx="2231701" cy="4508927"/>
          </a:xfrm>
          <a:prstGeom prst="rect">
            <a:avLst/>
          </a:prstGeom>
        </p:spPr>
        <p:txBody>
          <a:bodyPr wrap="none">
            <a:spAutoFit/>
          </a:bodyPr>
          <a:lstStyle>
            <a:lvl1pPr marL="0" indent="0">
              <a:lnSpc>
                <a:spcPct val="100000"/>
              </a:lnSpc>
              <a:spcBef>
                <a:spcPts val="6888"/>
              </a:spcBef>
              <a:buNone/>
              <a:defRPr sz="28700" b="1">
                <a:solidFill>
                  <a:schemeClr val="bg1"/>
                </a:solidFill>
                <a:latin typeface="Arial" panose="020B0604020202020204" pitchFamily="34" charset="0"/>
                <a:cs typeface="Arial" panose="020B0604020202020204" pitchFamily="34" charset="0"/>
              </a:defRPr>
            </a:lvl1pPr>
          </a:lstStyle>
          <a:p>
            <a:pPr lvl="0"/>
            <a:r>
              <a:rPr lang="en-GB" dirty="0"/>
              <a:t>0</a:t>
            </a:r>
          </a:p>
        </p:txBody>
      </p:sp>
      <p:sp>
        <p:nvSpPr>
          <p:cNvPr id="6" name="Forme libre : forme 12">
            <a:extLst>
              <a:ext uri="{FF2B5EF4-FFF2-40B4-BE49-F238E27FC236}">
                <a16:creationId xmlns:a16="http://schemas.microsoft.com/office/drawing/2014/main" id="{205BD723-D061-4616-984C-0CD7519FCDB8}"/>
              </a:ext>
            </a:extLst>
          </p:cNvPr>
          <p:cNvSpPr/>
          <p:nvPr userDrawn="1"/>
        </p:nvSpPr>
        <p:spPr>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1358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8" name="Forme libre : forme 13">
            <a:extLst>
              <a:ext uri="{FF2B5EF4-FFF2-40B4-BE49-F238E27FC236}">
                <a16:creationId xmlns:a16="http://schemas.microsoft.com/office/drawing/2014/main" id="{4190C1DC-A51F-478B-968C-050C62D5E9F7}"/>
              </a:ext>
            </a:extLst>
          </p:cNvPr>
          <p:cNvSpPr/>
          <p:nvPr userDrawn="1"/>
        </p:nvSpPr>
        <p:spPr>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2" name="Espace réservé du texte 2">
            <a:extLst>
              <a:ext uri="{FF2B5EF4-FFF2-40B4-BE49-F238E27FC236}">
                <a16:creationId xmlns:a16="http://schemas.microsoft.com/office/drawing/2014/main" id="{2D1A3439-75DD-48EB-A441-C113E87CB0B8}"/>
              </a:ext>
            </a:extLst>
          </p:cNvPr>
          <p:cNvSpPr>
            <a:spLocks noGrp="1"/>
          </p:cNvSpPr>
          <p:nvPr>
            <p:ph type="body" idx="14" hasCustomPrompt="1"/>
          </p:nvPr>
        </p:nvSpPr>
        <p:spPr>
          <a:xfrm>
            <a:off x="443371" y="459718"/>
            <a:ext cx="8402757" cy="707886"/>
          </a:xfrm>
          <a:prstGeom prst="rect">
            <a:avLst/>
          </a:prstGeom>
        </p:spPr>
        <p:txBody>
          <a:bodyPr wrap="square" lIns="108000" rIns="180000">
            <a:spAutoFit/>
          </a:bodyPr>
          <a:lstStyle>
            <a:lvl1pPr marL="0" indent="0">
              <a:lnSpc>
                <a:spcPct val="100000"/>
              </a:lnSpc>
              <a:spcBef>
                <a:spcPts val="960"/>
              </a:spcBef>
              <a:buNone/>
              <a:defRPr sz="4000" b="1">
                <a:solidFill>
                  <a:schemeClr val="bg1"/>
                </a:solidFill>
                <a:latin typeface="Arial Black" panose="020B0A040201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dirty="0"/>
              <a:t>SLIDE TITLE</a:t>
            </a:r>
            <a:endParaRPr lang="en-GB" dirty="0"/>
          </a:p>
        </p:txBody>
      </p:sp>
      <p:sp>
        <p:nvSpPr>
          <p:cNvPr id="9" name="Zástupný symbol pro číslo snímku 5">
            <a:extLst>
              <a:ext uri="{FF2B5EF4-FFF2-40B4-BE49-F238E27FC236}">
                <a16:creationId xmlns:a16="http://schemas.microsoft.com/office/drawing/2014/main" id="{B55BBE8C-D3A5-4128-985D-382E03F9B7A8}"/>
              </a:ext>
            </a:extLst>
          </p:cNvPr>
          <p:cNvSpPr txBox="1">
            <a:spLocks/>
          </p:cNvSpPr>
          <p:nvPr userDrawn="1"/>
        </p:nvSpPr>
        <p:spPr>
          <a:xfrm>
            <a:off x="47328" y="6417332"/>
            <a:ext cx="2844800" cy="365125"/>
          </a:xfrm>
          <a:prstGeom prst="rect">
            <a:avLst/>
          </a:prstGeom>
        </p:spPr>
        <p:txBody>
          <a:bodyPr vert="horz" lIns="121920" tIns="60960" rIns="121920" bIns="60960" rtlCol="0" anchor="ctr"/>
          <a:lstStyle>
            <a:defPPr>
              <a:defRPr lang="cs-CZ"/>
            </a:defPPr>
            <a:lvl1pPr marL="0" algn="l" defTabSz="914400" rtl="0" eaLnBrk="1" latinLnBrk="0" hangingPunct="1">
              <a:defRPr sz="1200" kern="1200">
                <a:solidFill>
                  <a:srgbClr val="5F5F5F"/>
                </a:solidFill>
                <a:latin typeface="Calibri"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A2DB900-4F27-419C-B2D8-AAC4EB8D73BD}" type="slidenum">
              <a:rPr lang="cs-CZ" sz="1200" smtClean="0">
                <a:solidFill>
                  <a:schemeClr val="bg1"/>
                </a:solidFill>
                <a:latin typeface="+mn-lt"/>
              </a:rPr>
              <a:pPr/>
              <a:t>‹#›</a:t>
            </a:fld>
            <a:endParaRPr lang="cs-CZ" sz="1200" dirty="0">
              <a:solidFill>
                <a:schemeClr val="bg1"/>
              </a:solidFill>
              <a:latin typeface="+mn-lt"/>
            </a:endParaRPr>
          </a:p>
        </p:txBody>
      </p:sp>
    </p:spTree>
    <p:extLst>
      <p:ext uri="{BB962C8B-B14F-4D97-AF65-F5344CB8AC3E}">
        <p14:creationId xmlns:p14="http://schemas.microsoft.com/office/powerpoint/2010/main" val="173933192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Contacts">
    <p:spTree>
      <p:nvGrpSpPr>
        <p:cNvPr id="1" name=""/>
        <p:cNvGrpSpPr/>
        <p:nvPr/>
      </p:nvGrpSpPr>
      <p:grpSpPr>
        <a:xfrm>
          <a:off x="0" y="0"/>
          <a:ext cx="0" cy="0"/>
          <a:chOff x="0" y="0"/>
          <a:chExt cx="0" cy="0"/>
        </a:xfrm>
      </p:grpSpPr>
      <p:sp>
        <p:nvSpPr>
          <p:cNvPr id="4" name="Zástupný symbol obrázku 2">
            <a:extLst>
              <a:ext uri="{FF2B5EF4-FFF2-40B4-BE49-F238E27FC236}">
                <a16:creationId xmlns:a16="http://schemas.microsoft.com/office/drawing/2014/main" id="{E19D5A77-3F17-40D6-9208-CADFA9BB7E57}"/>
              </a:ext>
            </a:extLst>
          </p:cNvPr>
          <p:cNvSpPr>
            <a:spLocks noGrp="1"/>
          </p:cNvSpPr>
          <p:nvPr>
            <p:ph type="pic" sz="quarter" idx="10" hasCustomPrompt="1"/>
          </p:nvPr>
        </p:nvSpPr>
        <p:spPr>
          <a:xfrm>
            <a:off x="2387768" y="1756954"/>
            <a:ext cx="1620000" cy="1620000"/>
          </a:xfrm>
          <a:prstGeom prst="ellipse">
            <a:avLst/>
          </a:prstGeom>
        </p:spPr>
        <p:txBody>
          <a:bodyPr/>
          <a:lstStyle>
            <a:lvl1pPr marL="228600" indent="-228600">
              <a:buFont typeface="Wingdings" panose="05000000000000000000" pitchFamily="2" charset="2"/>
              <a:buChar char="§"/>
              <a:defRPr sz="2000">
                <a:solidFill>
                  <a:schemeClr val="tx1"/>
                </a:solidFill>
              </a:defRPr>
            </a:lvl1pPr>
          </a:lstStyle>
          <a:p>
            <a:r>
              <a:rPr lang="en-GB" noProof="0"/>
              <a:t>Add photo</a:t>
            </a:r>
          </a:p>
        </p:txBody>
      </p:sp>
      <p:sp>
        <p:nvSpPr>
          <p:cNvPr id="10" name="Zástupný symbol pro číslo snímku 5">
            <a:extLst>
              <a:ext uri="{FF2B5EF4-FFF2-40B4-BE49-F238E27FC236}">
                <a16:creationId xmlns:a16="http://schemas.microsoft.com/office/drawing/2014/main" id="{8DB7CF4E-A978-4373-B314-E5D811A794F0}"/>
              </a:ext>
            </a:extLst>
          </p:cNvPr>
          <p:cNvSpPr txBox="1">
            <a:spLocks/>
          </p:cNvSpPr>
          <p:nvPr userDrawn="1"/>
        </p:nvSpPr>
        <p:spPr>
          <a:xfrm>
            <a:off x="47328" y="6417332"/>
            <a:ext cx="2844800" cy="365125"/>
          </a:xfrm>
          <a:prstGeom prst="rect">
            <a:avLst/>
          </a:prstGeom>
        </p:spPr>
        <p:txBody>
          <a:bodyPr vert="horz" lIns="121920" tIns="60960" rIns="121920" bIns="60960" rtlCol="0" anchor="ctr"/>
          <a:lstStyle>
            <a:defPPr>
              <a:defRPr lang="cs-CZ"/>
            </a:defPPr>
            <a:lvl1pPr marL="0" algn="l" defTabSz="914400" rtl="0" eaLnBrk="1" latinLnBrk="0" hangingPunct="1">
              <a:defRPr sz="1200" kern="1200">
                <a:solidFill>
                  <a:srgbClr val="5F5F5F"/>
                </a:solidFill>
                <a:latin typeface="Calibri"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A2DB900-4F27-419C-B2D8-AAC4EB8D73BD}" type="slidenum">
              <a:rPr lang="cs-CZ" sz="1200" smtClean="0">
                <a:solidFill>
                  <a:schemeClr val="bg1">
                    <a:lumMod val="50000"/>
                  </a:schemeClr>
                </a:solidFill>
                <a:latin typeface="+mn-lt"/>
              </a:rPr>
              <a:pPr/>
              <a:t>‹#›</a:t>
            </a:fld>
            <a:endParaRPr lang="cs-CZ" sz="1200" dirty="0">
              <a:solidFill>
                <a:schemeClr val="bg1">
                  <a:lumMod val="50000"/>
                </a:schemeClr>
              </a:solidFill>
              <a:latin typeface="+mn-lt"/>
            </a:endParaRPr>
          </a:p>
        </p:txBody>
      </p:sp>
      <p:sp>
        <p:nvSpPr>
          <p:cNvPr id="11" name="Zástupný nadpis 1">
            <a:extLst>
              <a:ext uri="{FF2B5EF4-FFF2-40B4-BE49-F238E27FC236}">
                <a16:creationId xmlns:a16="http://schemas.microsoft.com/office/drawing/2014/main" id="{A4369984-AE3E-4E92-B72D-2F9B05A921F0}"/>
              </a:ext>
            </a:extLst>
          </p:cNvPr>
          <p:cNvSpPr>
            <a:spLocks noGrp="1"/>
          </p:cNvSpPr>
          <p:nvPr>
            <p:ph type="title"/>
          </p:nvPr>
        </p:nvSpPr>
        <p:spPr>
          <a:xfrm>
            <a:off x="127590" y="123841"/>
            <a:ext cx="11934000" cy="486000"/>
          </a:xfrm>
          <a:prstGeom prst="rect">
            <a:avLst/>
          </a:prstGeom>
        </p:spPr>
        <p:txBody>
          <a:bodyPr vert="horz" lIns="91440" tIns="45720" rIns="91440" bIns="45720" rtlCol="0" anchor="ctr">
            <a:normAutofit/>
          </a:bodyPr>
          <a:lstStyle/>
          <a:p>
            <a:r>
              <a:rPr lang="cs-CZ" dirty="0"/>
              <a:t>SLIDE TITLE</a:t>
            </a:r>
          </a:p>
        </p:txBody>
      </p:sp>
      <p:sp>
        <p:nvSpPr>
          <p:cNvPr id="12" name="Zástupný text 11">
            <a:extLst>
              <a:ext uri="{FF2B5EF4-FFF2-40B4-BE49-F238E27FC236}">
                <a16:creationId xmlns:a16="http://schemas.microsoft.com/office/drawing/2014/main" id="{E6C4F9C8-493D-45A4-A325-E777EF2F74C3}"/>
              </a:ext>
            </a:extLst>
          </p:cNvPr>
          <p:cNvSpPr>
            <a:spLocks noGrp="1"/>
          </p:cNvSpPr>
          <p:nvPr>
            <p:ph type="body" sz="quarter" idx="11" hasCustomPrompt="1"/>
          </p:nvPr>
        </p:nvSpPr>
        <p:spPr>
          <a:xfrm>
            <a:off x="127591" y="626028"/>
            <a:ext cx="11934000" cy="642385"/>
          </a:xfrm>
          <a:prstGeom prst="rect">
            <a:avLst/>
          </a:prstGeom>
        </p:spPr>
        <p:txBody>
          <a:bodyPr vert="horz" lIns="90000" tIns="46800" rIns="90000" bIns="46800" rtlCol="0" anchor="t" anchorCtr="0">
            <a:noAutofit/>
          </a:bodyPr>
          <a:lstStyle>
            <a:lvl1pPr marL="0" marR="0" indent="-232828" algn="l" defTabSz="1219140" rtl="0" eaLnBrk="1" fontAlgn="auto" latinLnBrk="0" hangingPunct="1">
              <a:lnSpc>
                <a:spcPct val="100000"/>
              </a:lnSpc>
              <a:spcBef>
                <a:spcPct val="20000"/>
              </a:spcBef>
              <a:spcAft>
                <a:spcPts val="0"/>
              </a:spcAft>
              <a:buClrTx/>
              <a:buSzTx/>
              <a:buFont typeface="Arial" pitchFamily="34" charset="0"/>
              <a:buNone/>
              <a:tabLst/>
              <a:defRPr lang="cs-CZ" sz="1600" b="1" dirty="0" smtClean="0">
                <a:solidFill>
                  <a:schemeClr val="bg2"/>
                </a:solidFill>
                <a:latin typeface="Arial" panose="020B0604020202020204" pitchFamily="34" charset="0"/>
              </a:defRPr>
            </a:lvl1pPr>
            <a:lvl2pPr>
              <a:defRPr lang="cs-CZ" dirty="0" smtClean="0">
                <a:solidFill>
                  <a:schemeClr val="tx1"/>
                </a:solidFill>
                <a:latin typeface="+mn-lt"/>
                <a:cs typeface="+mn-cs"/>
              </a:defRPr>
            </a:lvl2pPr>
            <a:lvl3pPr>
              <a:defRPr lang="cs-CZ" dirty="0" smtClean="0">
                <a:solidFill>
                  <a:schemeClr val="tx1"/>
                </a:solidFill>
                <a:latin typeface="+mn-lt"/>
                <a:cs typeface="+mn-cs"/>
              </a:defRPr>
            </a:lvl3pPr>
            <a:lvl4pPr>
              <a:defRPr lang="cs-CZ" sz="2400" dirty="0" smtClean="0">
                <a:solidFill>
                  <a:schemeClr val="tx1"/>
                </a:solidFill>
                <a:latin typeface="+mn-lt"/>
                <a:cs typeface="+mn-cs"/>
              </a:defRPr>
            </a:lvl4pPr>
            <a:lvl5pPr>
              <a:defRPr lang="cs-CZ" sz="2400" dirty="0">
                <a:solidFill>
                  <a:schemeClr val="tx1"/>
                </a:solidFill>
                <a:latin typeface="+mn-lt"/>
                <a:cs typeface="+mn-cs"/>
              </a:defRPr>
            </a:lvl5pPr>
          </a:lstStyle>
          <a:p>
            <a:pPr marL="0" marR="0" lvl="0" indent="-232828" algn="l" defTabSz="1219140" rtl="0" eaLnBrk="1" fontAlgn="auto" latinLnBrk="0" hangingPunct="1">
              <a:lnSpc>
                <a:spcPct val="100000"/>
              </a:lnSpc>
              <a:spcBef>
                <a:spcPct val="20000"/>
              </a:spcBef>
              <a:spcAft>
                <a:spcPts val="0"/>
              </a:spcAft>
              <a:buClrTx/>
              <a:buSzTx/>
              <a:buFont typeface="Arial" pitchFamily="34" charset="0"/>
              <a:buNone/>
              <a:tabLst/>
              <a:defRPr/>
            </a:pPr>
            <a:r>
              <a:rPr lang="en-GB" noProof="0" dirty="0"/>
              <a:t>Headline</a:t>
            </a:r>
          </a:p>
        </p:txBody>
      </p:sp>
    </p:spTree>
    <p:extLst>
      <p:ext uri="{BB962C8B-B14F-4D97-AF65-F5344CB8AC3E}">
        <p14:creationId xmlns:p14="http://schemas.microsoft.com/office/powerpoint/2010/main" val="3947547332"/>
      </p:ext>
    </p:extLst>
  </p:cSld>
  <p:clrMapOvr>
    <a:masterClrMapping/>
  </p:clrMapOvr>
  <p:extLst>
    <p:ext uri="{DCECCB84-F9BA-43D5-87BE-67443E8EF086}">
      <p15:sldGuideLst xmlns:p15="http://schemas.microsoft.com/office/powerpoint/2012/main"/>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_Front page">
    <p:spTree>
      <p:nvGrpSpPr>
        <p:cNvPr id="1" name=""/>
        <p:cNvGrpSpPr/>
        <p:nvPr/>
      </p:nvGrpSpPr>
      <p:grpSpPr>
        <a:xfrm>
          <a:off x="0" y="0"/>
          <a:ext cx="0" cy="0"/>
          <a:chOff x="0" y="0"/>
          <a:chExt cx="0" cy="0"/>
        </a:xfrm>
      </p:grpSpPr>
      <p:sp>
        <p:nvSpPr>
          <p:cNvPr id="37" name="Forme libre : forme 22">
            <a:extLst>
              <a:ext uri="{FF2B5EF4-FFF2-40B4-BE49-F238E27FC236}">
                <a16:creationId xmlns:a16="http://schemas.microsoft.com/office/drawing/2014/main" id="{3FE04B15-7014-4913-BFC9-8C72F19F2705}"/>
              </a:ext>
            </a:extLst>
          </p:cNvPr>
          <p:cNvSpPr/>
          <p:nvPr userDrawn="1"/>
        </p:nvSpPr>
        <p:spPr>
          <a:xfrm rot="18932423">
            <a:off x="-954765" y="1427043"/>
            <a:ext cx="5372804" cy="530454"/>
          </a:xfrm>
          <a:custGeom>
            <a:avLst/>
            <a:gdLst>
              <a:gd name="connsiteX0" fmla="*/ 4832249 w 5372804"/>
              <a:gd name="connsiteY0" fmla="*/ 0 h 530454"/>
              <a:gd name="connsiteX1" fmla="*/ 5372804 w 5372804"/>
              <a:gd name="connsiteY1" fmla="*/ 530454 h 530454"/>
              <a:gd name="connsiteX2" fmla="*/ 0 w 5372804"/>
              <a:gd name="connsiteY2" fmla="*/ 530454 h 530454"/>
              <a:gd name="connsiteX3" fmla="*/ 520541 w 5372804"/>
              <a:gd name="connsiteY3" fmla="*/ 0 h 530454"/>
            </a:gdLst>
            <a:ahLst/>
            <a:cxnLst>
              <a:cxn ang="0">
                <a:pos x="connsiteX0" y="connsiteY0"/>
              </a:cxn>
              <a:cxn ang="0">
                <a:pos x="connsiteX1" y="connsiteY1"/>
              </a:cxn>
              <a:cxn ang="0">
                <a:pos x="connsiteX2" y="connsiteY2"/>
              </a:cxn>
              <a:cxn ang="0">
                <a:pos x="connsiteX3" y="connsiteY3"/>
              </a:cxn>
            </a:cxnLst>
            <a:rect l="l" t="t" r="r" b="b"/>
            <a:pathLst>
              <a:path w="5372804" h="530454">
                <a:moveTo>
                  <a:pt x="4832249" y="0"/>
                </a:moveTo>
                <a:lnTo>
                  <a:pt x="5372804" y="530454"/>
                </a:lnTo>
                <a:lnTo>
                  <a:pt x="0" y="530454"/>
                </a:lnTo>
                <a:lnTo>
                  <a:pt x="520541" y="0"/>
                </a:lnTo>
                <a:close/>
              </a:path>
            </a:pathLst>
          </a:custGeom>
          <a:solidFill>
            <a:srgbClr val="405A9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38" name="Forme libre : forme 20">
            <a:extLst>
              <a:ext uri="{FF2B5EF4-FFF2-40B4-BE49-F238E27FC236}">
                <a16:creationId xmlns:a16="http://schemas.microsoft.com/office/drawing/2014/main" id="{456100B8-4A4C-4868-9D90-6769E8D2AA33}"/>
              </a:ext>
            </a:extLst>
          </p:cNvPr>
          <p:cNvSpPr/>
          <p:nvPr userDrawn="1"/>
        </p:nvSpPr>
        <p:spPr>
          <a:xfrm rot="18932423">
            <a:off x="-735098" y="889565"/>
            <a:ext cx="3838044" cy="530454"/>
          </a:xfrm>
          <a:custGeom>
            <a:avLst/>
            <a:gdLst>
              <a:gd name="connsiteX0" fmla="*/ 3297489 w 3838044"/>
              <a:gd name="connsiteY0" fmla="*/ 0 h 530454"/>
              <a:gd name="connsiteX1" fmla="*/ 3838044 w 3838044"/>
              <a:gd name="connsiteY1" fmla="*/ 530454 h 530454"/>
              <a:gd name="connsiteX2" fmla="*/ 0 w 3838044"/>
              <a:gd name="connsiteY2" fmla="*/ 530454 h 530454"/>
              <a:gd name="connsiteX3" fmla="*/ 520541 w 3838044"/>
              <a:gd name="connsiteY3" fmla="*/ 0 h 530454"/>
            </a:gdLst>
            <a:ahLst/>
            <a:cxnLst>
              <a:cxn ang="0">
                <a:pos x="connsiteX0" y="connsiteY0"/>
              </a:cxn>
              <a:cxn ang="0">
                <a:pos x="connsiteX1" y="connsiteY1"/>
              </a:cxn>
              <a:cxn ang="0">
                <a:pos x="connsiteX2" y="connsiteY2"/>
              </a:cxn>
              <a:cxn ang="0">
                <a:pos x="connsiteX3" y="connsiteY3"/>
              </a:cxn>
            </a:cxnLst>
            <a:rect l="l" t="t" r="r" b="b"/>
            <a:pathLst>
              <a:path w="3838044" h="530454">
                <a:moveTo>
                  <a:pt x="3297489" y="0"/>
                </a:moveTo>
                <a:lnTo>
                  <a:pt x="3838044" y="530454"/>
                </a:lnTo>
                <a:lnTo>
                  <a:pt x="0" y="530454"/>
                </a:lnTo>
                <a:lnTo>
                  <a:pt x="520541" y="0"/>
                </a:lnTo>
                <a:close/>
              </a:path>
            </a:pathLst>
          </a:custGeom>
          <a:solidFill>
            <a:srgbClr val="009D9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pic>
        <p:nvPicPr>
          <p:cNvPr id="39" name="Graphique 14">
            <a:extLst>
              <a:ext uri="{FF2B5EF4-FFF2-40B4-BE49-F238E27FC236}">
                <a16:creationId xmlns:a16="http://schemas.microsoft.com/office/drawing/2014/main" id="{0002BE8A-F806-4834-B56C-FEA5F8924DF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983372" y="5821836"/>
            <a:ext cx="939784" cy="847524"/>
          </a:xfrm>
          <a:prstGeom prst="rect">
            <a:avLst/>
          </a:prstGeom>
        </p:spPr>
      </p:pic>
      <p:pic>
        <p:nvPicPr>
          <p:cNvPr id="40" name="Image 15" descr="Une image contenant objet&#10;&#10;Description générée automatiquement">
            <a:extLst>
              <a:ext uri="{FF2B5EF4-FFF2-40B4-BE49-F238E27FC236}">
                <a16:creationId xmlns:a16="http://schemas.microsoft.com/office/drawing/2014/main" id="{BB2F81E7-8E1B-4224-8D83-9C6A7FEF5537}"/>
              </a:ext>
            </a:extLst>
          </p:cNvPr>
          <p:cNvPicPr>
            <a:picLocks noChangeAspect="1"/>
          </p:cNvPicPr>
          <p:nvPr userDrawn="1"/>
        </p:nvPicPr>
        <p:blipFill rotWithShape="1">
          <a:blip r:embed="rId4" cstate="print">
            <a:biLevel thresh="25000"/>
            <a:extLst>
              <a:ext uri="{28A0092B-C50C-407E-A947-70E740481C1C}">
                <a14:useLocalDpi xmlns:a14="http://schemas.microsoft.com/office/drawing/2010/main" val="0"/>
              </a:ext>
            </a:extLst>
          </a:blip>
          <a:srcRect r="23242"/>
          <a:stretch/>
        </p:blipFill>
        <p:spPr>
          <a:xfrm>
            <a:off x="8003071" y="5986848"/>
            <a:ext cx="2802864" cy="649976"/>
          </a:xfrm>
          <a:prstGeom prst="rect">
            <a:avLst/>
          </a:prstGeom>
        </p:spPr>
      </p:pic>
      <p:sp>
        <p:nvSpPr>
          <p:cNvPr id="41" name="Sous-titre 2">
            <a:extLst>
              <a:ext uri="{FF2B5EF4-FFF2-40B4-BE49-F238E27FC236}">
                <a16:creationId xmlns:a16="http://schemas.microsoft.com/office/drawing/2014/main" id="{ED09B6BE-6198-44B1-9142-0B28613D2987}"/>
              </a:ext>
            </a:extLst>
          </p:cNvPr>
          <p:cNvSpPr>
            <a:spLocks noGrp="1"/>
          </p:cNvSpPr>
          <p:nvPr>
            <p:ph type="subTitle" idx="1" hasCustomPrompt="1"/>
          </p:nvPr>
        </p:nvSpPr>
        <p:spPr>
          <a:xfrm>
            <a:off x="459131" y="3001503"/>
            <a:ext cx="7551997" cy="461665"/>
          </a:xfrm>
          <a:prstGeom prst="rect">
            <a:avLst/>
          </a:prstGeom>
        </p:spPr>
        <p:txBody>
          <a:bodyPr wrap="square" lIns="108000" rIns="180000">
            <a:spAutoFit/>
          </a:bodyPr>
          <a:lstStyle>
            <a:lvl1pPr marL="0" indent="0" algn="l">
              <a:lnSpc>
                <a:spcPct val="100000"/>
              </a:lnSpc>
              <a:spcBef>
                <a:spcPts val="576"/>
              </a:spcBef>
              <a:buNone/>
              <a:defRPr sz="2400" b="1">
                <a:solidFill>
                  <a:schemeClr val="bg1"/>
                </a:solidFill>
                <a:latin typeface="Arial Black" panose="020B0A040201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GB" noProof="0" dirty="0"/>
              <a:t>Additional subtitle</a:t>
            </a:r>
          </a:p>
        </p:txBody>
      </p:sp>
      <p:sp>
        <p:nvSpPr>
          <p:cNvPr id="44" name="Espace réservé pour une image  9">
            <a:extLst>
              <a:ext uri="{FF2B5EF4-FFF2-40B4-BE49-F238E27FC236}">
                <a16:creationId xmlns:a16="http://schemas.microsoft.com/office/drawing/2014/main" id="{E256B8E8-F68E-497E-A6CF-14C787B136C7}"/>
              </a:ext>
            </a:extLst>
          </p:cNvPr>
          <p:cNvSpPr>
            <a:spLocks noGrp="1"/>
          </p:cNvSpPr>
          <p:nvPr>
            <p:ph type="pic" sz="quarter" idx="11" hasCustomPrompt="1"/>
          </p:nvPr>
        </p:nvSpPr>
        <p:spPr>
          <a:xfrm>
            <a:off x="574342" y="5302567"/>
            <a:ext cx="1814925" cy="914400"/>
          </a:xfrm>
          <a:prstGeom prst="rect">
            <a:avLst/>
          </a:prstGeom>
          <a:solidFill>
            <a:schemeClr val="bg1">
              <a:lumMod val="95000"/>
            </a:schemeClr>
          </a:solidFill>
        </p:spPr>
        <p:txBody>
          <a:bodyPr tIns="72000">
            <a:normAutofit/>
          </a:bodyPr>
          <a:lstStyle>
            <a:lvl1pPr marL="0" indent="0" algn="ctr">
              <a:lnSpc>
                <a:spcPct val="100000"/>
              </a:lnSpc>
              <a:spcBef>
                <a:spcPts val="264"/>
              </a:spcBef>
              <a:buNone/>
              <a:defRPr sz="1100">
                <a:solidFill>
                  <a:schemeClr val="tx1"/>
                </a:solidFill>
                <a:latin typeface="Arial" panose="020B0604020202020204" pitchFamily="34" charset="0"/>
                <a:cs typeface="Arial" panose="020B0604020202020204" pitchFamily="34" charset="0"/>
              </a:defRPr>
            </a:lvl1pPr>
          </a:lstStyle>
          <a:p>
            <a:r>
              <a:rPr lang="en-GB" dirty="0"/>
              <a:t>CUSTOMER'S LOGO</a:t>
            </a:r>
          </a:p>
        </p:txBody>
      </p:sp>
      <p:sp>
        <p:nvSpPr>
          <p:cNvPr id="45" name="Espace réservé du texte 8">
            <a:extLst>
              <a:ext uri="{FF2B5EF4-FFF2-40B4-BE49-F238E27FC236}">
                <a16:creationId xmlns:a16="http://schemas.microsoft.com/office/drawing/2014/main" id="{34D87F5E-86BE-4F94-AC25-DBBC59675543}"/>
              </a:ext>
            </a:extLst>
          </p:cNvPr>
          <p:cNvSpPr>
            <a:spLocks noGrp="1"/>
          </p:cNvSpPr>
          <p:nvPr>
            <p:ph type="body" sz="quarter" idx="12" hasCustomPrompt="1"/>
          </p:nvPr>
        </p:nvSpPr>
        <p:spPr>
          <a:xfrm>
            <a:off x="459131" y="4014515"/>
            <a:ext cx="7551997" cy="400110"/>
          </a:xfrm>
          <a:prstGeom prst="rect">
            <a:avLst/>
          </a:prstGeom>
        </p:spPr>
        <p:txBody>
          <a:bodyPr wrap="square" lIns="108000">
            <a:spAutoFit/>
          </a:bodyPr>
          <a:lstStyle>
            <a:lvl1pPr marL="0" indent="0">
              <a:lnSpc>
                <a:spcPct val="100000"/>
              </a:lnSpc>
              <a:spcBef>
                <a:spcPts val="480"/>
              </a:spcBef>
              <a:buNone/>
              <a:defRPr sz="2000">
                <a:solidFill>
                  <a:schemeClr val="bg1"/>
                </a:solidFill>
                <a:latin typeface="Arial" panose="020B0604020202020204" pitchFamily="34" charset="0"/>
                <a:cs typeface="Arial" panose="020B06040202020202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Name of the speaker</a:t>
            </a:r>
          </a:p>
        </p:txBody>
      </p:sp>
      <p:cxnSp>
        <p:nvCxnSpPr>
          <p:cNvPr id="46" name="Connecteur droit 26">
            <a:extLst>
              <a:ext uri="{FF2B5EF4-FFF2-40B4-BE49-F238E27FC236}">
                <a16:creationId xmlns:a16="http://schemas.microsoft.com/office/drawing/2014/main" id="{D919C3F5-58B8-482D-BEAA-A218DE89B9C2}"/>
              </a:ext>
            </a:extLst>
          </p:cNvPr>
          <p:cNvCxnSpPr>
            <a:cxnSpLocks/>
          </p:cNvCxnSpPr>
          <p:nvPr userDrawn="1"/>
        </p:nvCxnSpPr>
        <p:spPr>
          <a:xfrm>
            <a:off x="571500" y="3933056"/>
            <a:ext cx="66396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2" name="Titre 1">
            <a:extLst>
              <a:ext uri="{FF2B5EF4-FFF2-40B4-BE49-F238E27FC236}">
                <a16:creationId xmlns:a16="http://schemas.microsoft.com/office/drawing/2014/main" id="{A4F0AD09-6A63-48F7-AAAE-03F1B970289E}"/>
              </a:ext>
            </a:extLst>
          </p:cNvPr>
          <p:cNvSpPr>
            <a:spLocks noGrp="1"/>
          </p:cNvSpPr>
          <p:nvPr>
            <p:ph type="ctrTitle" hasCustomPrompt="1"/>
          </p:nvPr>
        </p:nvSpPr>
        <p:spPr>
          <a:xfrm>
            <a:off x="459207" y="521852"/>
            <a:ext cx="7551997" cy="2475348"/>
          </a:xfrm>
          <a:prstGeom prst="rect">
            <a:avLst/>
          </a:prstGeom>
        </p:spPr>
        <p:txBody>
          <a:bodyPr lIns="72000" anchor="t">
            <a:normAutofit/>
          </a:bodyPr>
          <a:lstStyle>
            <a:lvl1pPr algn="l">
              <a:lnSpc>
                <a:spcPct val="80000"/>
              </a:lnSpc>
              <a:defRPr sz="6000" b="1" cap="all" spc="-200" baseline="0">
                <a:solidFill>
                  <a:schemeClr val="bg1"/>
                </a:solidFill>
                <a:latin typeface="Arial Black" panose="020B0A04020102020204" pitchFamily="34" charset="0"/>
              </a:defRPr>
            </a:lvl1pPr>
          </a:lstStyle>
          <a:p>
            <a:pPr lvl="0"/>
            <a:r>
              <a:rPr lang="en-GB" noProof="0" dirty="0"/>
              <a:t>Presentation title</a:t>
            </a:r>
          </a:p>
        </p:txBody>
      </p:sp>
      <p:sp>
        <p:nvSpPr>
          <p:cNvPr id="13" name="Espace réservé du texte 8">
            <a:extLst>
              <a:ext uri="{FF2B5EF4-FFF2-40B4-BE49-F238E27FC236}">
                <a16:creationId xmlns:a16="http://schemas.microsoft.com/office/drawing/2014/main" id="{D957F4FB-9556-4942-8182-7B7F45D32BEE}"/>
              </a:ext>
            </a:extLst>
          </p:cNvPr>
          <p:cNvSpPr>
            <a:spLocks noGrp="1"/>
          </p:cNvSpPr>
          <p:nvPr>
            <p:ph type="body" sz="quarter" idx="13" hasCustomPrompt="1"/>
          </p:nvPr>
        </p:nvSpPr>
        <p:spPr>
          <a:xfrm>
            <a:off x="459131" y="4458258"/>
            <a:ext cx="7551997" cy="307777"/>
          </a:xfrm>
          <a:prstGeom prst="rect">
            <a:avLst/>
          </a:prstGeom>
        </p:spPr>
        <p:txBody>
          <a:bodyPr wrap="square" lIns="108000">
            <a:spAutoFit/>
          </a:bodyPr>
          <a:lstStyle>
            <a:lvl1pPr>
              <a:lnSpc>
                <a:spcPct val="100000"/>
              </a:lnSpc>
              <a:spcBef>
                <a:spcPts val="336"/>
              </a:spcBef>
              <a:defRPr lang="en-GB" sz="1400" dirty="0">
                <a:solidFill>
                  <a:schemeClr val="bg1"/>
                </a:solidFill>
                <a:latin typeface="Arial" panose="020B0604020202020204" pitchFamily="34" charset="0"/>
              </a:defRPr>
            </a:lvl1pPr>
          </a:lstStyle>
          <a:p>
            <a:pPr marL="0" lvl="0" indent="0">
              <a:buNone/>
            </a:pPr>
            <a:r>
              <a:rPr lang="en-GB" noProof="0" dirty="0"/>
              <a:t>Date</a:t>
            </a:r>
          </a:p>
        </p:txBody>
      </p:sp>
      <p:sp>
        <p:nvSpPr>
          <p:cNvPr id="15" name="Cadre 7">
            <a:extLst>
              <a:ext uri="{FF2B5EF4-FFF2-40B4-BE49-F238E27FC236}">
                <a16:creationId xmlns:a16="http://schemas.microsoft.com/office/drawing/2014/main" id="{A6078041-4AB4-ED4C-876C-764ACD6FF22A}"/>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Tree>
    <p:extLst>
      <p:ext uri="{BB962C8B-B14F-4D97-AF65-F5344CB8AC3E}">
        <p14:creationId xmlns:p14="http://schemas.microsoft.com/office/powerpoint/2010/main" val="181764195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2_Front page">
    <p:spTree>
      <p:nvGrpSpPr>
        <p:cNvPr id="1" name=""/>
        <p:cNvGrpSpPr/>
        <p:nvPr/>
      </p:nvGrpSpPr>
      <p:grpSpPr>
        <a:xfrm>
          <a:off x="0" y="0"/>
          <a:ext cx="0" cy="0"/>
          <a:chOff x="0" y="0"/>
          <a:chExt cx="0" cy="0"/>
        </a:xfrm>
      </p:grpSpPr>
      <p:sp>
        <p:nvSpPr>
          <p:cNvPr id="37" name="Forme libre : forme 22">
            <a:extLst>
              <a:ext uri="{FF2B5EF4-FFF2-40B4-BE49-F238E27FC236}">
                <a16:creationId xmlns:a16="http://schemas.microsoft.com/office/drawing/2014/main" id="{3FE04B15-7014-4913-BFC9-8C72F19F2705}"/>
              </a:ext>
            </a:extLst>
          </p:cNvPr>
          <p:cNvSpPr/>
          <p:nvPr userDrawn="1"/>
        </p:nvSpPr>
        <p:spPr>
          <a:xfrm rot="18932423">
            <a:off x="-954765" y="1427043"/>
            <a:ext cx="5372804" cy="530454"/>
          </a:xfrm>
          <a:custGeom>
            <a:avLst/>
            <a:gdLst>
              <a:gd name="connsiteX0" fmla="*/ 4832249 w 5372804"/>
              <a:gd name="connsiteY0" fmla="*/ 0 h 530454"/>
              <a:gd name="connsiteX1" fmla="*/ 5372804 w 5372804"/>
              <a:gd name="connsiteY1" fmla="*/ 530454 h 530454"/>
              <a:gd name="connsiteX2" fmla="*/ 0 w 5372804"/>
              <a:gd name="connsiteY2" fmla="*/ 530454 h 530454"/>
              <a:gd name="connsiteX3" fmla="*/ 520541 w 5372804"/>
              <a:gd name="connsiteY3" fmla="*/ 0 h 530454"/>
            </a:gdLst>
            <a:ahLst/>
            <a:cxnLst>
              <a:cxn ang="0">
                <a:pos x="connsiteX0" y="connsiteY0"/>
              </a:cxn>
              <a:cxn ang="0">
                <a:pos x="connsiteX1" y="connsiteY1"/>
              </a:cxn>
              <a:cxn ang="0">
                <a:pos x="connsiteX2" y="connsiteY2"/>
              </a:cxn>
              <a:cxn ang="0">
                <a:pos x="connsiteX3" y="connsiteY3"/>
              </a:cxn>
            </a:cxnLst>
            <a:rect l="l" t="t" r="r" b="b"/>
            <a:pathLst>
              <a:path w="5372804" h="530454">
                <a:moveTo>
                  <a:pt x="4832249" y="0"/>
                </a:moveTo>
                <a:lnTo>
                  <a:pt x="5372804" y="530454"/>
                </a:lnTo>
                <a:lnTo>
                  <a:pt x="0" y="530454"/>
                </a:lnTo>
                <a:lnTo>
                  <a:pt x="520541"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38" name="Forme libre : forme 20">
            <a:extLst>
              <a:ext uri="{FF2B5EF4-FFF2-40B4-BE49-F238E27FC236}">
                <a16:creationId xmlns:a16="http://schemas.microsoft.com/office/drawing/2014/main" id="{456100B8-4A4C-4868-9D90-6769E8D2AA33}"/>
              </a:ext>
            </a:extLst>
          </p:cNvPr>
          <p:cNvSpPr/>
          <p:nvPr userDrawn="1"/>
        </p:nvSpPr>
        <p:spPr>
          <a:xfrm rot="18932423">
            <a:off x="-735098" y="889565"/>
            <a:ext cx="3838044" cy="530454"/>
          </a:xfrm>
          <a:custGeom>
            <a:avLst/>
            <a:gdLst>
              <a:gd name="connsiteX0" fmla="*/ 3297489 w 3838044"/>
              <a:gd name="connsiteY0" fmla="*/ 0 h 530454"/>
              <a:gd name="connsiteX1" fmla="*/ 3838044 w 3838044"/>
              <a:gd name="connsiteY1" fmla="*/ 530454 h 530454"/>
              <a:gd name="connsiteX2" fmla="*/ 0 w 3838044"/>
              <a:gd name="connsiteY2" fmla="*/ 530454 h 530454"/>
              <a:gd name="connsiteX3" fmla="*/ 520541 w 3838044"/>
              <a:gd name="connsiteY3" fmla="*/ 0 h 530454"/>
            </a:gdLst>
            <a:ahLst/>
            <a:cxnLst>
              <a:cxn ang="0">
                <a:pos x="connsiteX0" y="connsiteY0"/>
              </a:cxn>
              <a:cxn ang="0">
                <a:pos x="connsiteX1" y="connsiteY1"/>
              </a:cxn>
              <a:cxn ang="0">
                <a:pos x="connsiteX2" y="connsiteY2"/>
              </a:cxn>
              <a:cxn ang="0">
                <a:pos x="connsiteX3" y="connsiteY3"/>
              </a:cxn>
            </a:cxnLst>
            <a:rect l="l" t="t" r="r" b="b"/>
            <a:pathLst>
              <a:path w="3838044" h="530454">
                <a:moveTo>
                  <a:pt x="3297489" y="0"/>
                </a:moveTo>
                <a:lnTo>
                  <a:pt x="3838044" y="530454"/>
                </a:lnTo>
                <a:lnTo>
                  <a:pt x="0" y="530454"/>
                </a:lnTo>
                <a:lnTo>
                  <a:pt x="520541"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pic>
        <p:nvPicPr>
          <p:cNvPr id="39" name="Graphique 14">
            <a:extLst>
              <a:ext uri="{FF2B5EF4-FFF2-40B4-BE49-F238E27FC236}">
                <a16:creationId xmlns:a16="http://schemas.microsoft.com/office/drawing/2014/main" id="{0002BE8A-F806-4834-B56C-FEA5F8924DF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983372" y="5821836"/>
            <a:ext cx="939784" cy="847524"/>
          </a:xfrm>
          <a:prstGeom prst="rect">
            <a:avLst/>
          </a:prstGeom>
        </p:spPr>
      </p:pic>
      <p:pic>
        <p:nvPicPr>
          <p:cNvPr id="40" name="Image 15" descr="Une image contenant objet&#10;&#10;Description générée automatiquement">
            <a:extLst>
              <a:ext uri="{FF2B5EF4-FFF2-40B4-BE49-F238E27FC236}">
                <a16:creationId xmlns:a16="http://schemas.microsoft.com/office/drawing/2014/main" id="{BB2F81E7-8E1B-4224-8D83-9C6A7FEF5537}"/>
              </a:ext>
            </a:extLst>
          </p:cNvPr>
          <p:cNvPicPr>
            <a:picLocks noChangeAspect="1"/>
          </p:cNvPicPr>
          <p:nvPr userDrawn="1"/>
        </p:nvPicPr>
        <p:blipFill rotWithShape="1">
          <a:blip r:embed="rId4" cstate="print">
            <a:biLevel thresh="25000"/>
            <a:extLst>
              <a:ext uri="{28A0092B-C50C-407E-A947-70E740481C1C}">
                <a14:useLocalDpi xmlns:a14="http://schemas.microsoft.com/office/drawing/2010/main" val="0"/>
              </a:ext>
            </a:extLst>
          </a:blip>
          <a:srcRect r="23242"/>
          <a:stretch/>
        </p:blipFill>
        <p:spPr>
          <a:xfrm>
            <a:off x="8003071" y="5986848"/>
            <a:ext cx="2802864" cy="649976"/>
          </a:xfrm>
          <a:prstGeom prst="rect">
            <a:avLst/>
          </a:prstGeom>
        </p:spPr>
      </p:pic>
      <p:sp>
        <p:nvSpPr>
          <p:cNvPr id="41" name="Sous-titre 2">
            <a:extLst>
              <a:ext uri="{FF2B5EF4-FFF2-40B4-BE49-F238E27FC236}">
                <a16:creationId xmlns:a16="http://schemas.microsoft.com/office/drawing/2014/main" id="{ED09B6BE-6198-44B1-9142-0B28613D2987}"/>
              </a:ext>
            </a:extLst>
          </p:cNvPr>
          <p:cNvSpPr>
            <a:spLocks noGrp="1"/>
          </p:cNvSpPr>
          <p:nvPr>
            <p:ph type="subTitle" idx="1" hasCustomPrompt="1"/>
          </p:nvPr>
        </p:nvSpPr>
        <p:spPr>
          <a:xfrm>
            <a:off x="459131" y="3001503"/>
            <a:ext cx="7551997" cy="461665"/>
          </a:xfrm>
          <a:prstGeom prst="rect">
            <a:avLst/>
          </a:prstGeom>
        </p:spPr>
        <p:txBody>
          <a:bodyPr wrap="square" lIns="108000" rIns="180000">
            <a:spAutoFit/>
          </a:bodyPr>
          <a:lstStyle>
            <a:lvl1pPr marL="0" indent="0" algn="l">
              <a:lnSpc>
                <a:spcPct val="100000"/>
              </a:lnSpc>
              <a:spcBef>
                <a:spcPts val="576"/>
              </a:spcBef>
              <a:buNone/>
              <a:defRPr sz="2400" b="1">
                <a:solidFill>
                  <a:schemeClr val="bg1"/>
                </a:solidFill>
                <a:latin typeface="Arial Black" panose="020B0A040201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GB" noProof="0"/>
              <a:t>Additional subtitle</a:t>
            </a:r>
          </a:p>
        </p:txBody>
      </p:sp>
      <p:sp>
        <p:nvSpPr>
          <p:cNvPr id="44" name="Espace réservé pour une image  9">
            <a:extLst>
              <a:ext uri="{FF2B5EF4-FFF2-40B4-BE49-F238E27FC236}">
                <a16:creationId xmlns:a16="http://schemas.microsoft.com/office/drawing/2014/main" id="{E256B8E8-F68E-497E-A6CF-14C787B136C7}"/>
              </a:ext>
            </a:extLst>
          </p:cNvPr>
          <p:cNvSpPr>
            <a:spLocks noGrp="1"/>
          </p:cNvSpPr>
          <p:nvPr>
            <p:ph type="pic" sz="quarter" idx="11" hasCustomPrompt="1"/>
          </p:nvPr>
        </p:nvSpPr>
        <p:spPr>
          <a:xfrm>
            <a:off x="574342" y="5302567"/>
            <a:ext cx="1814925" cy="914400"/>
          </a:xfrm>
          <a:prstGeom prst="rect">
            <a:avLst/>
          </a:prstGeom>
          <a:solidFill>
            <a:schemeClr val="bg1">
              <a:lumMod val="95000"/>
            </a:schemeClr>
          </a:solidFill>
        </p:spPr>
        <p:txBody>
          <a:bodyPr tIns="72000">
            <a:normAutofit/>
          </a:bodyPr>
          <a:lstStyle>
            <a:lvl1pPr marL="0" indent="0" algn="ctr">
              <a:lnSpc>
                <a:spcPct val="100000"/>
              </a:lnSpc>
              <a:spcBef>
                <a:spcPts val="264"/>
              </a:spcBef>
              <a:buNone/>
              <a:defRPr sz="1100">
                <a:solidFill>
                  <a:schemeClr val="tx1"/>
                </a:solidFill>
                <a:latin typeface="Arial" panose="020B0604020202020204" pitchFamily="34" charset="0"/>
                <a:cs typeface="Arial" panose="020B0604020202020204" pitchFamily="34" charset="0"/>
              </a:defRPr>
            </a:lvl1pPr>
          </a:lstStyle>
          <a:p>
            <a:r>
              <a:rPr lang="en-GB" dirty="0"/>
              <a:t>CUSTOMER'S LOGO</a:t>
            </a:r>
          </a:p>
        </p:txBody>
      </p:sp>
      <p:sp>
        <p:nvSpPr>
          <p:cNvPr id="45" name="Espace réservé du texte 8">
            <a:extLst>
              <a:ext uri="{FF2B5EF4-FFF2-40B4-BE49-F238E27FC236}">
                <a16:creationId xmlns:a16="http://schemas.microsoft.com/office/drawing/2014/main" id="{34D87F5E-86BE-4F94-AC25-DBBC59675543}"/>
              </a:ext>
            </a:extLst>
          </p:cNvPr>
          <p:cNvSpPr>
            <a:spLocks noGrp="1"/>
          </p:cNvSpPr>
          <p:nvPr>
            <p:ph type="body" sz="quarter" idx="12" hasCustomPrompt="1"/>
          </p:nvPr>
        </p:nvSpPr>
        <p:spPr>
          <a:xfrm>
            <a:off x="459131" y="4014515"/>
            <a:ext cx="7551997" cy="400110"/>
          </a:xfrm>
          <a:prstGeom prst="rect">
            <a:avLst/>
          </a:prstGeom>
        </p:spPr>
        <p:txBody>
          <a:bodyPr wrap="square" lIns="108000">
            <a:spAutoFit/>
          </a:bodyPr>
          <a:lstStyle>
            <a:lvl1pPr marL="0" indent="0">
              <a:lnSpc>
                <a:spcPct val="100000"/>
              </a:lnSpc>
              <a:spcBef>
                <a:spcPts val="480"/>
              </a:spcBef>
              <a:buNone/>
              <a:defRPr sz="2000">
                <a:solidFill>
                  <a:schemeClr val="bg1"/>
                </a:solidFill>
                <a:latin typeface="Arial" panose="020B0604020202020204" pitchFamily="34" charset="0"/>
                <a:cs typeface="Arial" panose="020B06040202020202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noProof="0"/>
              <a:t>Name of the speaker</a:t>
            </a:r>
          </a:p>
        </p:txBody>
      </p:sp>
      <p:sp>
        <p:nvSpPr>
          <p:cNvPr id="42" name="Titre 1">
            <a:extLst>
              <a:ext uri="{FF2B5EF4-FFF2-40B4-BE49-F238E27FC236}">
                <a16:creationId xmlns:a16="http://schemas.microsoft.com/office/drawing/2014/main" id="{A4F0AD09-6A63-48F7-AAAE-03F1B970289E}"/>
              </a:ext>
            </a:extLst>
          </p:cNvPr>
          <p:cNvSpPr>
            <a:spLocks noGrp="1"/>
          </p:cNvSpPr>
          <p:nvPr>
            <p:ph type="ctrTitle" hasCustomPrompt="1"/>
          </p:nvPr>
        </p:nvSpPr>
        <p:spPr>
          <a:xfrm>
            <a:off x="459207" y="521852"/>
            <a:ext cx="7551997" cy="2475348"/>
          </a:xfrm>
          <a:prstGeom prst="rect">
            <a:avLst/>
          </a:prstGeom>
        </p:spPr>
        <p:txBody>
          <a:bodyPr lIns="72000" anchor="t">
            <a:normAutofit/>
          </a:bodyPr>
          <a:lstStyle>
            <a:lvl1pPr algn="l">
              <a:lnSpc>
                <a:spcPct val="80000"/>
              </a:lnSpc>
              <a:defRPr sz="6000" b="1" cap="all" spc="-200" baseline="0">
                <a:solidFill>
                  <a:schemeClr val="bg1"/>
                </a:solidFill>
                <a:latin typeface="Arial Black" panose="020B0A04020102020204" pitchFamily="34" charset="0"/>
              </a:defRPr>
            </a:lvl1pPr>
          </a:lstStyle>
          <a:p>
            <a:pPr lvl="0"/>
            <a:r>
              <a:rPr lang="en-GB" noProof="0"/>
              <a:t>Presentation title</a:t>
            </a:r>
          </a:p>
        </p:txBody>
      </p:sp>
      <p:sp>
        <p:nvSpPr>
          <p:cNvPr id="13" name="Espace réservé du texte 8">
            <a:extLst>
              <a:ext uri="{FF2B5EF4-FFF2-40B4-BE49-F238E27FC236}">
                <a16:creationId xmlns:a16="http://schemas.microsoft.com/office/drawing/2014/main" id="{D957F4FB-9556-4942-8182-7B7F45D32BEE}"/>
              </a:ext>
            </a:extLst>
          </p:cNvPr>
          <p:cNvSpPr>
            <a:spLocks noGrp="1"/>
          </p:cNvSpPr>
          <p:nvPr>
            <p:ph type="body" sz="quarter" idx="13" hasCustomPrompt="1"/>
          </p:nvPr>
        </p:nvSpPr>
        <p:spPr>
          <a:xfrm>
            <a:off x="459131" y="4458258"/>
            <a:ext cx="7551997" cy="307777"/>
          </a:xfrm>
          <a:prstGeom prst="rect">
            <a:avLst/>
          </a:prstGeom>
        </p:spPr>
        <p:txBody>
          <a:bodyPr wrap="square" lIns="108000">
            <a:spAutoFit/>
          </a:bodyPr>
          <a:lstStyle>
            <a:lvl1pPr>
              <a:lnSpc>
                <a:spcPct val="100000"/>
              </a:lnSpc>
              <a:spcBef>
                <a:spcPts val="336"/>
              </a:spcBef>
              <a:buFontTx/>
              <a:buNone/>
              <a:defRPr lang="en-GB" sz="1400" dirty="0">
                <a:solidFill>
                  <a:schemeClr val="bg1"/>
                </a:solidFill>
                <a:latin typeface="Arial" panose="020B0604020202020204" pitchFamily="34" charset="0"/>
              </a:defRPr>
            </a:lvl1pPr>
          </a:lstStyle>
          <a:p>
            <a:pPr marL="0" lvl="0" indent="0">
              <a:buNone/>
            </a:pPr>
            <a:r>
              <a:rPr lang="en-GB" noProof="0"/>
              <a:t>Date</a:t>
            </a:r>
          </a:p>
        </p:txBody>
      </p:sp>
      <p:sp>
        <p:nvSpPr>
          <p:cNvPr id="15" name="Cadre 7">
            <a:extLst>
              <a:ext uri="{FF2B5EF4-FFF2-40B4-BE49-F238E27FC236}">
                <a16:creationId xmlns:a16="http://schemas.microsoft.com/office/drawing/2014/main" id="{A6078041-4AB4-ED4C-876C-764ACD6FF22A}"/>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Tree>
    <p:extLst>
      <p:ext uri="{BB962C8B-B14F-4D97-AF65-F5344CB8AC3E}">
        <p14:creationId xmlns:p14="http://schemas.microsoft.com/office/powerpoint/2010/main" val="148243054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_white">
    <p:spTree>
      <p:nvGrpSpPr>
        <p:cNvPr id="1" name=""/>
        <p:cNvGrpSpPr/>
        <p:nvPr/>
      </p:nvGrpSpPr>
      <p:grpSpPr>
        <a:xfrm>
          <a:off x="0" y="0"/>
          <a:ext cx="0" cy="0"/>
          <a:chOff x="0" y="0"/>
          <a:chExt cx="0" cy="0"/>
        </a:xfrm>
      </p:grpSpPr>
      <p:sp>
        <p:nvSpPr>
          <p:cNvPr id="7" name="Zástupný symbol pro číslo snímku 5">
            <a:extLst>
              <a:ext uri="{FF2B5EF4-FFF2-40B4-BE49-F238E27FC236}">
                <a16:creationId xmlns:a16="http://schemas.microsoft.com/office/drawing/2014/main" id="{FD5E860C-4B49-49F8-BDBA-E5820723608D}"/>
              </a:ext>
            </a:extLst>
          </p:cNvPr>
          <p:cNvSpPr txBox="1">
            <a:spLocks/>
          </p:cNvSpPr>
          <p:nvPr userDrawn="1"/>
        </p:nvSpPr>
        <p:spPr>
          <a:xfrm>
            <a:off x="47328" y="6417332"/>
            <a:ext cx="2844800" cy="365125"/>
          </a:xfrm>
          <a:prstGeom prst="rect">
            <a:avLst/>
          </a:prstGeom>
        </p:spPr>
        <p:txBody>
          <a:bodyPr vert="horz" lIns="121920" tIns="60960" rIns="121920" bIns="60960" rtlCol="0" anchor="ctr"/>
          <a:lstStyle>
            <a:defPPr>
              <a:defRPr lang="cs-CZ"/>
            </a:defPPr>
            <a:lvl1pPr marL="0" algn="l" defTabSz="914400" rtl="0" eaLnBrk="1" latinLnBrk="0" hangingPunct="1">
              <a:defRPr sz="1200" kern="1200">
                <a:solidFill>
                  <a:srgbClr val="5F5F5F"/>
                </a:solidFill>
                <a:latin typeface="Calibri"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A2DB900-4F27-419C-B2D8-AAC4EB8D73BD}" type="slidenum">
              <a:rPr lang="cs-CZ" sz="1200" smtClean="0">
                <a:solidFill>
                  <a:schemeClr val="bg1">
                    <a:lumMod val="50000"/>
                  </a:schemeClr>
                </a:solidFill>
                <a:latin typeface="+mn-lt"/>
              </a:rPr>
              <a:pPr/>
              <a:t>‹#›</a:t>
            </a:fld>
            <a:endParaRPr lang="cs-CZ" sz="1200" dirty="0">
              <a:solidFill>
                <a:schemeClr val="bg1">
                  <a:lumMod val="50000"/>
                </a:schemeClr>
              </a:solidFill>
              <a:latin typeface="+mn-lt"/>
            </a:endParaRPr>
          </a:p>
        </p:txBody>
      </p:sp>
      <p:sp>
        <p:nvSpPr>
          <p:cNvPr id="8" name="Zástupný nadpis 1">
            <a:extLst>
              <a:ext uri="{FF2B5EF4-FFF2-40B4-BE49-F238E27FC236}">
                <a16:creationId xmlns:a16="http://schemas.microsoft.com/office/drawing/2014/main" id="{9D4E53DC-BE8D-443A-A135-866C3F945121}"/>
              </a:ext>
            </a:extLst>
          </p:cNvPr>
          <p:cNvSpPr>
            <a:spLocks noGrp="1"/>
          </p:cNvSpPr>
          <p:nvPr>
            <p:ph type="title"/>
          </p:nvPr>
        </p:nvSpPr>
        <p:spPr>
          <a:xfrm>
            <a:off x="127590" y="123841"/>
            <a:ext cx="11934000" cy="486000"/>
          </a:xfrm>
          <a:prstGeom prst="rect">
            <a:avLst/>
          </a:prstGeom>
        </p:spPr>
        <p:txBody>
          <a:bodyPr vert="horz" lIns="91440" tIns="45720" rIns="91440" bIns="45720" rtlCol="0" anchor="ctr">
            <a:normAutofit/>
          </a:bodyPr>
          <a:lstStyle/>
          <a:p>
            <a:r>
              <a:rPr lang="cs-CZ" dirty="0"/>
              <a:t>SLIDE TITLE</a:t>
            </a:r>
          </a:p>
        </p:txBody>
      </p:sp>
    </p:spTree>
    <p:extLst>
      <p:ext uri="{BB962C8B-B14F-4D97-AF65-F5344CB8AC3E}">
        <p14:creationId xmlns:p14="http://schemas.microsoft.com/office/powerpoint/2010/main" val="1128353325"/>
      </p:ext>
    </p:extLst>
  </p:cSld>
  <p:clrMapOvr>
    <a:masterClrMapping/>
  </p:clrMapOvr>
  <p:extLst>
    <p:ext uri="{DCECCB84-F9BA-43D5-87BE-67443E8EF086}">
      <p15:sldGuideLst xmlns:p15="http://schemas.microsoft.com/office/powerpoint/2012/main"/>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_text_white">
    <p:spTree>
      <p:nvGrpSpPr>
        <p:cNvPr id="1" name=""/>
        <p:cNvGrpSpPr/>
        <p:nvPr/>
      </p:nvGrpSpPr>
      <p:grpSpPr>
        <a:xfrm>
          <a:off x="0" y="0"/>
          <a:ext cx="0" cy="0"/>
          <a:chOff x="0" y="0"/>
          <a:chExt cx="0" cy="0"/>
        </a:xfrm>
      </p:grpSpPr>
      <p:sp>
        <p:nvSpPr>
          <p:cNvPr id="8" name="Zástupný symbol pro obsah 10">
            <a:extLst>
              <a:ext uri="{FF2B5EF4-FFF2-40B4-BE49-F238E27FC236}">
                <a16:creationId xmlns:a16="http://schemas.microsoft.com/office/drawing/2014/main" id="{CA6A2266-BF2A-4C84-80B0-AC22D7203215}"/>
              </a:ext>
            </a:extLst>
          </p:cNvPr>
          <p:cNvSpPr>
            <a:spLocks noGrp="1"/>
          </p:cNvSpPr>
          <p:nvPr>
            <p:ph sz="quarter" idx="19" hasCustomPrompt="1"/>
          </p:nvPr>
        </p:nvSpPr>
        <p:spPr>
          <a:xfrm>
            <a:off x="127591" y="764705"/>
            <a:ext cx="11934000" cy="5580533"/>
          </a:xfrm>
          <a:prstGeom prst="rect">
            <a:avLst/>
          </a:prstGeom>
        </p:spPr>
        <p:txBody>
          <a:bodyPr lIns="0" tIns="0" rIns="0" bIns="0"/>
          <a:lstStyle>
            <a:lvl1pPr marL="374650" indent="-285750">
              <a:lnSpc>
                <a:spcPct val="100000"/>
              </a:lnSpc>
              <a:spcBef>
                <a:spcPts val="432"/>
              </a:spcBef>
              <a:buFont typeface="Wingdings" panose="05000000000000000000" pitchFamily="2" charset="2"/>
              <a:buChar char="§"/>
              <a:tabLst/>
              <a:defRPr sz="1800">
                <a:solidFill>
                  <a:schemeClr val="tx1"/>
                </a:solidFill>
                <a:latin typeface="Arial" panose="020B0604020202020204" pitchFamily="34" charset="0"/>
                <a:cs typeface="Arial" panose="020B0604020202020204" pitchFamily="34" charset="0"/>
              </a:defRPr>
            </a:lvl1pPr>
            <a:lvl2pPr marL="642937" indent="-285750">
              <a:lnSpc>
                <a:spcPct val="100000"/>
              </a:lnSpc>
              <a:spcBef>
                <a:spcPts val="432"/>
              </a:spcBef>
              <a:buFont typeface="Arial" panose="020B0604020202020204" pitchFamily="34" charset="0"/>
              <a:buChar char="–"/>
              <a:tabLst>
                <a:tab pos="1343025" algn="l"/>
              </a:tabLst>
              <a:defRPr sz="1800">
                <a:solidFill>
                  <a:schemeClr val="tx1"/>
                </a:solidFill>
                <a:latin typeface="Arial" panose="020B0604020202020204" pitchFamily="34" charset="0"/>
                <a:cs typeface="Arial" panose="020B0604020202020204" pitchFamily="34" charset="0"/>
              </a:defRPr>
            </a:lvl2pPr>
            <a:lvl3pPr marL="1202207" indent="-239173">
              <a:buSzPct val="80000"/>
              <a:buFont typeface="Courier New" panose="02070309020205020404" pitchFamily="49" charset="0"/>
              <a:buChar char="o"/>
              <a:defRPr sz="1867">
                <a:solidFill>
                  <a:srgbClr val="404040"/>
                </a:solidFill>
                <a:latin typeface="Arial" panose="020B0604020202020204" pitchFamily="34" charset="0"/>
                <a:cs typeface="Arial" panose="020B0604020202020204" pitchFamily="34" charset="0"/>
              </a:defRPr>
            </a:lvl3pPr>
            <a:lvl4pPr marL="1667850" indent="-239173">
              <a:buSzPct val="90000"/>
              <a:defRPr sz="1600">
                <a:solidFill>
                  <a:srgbClr val="404040"/>
                </a:solidFill>
                <a:latin typeface="Arial" panose="020B0604020202020204" pitchFamily="34" charset="0"/>
                <a:cs typeface="Arial" panose="020B0604020202020204" pitchFamily="34" charset="0"/>
              </a:defRPr>
            </a:lvl4pPr>
            <a:lvl5pPr>
              <a:defRPr>
                <a:solidFill>
                  <a:srgbClr val="404040"/>
                </a:solidFill>
              </a:defRPr>
            </a:lvl5pPr>
          </a:lstStyle>
          <a:p>
            <a:pPr lvl="0"/>
            <a:r>
              <a:rPr lang="cs-CZ" dirty="0"/>
              <a:t>Klepnutím lze upravit styly předlohy textu.</a:t>
            </a:r>
          </a:p>
          <a:p>
            <a:pPr lvl="1"/>
            <a:r>
              <a:rPr lang="cs-CZ" dirty="0"/>
              <a:t>Druhá úroveň</a:t>
            </a:r>
          </a:p>
        </p:txBody>
      </p:sp>
      <p:sp>
        <p:nvSpPr>
          <p:cNvPr id="9" name="Zástupný symbol pro číslo snímku 5">
            <a:extLst>
              <a:ext uri="{FF2B5EF4-FFF2-40B4-BE49-F238E27FC236}">
                <a16:creationId xmlns:a16="http://schemas.microsoft.com/office/drawing/2014/main" id="{32C3F233-6D86-44EA-88A6-7C0DF09152CC}"/>
              </a:ext>
            </a:extLst>
          </p:cNvPr>
          <p:cNvSpPr txBox="1">
            <a:spLocks/>
          </p:cNvSpPr>
          <p:nvPr userDrawn="1"/>
        </p:nvSpPr>
        <p:spPr>
          <a:xfrm>
            <a:off x="47328" y="6417332"/>
            <a:ext cx="2844800" cy="365125"/>
          </a:xfrm>
          <a:prstGeom prst="rect">
            <a:avLst/>
          </a:prstGeom>
        </p:spPr>
        <p:txBody>
          <a:bodyPr vert="horz" lIns="121920" tIns="60960" rIns="121920" bIns="60960" rtlCol="0" anchor="ctr"/>
          <a:lstStyle>
            <a:defPPr>
              <a:defRPr lang="cs-CZ"/>
            </a:defPPr>
            <a:lvl1pPr marL="0" algn="l" defTabSz="914400" rtl="0" eaLnBrk="1" latinLnBrk="0" hangingPunct="1">
              <a:defRPr sz="1200" kern="1200">
                <a:solidFill>
                  <a:srgbClr val="5F5F5F"/>
                </a:solidFill>
                <a:latin typeface="Calibri"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A2DB900-4F27-419C-B2D8-AAC4EB8D73BD}" type="slidenum">
              <a:rPr lang="cs-CZ" sz="1200" smtClean="0">
                <a:solidFill>
                  <a:schemeClr val="bg1">
                    <a:lumMod val="50000"/>
                  </a:schemeClr>
                </a:solidFill>
                <a:latin typeface="+mn-lt"/>
              </a:rPr>
              <a:pPr/>
              <a:t>‹#›</a:t>
            </a:fld>
            <a:endParaRPr lang="cs-CZ" sz="1200" dirty="0">
              <a:solidFill>
                <a:schemeClr val="bg1">
                  <a:lumMod val="50000"/>
                </a:schemeClr>
              </a:solidFill>
              <a:latin typeface="+mn-lt"/>
            </a:endParaRPr>
          </a:p>
        </p:txBody>
      </p:sp>
      <p:sp>
        <p:nvSpPr>
          <p:cNvPr id="10" name="Zástupný nadpis 1">
            <a:extLst>
              <a:ext uri="{FF2B5EF4-FFF2-40B4-BE49-F238E27FC236}">
                <a16:creationId xmlns:a16="http://schemas.microsoft.com/office/drawing/2014/main" id="{5A572D27-0EFE-4DA2-A740-E68865D3ABD5}"/>
              </a:ext>
            </a:extLst>
          </p:cNvPr>
          <p:cNvSpPr>
            <a:spLocks noGrp="1"/>
          </p:cNvSpPr>
          <p:nvPr>
            <p:ph type="title"/>
          </p:nvPr>
        </p:nvSpPr>
        <p:spPr>
          <a:xfrm>
            <a:off x="127590" y="123841"/>
            <a:ext cx="11934000" cy="486000"/>
          </a:xfrm>
          <a:prstGeom prst="rect">
            <a:avLst/>
          </a:prstGeom>
        </p:spPr>
        <p:txBody>
          <a:bodyPr vert="horz" lIns="91440" tIns="45720" rIns="91440" bIns="45720" rtlCol="0" anchor="ctr">
            <a:normAutofit/>
          </a:bodyPr>
          <a:lstStyle/>
          <a:p>
            <a:r>
              <a:rPr lang="cs-CZ" dirty="0"/>
              <a:t>SLIDE TITLE</a:t>
            </a:r>
          </a:p>
        </p:txBody>
      </p:sp>
    </p:spTree>
    <p:extLst>
      <p:ext uri="{BB962C8B-B14F-4D97-AF65-F5344CB8AC3E}">
        <p14:creationId xmlns:p14="http://schemas.microsoft.com/office/powerpoint/2010/main" val="735978524"/>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_headline_white">
    <p:spTree>
      <p:nvGrpSpPr>
        <p:cNvPr id="1" name=""/>
        <p:cNvGrpSpPr/>
        <p:nvPr/>
      </p:nvGrpSpPr>
      <p:grpSpPr>
        <a:xfrm>
          <a:off x="0" y="0"/>
          <a:ext cx="0" cy="0"/>
          <a:chOff x="0" y="0"/>
          <a:chExt cx="0" cy="0"/>
        </a:xfrm>
      </p:grpSpPr>
      <p:sp>
        <p:nvSpPr>
          <p:cNvPr id="12" name="Zástupný text 11">
            <a:extLst>
              <a:ext uri="{FF2B5EF4-FFF2-40B4-BE49-F238E27FC236}">
                <a16:creationId xmlns:a16="http://schemas.microsoft.com/office/drawing/2014/main" id="{DE4CBFC7-D95F-6A46-98AC-DD08BE227443}"/>
              </a:ext>
            </a:extLst>
          </p:cNvPr>
          <p:cNvSpPr>
            <a:spLocks noGrp="1"/>
          </p:cNvSpPr>
          <p:nvPr>
            <p:ph type="body" sz="quarter" idx="10" hasCustomPrompt="1"/>
          </p:nvPr>
        </p:nvSpPr>
        <p:spPr>
          <a:xfrm>
            <a:off x="119336" y="605918"/>
            <a:ext cx="11953327" cy="662842"/>
          </a:xfrm>
          <a:prstGeom prst="rect">
            <a:avLst/>
          </a:prstGeom>
        </p:spPr>
        <p:txBody>
          <a:bodyPr vert="horz" lIns="90000" tIns="46800" rIns="90000" bIns="46800" rtlCol="0" anchor="t" anchorCtr="0">
            <a:noAutofit/>
          </a:bodyPr>
          <a:lstStyle>
            <a:lvl1pPr marL="0" marR="0" indent="-232828" algn="l" defTabSz="1219140" rtl="0" eaLnBrk="1" fontAlgn="auto" latinLnBrk="0" hangingPunct="1">
              <a:lnSpc>
                <a:spcPct val="100000"/>
              </a:lnSpc>
              <a:spcBef>
                <a:spcPct val="20000"/>
              </a:spcBef>
              <a:spcAft>
                <a:spcPts val="0"/>
              </a:spcAft>
              <a:buClrTx/>
              <a:buSzTx/>
              <a:buFont typeface="Arial" pitchFamily="34" charset="0"/>
              <a:buNone/>
              <a:tabLst/>
              <a:defRPr lang="cs-CZ" sz="1600" b="1" dirty="0" smtClean="0">
                <a:solidFill>
                  <a:schemeClr val="bg2"/>
                </a:solidFill>
                <a:latin typeface="Arial" panose="020B0604020202020204" pitchFamily="34" charset="0"/>
              </a:defRPr>
            </a:lvl1pPr>
            <a:lvl2pPr>
              <a:defRPr lang="cs-CZ" dirty="0" smtClean="0">
                <a:solidFill>
                  <a:schemeClr val="tx1"/>
                </a:solidFill>
                <a:latin typeface="+mn-lt"/>
                <a:cs typeface="+mn-cs"/>
              </a:defRPr>
            </a:lvl2pPr>
            <a:lvl3pPr>
              <a:defRPr lang="cs-CZ" dirty="0" smtClean="0">
                <a:solidFill>
                  <a:schemeClr val="tx1"/>
                </a:solidFill>
                <a:latin typeface="+mn-lt"/>
                <a:cs typeface="+mn-cs"/>
              </a:defRPr>
            </a:lvl3pPr>
            <a:lvl4pPr>
              <a:defRPr lang="cs-CZ" sz="2400" dirty="0" smtClean="0">
                <a:solidFill>
                  <a:schemeClr val="tx1"/>
                </a:solidFill>
                <a:latin typeface="+mn-lt"/>
                <a:cs typeface="+mn-cs"/>
              </a:defRPr>
            </a:lvl4pPr>
            <a:lvl5pPr>
              <a:defRPr lang="cs-CZ" sz="2400" dirty="0">
                <a:solidFill>
                  <a:schemeClr val="tx1"/>
                </a:solidFill>
                <a:latin typeface="+mn-lt"/>
                <a:cs typeface="+mn-cs"/>
              </a:defRPr>
            </a:lvl5pPr>
          </a:lstStyle>
          <a:p>
            <a:pPr marL="0" marR="0" lvl="0" indent="-232828" algn="l" defTabSz="1219140" rtl="0" eaLnBrk="1" fontAlgn="auto" latinLnBrk="0" hangingPunct="1">
              <a:lnSpc>
                <a:spcPct val="100000"/>
              </a:lnSpc>
              <a:spcBef>
                <a:spcPct val="20000"/>
              </a:spcBef>
              <a:spcAft>
                <a:spcPts val="0"/>
              </a:spcAft>
              <a:buClrTx/>
              <a:buSzTx/>
              <a:buFont typeface="Arial" pitchFamily="34" charset="0"/>
              <a:buNone/>
              <a:tabLst/>
              <a:defRPr/>
            </a:pPr>
            <a:r>
              <a:rPr lang="en-GB" noProof="0" dirty="0"/>
              <a:t>Headline</a:t>
            </a:r>
          </a:p>
        </p:txBody>
      </p:sp>
      <p:sp>
        <p:nvSpPr>
          <p:cNvPr id="5" name="Zástupný symbol pro číslo snímku 5">
            <a:extLst>
              <a:ext uri="{FF2B5EF4-FFF2-40B4-BE49-F238E27FC236}">
                <a16:creationId xmlns:a16="http://schemas.microsoft.com/office/drawing/2014/main" id="{30936354-406F-4DC5-A98E-771D11C5E628}"/>
              </a:ext>
            </a:extLst>
          </p:cNvPr>
          <p:cNvSpPr txBox="1">
            <a:spLocks/>
          </p:cNvSpPr>
          <p:nvPr userDrawn="1"/>
        </p:nvSpPr>
        <p:spPr>
          <a:xfrm>
            <a:off x="-12824" y="6453336"/>
            <a:ext cx="2844800" cy="365125"/>
          </a:xfrm>
          <a:prstGeom prst="rect">
            <a:avLst/>
          </a:prstGeom>
        </p:spPr>
        <p:txBody>
          <a:bodyPr vert="horz" lIns="121920" tIns="60960" rIns="121920" bIns="60960" rtlCol="0" anchor="ctr"/>
          <a:lstStyle>
            <a:defPPr>
              <a:defRPr lang="cs-CZ"/>
            </a:defPPr>
            <a:lvl1pPr marL="0" algn="l" defTabSz="914400" rtl="0" eaLnBrk="1" latinLnBrk="0" hangingPunct="1">
              <a:defRPr sz="1200" kern="1200">
                <a:solidFill>
                  <a:srgbClr val="5F5F5F"/>
                </a:solidFill>
                <a:latin typeface="Calibri"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A2DB900-4F27-419C-B2D8-AAC4EB8D73BD}" type="slidenum">
              <a:rPr lang="cs-CZ" sz="1600" smtClean="0">
                <a:solidFill>
                  <a:schemeClr val="bg1">
                    <a:lumMod val="50000"/>
                  </a:schemeClr>
                </a:solidFill>
                <a:latin typeface="+mj-lt"/>
              </a:rPr>
              <a:pPr/>
              <a:t>‹#›</a:t>
            </a:fld>
            <a:endParaRPr lang="cs-CZ" sz="1600" dirty="0">
              <a:solidFill>
                <a:schemeClr val="bg1">
                  <a:lumMod val="50000"/>
                </a:schemeClr>
              </a:solidFill>
              <a:latin typeface="+mj-lt"/>
            </a:endParaRPr>
          </a:p>
        </p:txBody>
      </p:sp>
      <p:sp>
        <p:nvSpPr>
          <p:cNvPr id="6" name="Nadpis 1">
            <a:extLst>
              <a:ext uri="{FF2B5EF4-FFF2-40B4-BE49-F238E27FC236}">
                <a16:creationId xmlns:a16="http://schemas.microsoft.com/office/drawing/2014/main" id="{930A67F9-BF1A-4FA6-8D14-2FE0A4F8C4C6}"/>
              </a:ext>
            </a:extLst>
          </p:cNvPr>
          <p:cNvSpPr>
            <a:spLocks noGrp="1"/>
          </p:cNvSpPr>
          <p:nvPr>
            <p:ph type="title" hasCustomPrompt="1"/>
          </p:nvPr>
        </p:nvSpPr>
        <p:spPr>
          <a:xfrm>
            <a:off x="119336" y="115888"/>
            <a:ext cx="11953327" cy="454025"/>
          </a:xfrm>
        </p:spPr>
        <p:txBody>
          <a:bodyPr/>
          <a:lstStyle>
            <a:lvl1pPr>
              <a:defRPr>
                <a:solidFill>
                  <a:schemeClr val="tx2"/>
                </a:solidFill>
              </a:defRPr>
            </a:lvl1pPr>
          </a:lstStyle>
          <a:p>
            <a:r>
              <a:rPr lang="cs-CZ" dirty="0"/>
              <a:t>SLIDE TITLE</a:t>
            </a:r>
          </a:p>
        </p:txBody>
      </p:sp>
    </p:spTree>
    <p:extLst>
      <p:ext uri="{BB962C8B-B14F-4D97-AF65-F5344CB8AC3E}">
        <p14:creationId xmlns:p14="http://schemas.microsoft.com/office/powerpoint/2010/main" val="197974252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itle_headline_white">
    <p:spTree>
      <p:nvGrpSpPr>
        <p:cNvPr id="1" name=""/>
        <p:cNvGrpSpPr/>
        <p:nvPr/>
      </p:nvGrpSpPr>
      <p:grpSpPr>
        <a:xfrm>
          <a:off x="0" y="0"/>
          <a:ext cx="0" cy="0"/>
          <a:chOff x="0" y="0"/>
          <a:chExt cx="0" cy="0"/>
        </a:xfrm>
      </p:grpSpPr>
      <p:sp>
        <p:nvSpPr>
          <p:cNvPr id="8" name="Zástupný text 11">
            <a:extLst>
              <a:ext uri="{FF2B5EF4-FFF2-40B4-BE49-F238E27FC236}">
                <a16:creationId xmlns:a16="http://schemas.microsoft.com/office/drawing/2014/main" id="{D75B9138-CC83-4560-8013-7172DC0AD3F9}"/>
              </a:ext>
            </a:extLst>
          </p:cNvPr>
          <p:cNvSpPr>
            <a:spLocks noGrp="1"/>
          </p:cNvSpPr>
          <p:nvPr>
            <p:ph type="body" sz="quarter" idx="10" hasCustomPrompt="1"/>
          </p:nvPr>
        </p:nvSpPr>
        <p:spPr>
          <a:xfrm>
            <a:off x="127591" y="626028"/>
            <a:ext cx="11934000" cy="642385"/>
          </a:xfrm>
          <a:prstGeom prst="rect">
            <a:avLst/>
          </a:prstGeom>
        </p:spPr>
        <p:txBody>
          <a:bodyPr vert="horz" lIns="90000" tIns="46800" rIns="90000" bIns="46800" rtlCol="0" anchor="t" anchorCtr="0">
            <a:noAutofit/>
          </a:bodyPr>
          <a:lstStyle>
            <a:lvl1pPr marL="0" marR="0" indent="-232828" algn="l" defTabSz="1219140" rtl="0" eaLnBrk="1" fontAlgn="auto" latinLnBrk="0" hangingPunct="1">
              <a:lnSpc>
                <a:spcPct val="100000"/>
              </a:lnSpc>
              <a:spcBef>
                <a:spcPct val="20000"/>
              </a:spcBef>
              <a:spcAft>
                <a:spcPts val="0"/>
              </a:spcAft>
              <a:buClrTx/>
              <a:buSzTx/>
              <a:buFont typeface="Arial" pitchFamily="34" charset="0"/>
              <a:buNone/>
              <a:tabLst/>
              <a:defRPr lang="cs-CZ" sz="1600" b="1" dirty="0" smtClean="0">
                <a:solidFill>
                  <a:schemeClr val="bg2"/>
                </a:solidFill>
                <a:latin typeface="Arial" panose="020B0604020202020204" pitchFamily="34" charset="0"/>
              </a:defRPr>
            </a:lvl1pPr>
            <a:lvl2pPr>
              <a:defRPr lang="cs-CZ" dirty="0" smtClean="0">
                <a:solidFill>
                  <a:schemeClr val="tx1"/>
                </a:solidFill>
                <a:latin typeface="+mn-lt"/>
                <a:cs typeface="+mn-cs"/>
              </a:defRPr>
            </a:lvl2pPr>
            <a:lvl3pPr>
              <a:defRPr lang="cs-CZ" dirty="0" smtClean="0">
                <a:solidFill>
                  <a:schemeClr val="tx1"/>
                </a:solidFill>
                <a:latin typeface="+mn-lt"/>
                <a:cs typeface="+mn-cs"/>
              </a:defRPr>
            </a:lvl3pPr>
            <a:lvl4pPr>
              <a:defRPr lang="cs-CZ" sz="2400" dirty="0" smtClean="0">
                <a:solidFill>
                  <a:schemeClr val="tx1"/>
                </a:solidFill>
                <a:latin typeface="+mn-lt"/>
                <a:cs typeface="+mn-cs"/>
              </a:defRPr>
            </a:lvl4pPr>
            <a:lvl5pPr>
              <a:defRPr lang="cs-CZ" sz="2400" dirty="0">
                <a:solidFill>
                  <a:schemeClr val="tx1"/>
                </a:solidFill>
                <a:latin typeface="+mn-lt"/>
                <a:cs typeface="+mn-cs"/>
              </a:defRPr>
            </a:lvl5pPr>
          </a:lstStyle>
          <a:p>
            <a:pPr marL="0" marR="0" lvl="0" indent="-232828" algn="l" defTabSz="1219140" rtl="0" eaLnBrk="1" fontAlgn="auto" latinLnBrk="0" hangingPunct="1">
              <a:lnSpc>
                <a:spcPct val="100000"/>
              </a:lnSpc>
              <a:spcBef>
                <a:spcPct val="20000"/>
              </a:spcBef>
              <a:spcAft>
                <a:spcPts val="0"/>
              </a:spcAft>
              <a:buClrTx/>
              <a:buSzTx/>
              <a:buFont typeface="Arial" pitchFamily="34" charset="0"/>
              <a:buNone/>
              <a:tabLst/>
              <a:defRPr/>
            </a:pPr>
            <a:r>
              <a:rPr lang="en-GB" noProof="0" dirty="0"/>
              <a:t>Headline</a:t>
            </a:r>
          </a:p>
        </p:txBody>
      </p:sp>
      <p:sp>
        <p:nvSpPr>
          <p:cNvPr id="9" name="Zástupný symbol pro číslo snímku 5">
            <a:extLst>
              <a:ext uri="{FF2B5EF4-FFF2-40B4-BE49-F238E27FC236}">
                <a16:creationId xmlns:a16="http://schemas.microsoft.com/office/drawing/2014/main" id="{FDBD8B65-002E-457B-81D4-568AF849A79C}"/>
              </a:ext>
            </a:extLst>
          </p:cNvPr>
          <p:cNvSpPr txBox="1">
            <a:spLocks/>
          </p:cNvSpPr>
          <p:nvPr userDrawn="1"/>
        </p:nvSpPr>
        <p:spPr>
          <a:xfrm>
            <a:off x="47328" y="6417332"/>
            <a:ext cx="2844800" cy="365125"/>
          </a:xfrm>
          <a:prstGeom prst="rect">
            <a:avLst/>
          </a:prstGeom>
        </p:spPr>
        <p:txBody>
          <a:bodyPr vert="horz" lIns="121920" tIns="60960" rIns="121920" bIns="60960" rtlCol="0" anchor="ctr"/>
          <a:lstStyle>
            <a:defPPr>
              <a:defRPr lang="cs-CZ"/>
            </a:defPPr>
            <a:lvl1pPr marL="0" algn="l" defTabSz="914400" rtl="0" eaLnBrk="1" latinLnBrk="0" hangingPunct="1">
              <a:defRPr sz="1200" kern="1200">
                <a:solidFill>
                  <a:srgbClr val="5F5F5F"/>
                </a:solidFill>
                <a:latin typeface="Calibri"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A2DB900-4F27-419C-B2D8-AAC4EB8D73BD}" type="slidenum">
              <a:rPr lang="cs-CZ" sz="1200" smtClean="0">
                <a:solidFill>
                  <a:schemeClr val="bg1">
                    <a:lumMod val="50000"/>
                  </a:schemeClr>
                </a:solidFill>
                <a:latin typeface="+mn-lt"/>
              </a:rPr>
              <a:pPr/>
              <a:t>‹#›</a:t>
            </a:fld>
            <a:endParaRPr lang="cs-CZ" sz="1200" dirty="0">
              <a:solidFill>
                <a:schemeClr val="bg1">
                  <a:lumMod val="50000"/>
                </a:schemeClr>
              </a:solidFill>
              <a:latin typeface="+mn-lt"/>
            </a:endParaRPr>
          </a:p>
        </p:txBody>
      </p:sp>
      <p:sp>
        <p:nvSpPr>
          <p:cNvPr id="11" name="Zástupný nadpis 1">
            <a:extLst>
              <a:ext uri="{FF2B5EF4-FFF2-40B4-BE49-F238E27FC236}">
                <a16:creationId xmlns:a16="http://schemas.microsoft.com/office/drawing/2014/main" id="{FB7DCFB9-985E-43F8-BAC9-BD2F23ADF11A}"/>
              </a:ext>
            </a:extLst>
          </p:cNvPr>
          <p:cNvSpPr>
            <a:spLocks noGrp="1"/>
          </p:cNvSpPr>
          <p:nvPr>
            <p:ph type="title"/>
          </p:nvPr>
        </p:nvSpPr>
        <p:spPr>
          <a:xfrm>
            <a:off x="127590" y="123841"/>
            <a:ext cx="11934000" cy="486000"/>
          </a:xfrm>
          <a:prstGeom prst="rect">
            <a:avLst/>
          </a:prstGeom>
        </p:spPr>
        <p:txBody>
          <a:bodyPr vert="horz" lIns="91440" tIns="45720" rIns="91440" bIns="45720" rtlCol="0" anchor="ctr">
            <a:normAutofit/>
          </a:bodyPr>
          <a:lstStyle/>
          <a:p>
            <a:r>
              <a:rPr lang="cs-CZ" dirty="0"/>
              <a:t>SLIDE TITLE</a:t>
            </a:r>
          </a:p>
        </p:txBody>
      </p:sp>
    </p:spTree>
    <p:extLst>
      <p:ext uri="{BB962C8B-B14F-4D97-AF65-F5344CB8AC3E}">
        <p14:creationId xmlns:p14="http://schemas.microsoft.com/office/powerpoint/2010/main" val="136664636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itle_headling_text_white">
    <p:spTree>
      <p:nvGrpSpPr>
        <p:cNvPr id="1" name=""/>
        <p:cNvGrpSpPr/>
        <p:nvPr/>
      </p:nvGrpSpPr>
      <p:grpSpPr>
        <a:xfrm>
          <a:off x="0" y="0"/>
          <a:ext cx="0" cy="0"/>
          <a:chOff x="0" y="0"/>
          <a:chExt cx="0" cy="0"/>
        </a:xfrm>
      </p:grpSpPr>
      <p:sp>
        <p:nvSpPr>
          <p:cNvPr id="4" name="Zástupný symbol pro obsah 10">
            <a:extLst>
              <a:ext uri="{FF2B5EF4-FFF2-40B4-BE49-F238E27FC236}">
                <a16:creationId xmlns:a16="http://schemas.microsoft.com/office/drawing/2014/main" id="{EDF33C54-350E-0D47-9B72-9C08487EAC1B}"/>
              </a:ext>
            </a:extLst>
          </p:cNvPr>
          <p:cNvSpPr>
            <a:spLocks noGrp="1"/>
          </p:cNvSpPr>
          <p:nvPr>
            <p:ph sz="quarter" idx="18" hasCustomPrompt="1"/>
          </p:nvPr>
        </p:nvSpPr>
        <p:spPr>
          <a:xfrm>
            <a:off x="127591" y="1355271"/>
            <a:ext cx="11934000" cy="4989967"/>
          </a:xfrm>
          <a:prstGeom prst="rect">
            <a:avLst/>
          </a:prstGeom>
        </p:spPr>
        <p:txBody>
          <a:bodyPr lIns="0" tIns="0" rIns="0" bIns="0"/>
          <a:lstStyle>
            <a:lvl1pPr marL="374650" indent="-285750">
              <a:lnSpc>
                <a:spcPct val="100000"/>
              </a:lnSpc>
              <a:spcBef>
                <a:spcPts val="432"/>
              </a:spcBef>
              <a:buFont typeface="Wingdings" panose="05000000000000000000" pitchFamily="2" charset="2"/>
              <a:buChar char="§"/>
              <a:tabLst/>
              <a:defRPr sz="1800">
                <a:solidFill>
                  <a:schemeClr val="tx1"/>
                </a:solidFill>
                <a:latin typeface="Arial" panose="020B0604020202020204" pitchFamily="34" charset="0"/>
                <a:cs typeface="Arial" panose="020B0604020202020204" pitchFamily="34" charset="0"/>
              </a:defRPr>
            </a:lvl1pPr>
            <a:lvl2pPr marL="642937" indent="-285750">
              <a:lnSpc>
                <a:spcPct val="100000"/>
              </a:lnSpc>
              <a:spcBef>
                <a:spcPts val="432"/>
              </a:spcBef>
              <a:buFont typeface="Arial" panose="020B0604020202020204" pitchFamily="34" charset="0"/>
              <a:buChar char="–"/>
              <a:tabLst>
                <a:tab pos="1343025" algn="l"/>
              </a:tabLst>
              <a:defRPr sz="1800">
                <a:solidFill>
                  <a:schemeClr val="tx1"/>
                </a:solidFill>
                <a:latin typeface="Arial" panose="020B0604020202020204" pitchFamily="34" charset="0"/>
                <a:cs typeface="Arial" panose="020B0604020202020204" pitchFamily="34" charset="0"/>
              </a:defRPr>
            </a:lvl2pPr>
            <a:lvl3pPr marL="1202207" indent="-239173">
              <a:buSzPct val="80000"/>
              <a:buFont typeface="Courier New" panose="02070309020205020404" pitchFamily="49" charset="0"/>
              <a:buChar char="o"/>
              <a:defRPr sz="1867">
                <a:solidFill>
                  <a:srgbClr val="404040"/>
                </a:solidFill>
                <a:latin typeface="Arial" panose="020B0604020202020204" pitchFamily="34" charset="0"/>
                <a:cs typeface="Arial" panose="020B0604020202020204" pitchFamily="34" charset="0"/>
              </a:defRPr>
            </a:lvl3pPr>
            <a:lvl4pPr marL="1667850" indent="-239173">
              <a:buSzPct val="90000"/>
              <a:defRPr sz="1600">
                <a:solidFill>
                  <a:srgbClr val="404040"/>
                </a:solidFill>
                <a:latin typeface="Arial" panose="020B0604020202020204" pitchFamily="34" charset="0"/>
                <a:cs typeface="Arial" panose="020B0604020202020204" pitchFamily="34" charset="0"/>
              </a:defRPr>
            </a:lvl4pPr>
            <a:lvl5pPr>
              <a:defRPr>
                <a:solidFill>
                  <a:srgbClr val="404040"/>
                </a:solidFill>
              </a:defRPr>
            </a:lvl5pPr>
          </a:lstStyle>
          <a:p>
            <a:pPr lvl="0"/>
            <a:r>
              <a:rPr lang="cs-CZ" dirty="0"/>
              <a:t>Klepnutím lze upravit styly předlohy textu.</a:t>
            </a:r>
          </a:p>
          <a:p>
            <a:pPr lvl="1"/>
            <a:r>
              <a:rPr lang="cs-CZ" dirty="0"/>
              <a:t>Druhá úroveň</a:t>
            </a:r>
          </a:p>
        </p:txBody>
      </p:sp>
      <p:sp>
        <p:nvSpPr>
          <p:cNvPr id="11" name="Zástupný symbol pro číslo snímku 5">
            <a:extLst>
              <a:ext uri="{FF2B5EF4-FFF2-40B4-BE49-F238E27FC236}">
                <a16:creationId xmlns:a16="http://schemas.microsoft.com/office/drawing/2014/main" id="{48B9EBD2-4EB8-4902-A465-C065CF478335}"/>
              </a:ext>
            </a:extLst>
          </p:cNvPr>
          <p:cNvSpPr txBox="1">
            <a:spLocks/>
          </p:cNvSpPr>
          <p:nvPr userDrawn="1"/>
        </p:nvSpPr>
        <p:spPr>
          <a:xfrm>
            <a:off x="47328" y="6417332"/>
            <a:ext cx="2844800" cy="365125"/>
          </a:xfrm>
          <a:prstGeom prst="rect">
            <a:avLst/>
          </a:prstGeom>
        </p:spPr>
        <p:txBody>
          <a:bodyPr vert="horz" lIns="121920" tIns="60960" rIns="121920" bIns="60960" rtlCol="0" anchor="ctr"/>
          <a:lstStyle>
            <a:defPPr>
              <a:defRPr lang="cs-CZ"/>
            </a:defPPr>
            <a:lvl1pPr marL="0" algn="l" defTabSz="914400" rtl="0" eaLnBrk="1" latinLnBrk="0" hangingPunct="1">
              <a:defRPr sz="1200" kern="1200">
                <a:solidFill>
                  <a:srgbClr val="5F5F5F"/>
                </a:solidFill>
                <a:latin typeface="Calibri"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A2DB900-4F27-419C-B2D8-AAC4EB8D73BD}" type="slidenum">
              <a:rPr lang="cs-CZ" sz="1200" smtClean="0">
                <a:solidFill>
                  <a:schemeClr val="bg1">
                    <a:lumMod val="50000"/>
                  </a:schemeClr>
                </a:solidFill>
                <a:latin typeface="+mn-lt"/>
              </a:rPr>
              <a:pPr/>
              <a:t>‹#›</a:t>
            </a:fld>
            <a:endParaRPr lang="cs-CZ" sz="1200" dirty="0">
              <a:solidFill>
                <a:schemeClr val="bg1">
                  <a:lumMod val="50000"/>
                </a:schemeClr>
              </a:solidFill>
              <a:latin typeface="+mn-lt"/>
            </a:endParaRPr>
          </a:p>
        </p:txBody>
      </p:sp>
      <p:sp>
        <p:nvSpPr>
          <p:cNvPr id="12" name="Zástupný nadpis 1">
            <a:extLst>
              <a:ext uri="{FF2B5EF4-FFF2-40B4-BE49-F238E27FC236}">
                <a16:creationId xmlns:a16="http://schemas.microsoft.com/office/drawing/2014/main" id="{19F35C4A-73BC-408E-B5BD-D4506E1BA439}"/>
              </a:ext>
            </a:extLst>
          </p:cNvPr>
          <p:cNvSpPr>
            <a:spLocks noGrp="1"/>
          </p:cNvSpPr>
          <p:nvPr>
            <p:ph type="title"/>
          </p:nvPr>
        </p:nvSpPr>
        <p:spPr>
          <a:xfrm>
            <a:off x="127590" y="123841"/>
            <a:ext cx="11934000" cy="486000"/>
          </a:xfrm>
          <a:prstGeom prst="rect">
            <a:avLst/>
          </a:prstGeom>
        </p:spPr>
        <p:txBody>
          <a:bodyPr vert="horz" lIns="91440" tIns="45720" rIns="91440" bIns="45720" rtlCol="0" anchor="ctr">
            <a:normAutofit/>
          </a:bodyPr>
          <a:lstStyle/>
          <a:p>
            <a:r>
              <a:rPr lang="cs-CZ" dirty="0"/>
              <a:t>SLIDE TITLE</a:t>
            </a:r>
          </a:p>
        </p:txBody>
      </p:sp>
      <p:sp>
        <p:nvSpPr>
          <p:cNvPr id="13" name="Zástupný text 11">
            <a:extLst>
              <a:ext uri="{FF2B5EF4-FFF2-40B4-BE49-F238E27FC236}">
                <a16:creationId xmlns:a16="http://schemas.microsoft.com/office/drawing/2014/main" id="{EF09560A-B2DA-46D7-A56B-3D06EECF1B74}"/>
              </a:ext>
            </a:extLst>
          </p:cNvPr>
          <p:cNvSpPr>
            <a:spLocks noGrp="1"/>
          </p:cNvSpPr>
          <p:nvPr>
            <p:ph type="body" sz="quarter" idx="10" hasCustomPrompt="1"/>
          </p:nvPr>
        </p:nvSpPr>
        <p:spPr>
          <a:xfrm>
            <a:off x="127591" y="626028"/>
            <a:ext cx="11934000" cy="642385"/>
          </a:xfrm>
          <a:prstGeom prst="rect">
            <a:avLst/>
          </a:prstGeom>
        </p:spPr>
        <p:txBody>
          <a:bodyPr vert="horz" lIns="90000" tIns="46800" rIns="90000" bIns="46800" rtlCol="0" anchor="t" anchorCtr="0">
            <a:noAutofit/>
          </a:bodyPr>
          <a:lstStyle>
            <a:lvl1pPr marL="0" marR="0" indent="-232828" algn="l" defTabSz="1219140" rtl="0" eaLnBrk="1" fontAlgn="auto" latinLnBrk="0" hangingPunct="1">
              <a:lnSpc>
                <a:spcPct val="100000"/>
              </a:lnSpc>
              <a:spcBef>
                <a:spcPct val="20000"/>
              </a:spcBef>
              <a:spcAft>
                <a:spcPts val="0"/>
              </a:spcAft>
              <a:buClrTx/>
              <a:buSzTx/>
              <a:buFont typeface="Arial" pitchFamily="34" charset="0"/>
              <a:buNone/>
              <a:tabLst/>
              <a:defRPr lang="cs-CZ" sz="1600" b="1" dirty="0" smtClean="0">
                <a:solidFill>
                  <a:schemeClr val="bg2"/>
                </a:solidFill>
                <a:latin typeface="Arial" panose="020B0604020202020204" pitchFamily="34" charset="0"/>
              </a:defRPr>
            </a:lvl1pPr>
            <a:lvl2pPr>
              <a:defRPr lang="cs-CZ" dirty="0" smtClean="0">
                <a:solidFill>
                  <a:schemeClr val="tx1"/>
                </a:solidFill>
                <a:latin typeface="+mn-lt"/>
                <a:cs typeface="+mn-cs"/>
              </a:defRPr>
            </a:lvl2pPr>
            <a:lvl3pPr>
              <a:defRPr lang="cs-CZ" dirty="0" smtClean="0">
                <a:solidFill>
                  <a:schemeClr val="tx1"/>
                </a:solidFill>
                <a:latin typeface="+mn-lt"/>
                <a:cs typeface="+mn-cs"/>
              </a:defRPr>
            </a:lvl3pPr>
            <a:lvl4pPr>
              <a:defRPr lang="cs-CZ" sz="2400" dirty="0" smtClean="0">
                <a:solidFill>
                  <a:schemeClr val="tx1"/>
                </a:solidFill>
                <a:latin typeface="+mn-lt"/>
                <a:cs typeface="+mn-cs"/>
              </a:defRPr>
            </a:lvl4pPr>
            <a:lvl5pPr>
              <a:defRPr lang="cs-CZ" sz="2400" dirty="0">
                <a:solidFill>
                  <a:schemeClr val="tx1"/>
                </a:solidFill>
                <a:latin typeface="+mn-lt"/>
                <a:cs typeface="+mn-cs"/>
              </a:defRPr>
            </a:lvl5pPr>
          </a:lstStyle>
          <a:p>
            <a:pPr marL="0" marR="0" lvl="0" indent="-232828" algn="l" defTabSz="1219140" rtl="0" eaLnBrk="1" fontAlgn="auto" latinLnBrk="0" hangingPunct="1">
              <a:lnSpc>
                <a:spcPct val="100000"/>
              </a:lnSpc>
              <a:spcBef>
                <a:spcPct val="20000"/>
              </a:spcBef>
              <a:spcAft>
                <a:spcPts val="0"/>
              </a:spcAft>
              <a:buClrTx/>
              <a:buSzTx/>
              <a:buFont typeface="Arial" pitchFamily="34" charset="0"/>
              <a:buNone/>
              <a:tabLst/>
              <a:defRPr/>
            </a:pPr>
            <a:r>
              <a:rPr lang="en-GB" noProof="0" dirty="0"/>
              <a:t>Headline</a:t>
            </a:r>
          </a:p>
        </p:txBody>
      </p:sp>
    </p:spTree>
    <p:extLst>
      <p:ext uri="{BB962C8B-B14F-4D97-AF65-F5344CB8AC3E}">
        <p14:creationId xmlns:p14="http://schemas.microsoft.com/office/powerpoint/2010/main" val="67826671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le_navy">
    <p:spTree>
      <p:nvGrpSpPr>
        <p:cNvPr id="1" name=""/>
        <p:cNvGrpSpPr/>
        <p:nvPr/>
      </p:nvGrpSpPr>
      <p:grpSpPr>
        <a:xfrm>
          <a:off x="0" y="0"/>
          <a:ext cx="0" cy="0"/>
          <a:chOff x="0" y="0"/>
          <a:chExt cx="0" cy="0"/>
        </a:xfrm>
      </p:grpSpPr>
      <p:sp>
        <p:nvSpPr>
          <p:cNvPr id="4" name="Cadre 7">
            <a:extLst>
              <a:ext uri="{FF2B5EF4-FFF2-40B4-BE49-F238E27FC236}">
                <a16:creationId xmlns:a16="http://schemas.microsoft.com/office/drawing/2014/main" id="{1F1D126F-25A9-9A48-9E2B-60AEA4CE039E}"/>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8" name="Zástupný symbol pro číslo snímku 5">
            <a:extLst>
              <a:ext uri="{FF2B5EF4-FFF2-40B4-BE49-F238E27FC236}">
                <a16:creationId xmlns:a16="http://schemas.microsoft.com/office/drawing/2014/main" id="{DE067373-992F-4DC6-BB5A-4CA5D60592E1}"/>
              </a:ext>
            </a:extLst>
          </p:cNvPr>
          <p:cNvSpPr txBox="1">
            <a:spLocks/>
          </p:cNvSpPr>
          <p:nvPr userDrawn="1"/>
        </p:nvSpPr>
        <p:spPr>
          <a:xfrm>
            <a:off x="47328" y="6417332"/>
            <a:ext cx="2844800" cy="365125"/>
          </a:xfrm>
          <a:prstGeom prst="rect">
            <a:avLst/>
          </a:prstGeom>
        </p:spPr>
        <p:txBody>
          <a:bodyPr vert="horz" lIns="121920" tIns="60960" rIns="121920" bIns="60960" rtlCol="0" anchor="ctr"/>
          <a:lstStyle>
            <a:defPPr>
              <a:defRPr lang="cs-CZ"/>
            </a:defPPr>
            <a:lvl1pPr marL="0" algn="l" defTabSz="914400" rtl="0" eaLnBrk="1" latinLnBrk="0" hangingPunct="1">
              <a:defRPr sz="1200" kern="1200">
                <a:solidFill>
                  <a:srgbClr val="5F5F5F"/>
                </a:solidFill>
                <a:latin typeface="Calibri"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A2DB900-4F27-419C-B2D8-AAC4EB8D73BD}" type="slidenum">
              <a:rPr lang="cs-CZ" sz="1200" smtClean="0">
                <a:solidFill>
                  <a:schemeClr val="bg1"/>
                </a:solidFill>
                <a:latin typeface="+mn-lt"/>
              </a:rPr>
              <a:pPr/>
              <a:t>‹#›</a:t>
            </a:fld>
            <a:endParaRPr lang="cs-CZ" sz="1200" dirty="0">
              <a:solidFill>
                <a:schemeClr val="bg1"/>
              </a:solidFill>
              <a:latin typeface="+mn-lt"/>
            </a:endParaRPr>
          </a:p>
        </p:txBody>
      </p:sp>
      <p:sp>
        <p:nvSpPr>
          <p:cNvPr id="9" name="Zástupný nadpis 1">
            <a:extLst>
              <a:ext uri="{FF2B5EF4-FFF2-40B4-BE49-F238E27FC236}">
                <a16:creationId xmlns:a16="http://schemas.microsoft.com/office/drawing/2014/main" id="{909DE12B-B592-403A-8243-2E494B9E75BD}"/>
              </a:ext>
            </a:extLst>
          </p:cNvPr>
          <p:cNvSpPr>
            <a:spLocks noGrp="1"/>
          </p:cNvSpPr>
          <p:nvPr>
            <p:ph type="title"/>
          </p:nvPr>
        </p:nvSpPr>
        <p:spPr>
          <a:xfrm>
            <a:off x="127590" y="123841"/>
            <a:ext cx="11934000" cy="486000"/>
          </a:xfrm>
          <a:prstGeom prst="rect">
            <a:avLst/>
          </a:prstGeom>
        </p:spPr>
        <p:txBody>
          <a:bodyPr vert="horz" lIns="91440" tIns="45720" rIns="91440" bIns="45720" rtlCol="0" anchor="ctr">
            <a:normAutofit/>
          </a:bodyPr>
          <a:lstStyle>
            <a:lvl1pPr>
              <a:defRPr>
                <a:solidFill>
                  <a:schemeClr val="bg1"/>
                </a:solidFill>
              </a:defRPr>
            </a:lvl1pPr>
          </a:lstStyle>
          <a:p>
            <a:r>
              <a:rPr lang="cs-CZ" dirty="0"/>
              <a:t>SLIDE TITLE</a:t>
            </a:r>
          </a:p>
        </p:txBody>
      </p:sp>
    </p:spTree>
    <p:extLst>
      <p:ext uri="{BB962C8B-B14F-4D97-AF65-F5344CB8AC3E}">
        <p14:creationId xmlns:p14="http://schemas.microsoft.com/office/powerpoint/2010/main" val="201902192"/>
      </p:ext>
    </p:extLst>
  </p:cSld>
  <p:clrMapOvr>
    <a:masterClrMapping/>
  </p:clrMapOvr>
  <p:extLst>
    <p:ext uri="{DCECCB84-F9BA-43D5-87BE-67443E8EF086}">
      <p15:sldGuideLst xmlns:p15="http://schemas.microsoft.com/office/powerpoint/2012/main"/>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itle_text_navy">
    <p:spTree>
      <p:nvGrpSpPr>
        <p:cNvPr id="1" name=""/>
        <p:cNvGrpSpPr/>
        <p:nvPr/>
      </p:nvGrpSpPr>
      <p:grpSpPr>
        <a:xfrm>
          <a:off x="0" y="0"/>
          <a:ext cx="0" cy="0"/>
          <a:chOff x="0" y="0"/>
          <a:chExt cx="0" cy="0"/>
        </a:xfrm>
      </p:grpSpPr>
      <p:sp>
        <p:nvSpPr>
          <p:cNvPr id="11" name="Zástupný symbol pro obsah 10">
            <a:extLst>
              <a:ext uri="{FF2B5EF4-FFF2-40B4-BE49-F238E27FC236}">
                <a16:creationId xmlns:a16="http://schemas.microsoft.com/office/drawing/2014/main" id="{3AAA38DB-6D26-43F5-948F-5A3E7269C1C7}"/>
              </a:ext>
            </a:extLst>
          </p:cNvPr>
          <p:cNvSpPr>
            <a:spLocks noGrp="1"/>
          </p:cNvSpPr>
          <p:nvPr>
            <p:ph sz="quarter" idx="19" hasCustomPrompt="1"/>
          </p:nvPr>
        </p:nvSpPr>
        <p:spPr>
          <a:xfrm>
            <a:off x="127591" y="764705"/>
            <a:ext cx="11934000" cy="5580533"/>
          </a:xfrm>
          <a:prstGeom prst="rect">
            <a:avLst/>
          </a:prstGeom>
        </p:spPr>
        <p:txBody>
          <a:bodyPr lIns="0" tIns="0" rIns="0" bIns="0"/>
          <a:lstStyle>
            <a:lvl1pPr marL="374650" indent="-285750">
              <a:lnSpc>
                <a:spcPct val="100000"/>
              </a:lnSpc>
              <a:spcBef>
                <a:spcPts val="432"/>
              </a:spcBef>
              <a:buFont typeface="Wingdings" panose="05000000000000000000" pitchFamily="2" charset="2"/>
              <a:buChar char="§"/>
              <a:tabLst/>
              <a:defRPr sz="1800">
                <a:solidFill>
                  <a:schemeClr val="bg1"/>
                </a:solidFill>
                <a:latin typeface="Arial" panose="020B0604020202020204" pitchFamily="34" charset="0"/>
                <a:cs typeface="Arial" panose="020B0604020202020204" pitchFamily="34" charset="0"/>
              </a:defRPr>
            </a:lvl1pPr>
            <a:lvl2pPr marL="642937" indent="-285750">
              <a:lnSpc>
                <a:spcPct val="100000"/>
              </a:lnSpc>
              <a:spcBef>
                <a:spcPts val="432"/>
              </a:spcBef>
              <a:buFont typeface="Arial" panose="020B0604020202020204" pitchFamily="34" charset="0"/>
              <a:buChar char="–"/>
              <a:tabLst>
                <a:tab pos="1343025" algn="l"/>
              </a:tabLst>
              <a:defRPr sz="1800">
                <a:solidFill>
                  <a:schemeClr val="bg1"/>
                </a:solidFill>
                <a:latin typeface="Arial" panose="020B0604020202020204" pitchFamily="34" charset="0"/>
                <a:cs typeface="Arial" panose="020B0604020202020204" pitchFamily="34" charset="0"/>
              </a:defRPr>
            </a:lvl2pPr>
            <a:lvl3pPr marL="1202207" indent="-239173">
              <a:buSzPct val="80000"/>
              <a:buFont typeface="Courier New" panose="02070309020205020404" pitchFamily="49" charset="0"/>
              <a:buChar char="o"/>
              <a:defRPr sz="1867">
                <a:solidFill>
                  <a:srgbClr val="404040"/>
                </a:solidFill>
                <a:latin typeface="Arial" panose="020B0604020202020204" pitchFamily="34" charset="0"/>
                <a:cs typeface="Arial" panose="020B0604020202020204" pitchFamily="34" charset="0"/>
              </a:defRPr>
            </a:lvl3pPr>
            <a:lvl4pPr marL="1667850" indent="-239173">
              <a:buSzPct val="90000"/>
              <a:defRPr sz="1600">
                <a:solidFill>
                  <a:srgbClr val="404040"/>
                </a:solidFill>
                <a:latin typeface="Arial" panose="020B0604020202020204" pitchFamily="34" charset="0"/>
                <a:cs typeface="Arial" panose="020B0604020202020204" pitchFamily="34" charset="0"/>
              </a:defRPr>
            </a:lvl4pPr>
            <a:lvl5pPr>
              <a:defRPr>
                <a:solidFill>
                  <a:srgbClr val="404040"/>
                </a:solidFill>
              </a:defRPr>
            </a:lvl5pPr>
          </a:lstStyle>
          <a:p>
            <a:pPr lvl="0"/>
            <a:r>
              <a:rPr lang="cs-CZ" dirty="0"/>
              <a:t>Klepnutím lze upravit styly předlohy textu.</a:t>
            </a:r>
          </a:p>
          <a:p>
            <a:pPr lvl="1"/>
            <a:r>
              <a:rPr lang="cs-CZ" dirty="0"/>
              <a:t>Druhá úroveň</a:t>
            </a:r>
          </a:p>
        </p:txBody>
      </p:sp>
      <p:sp>
        <p:nvSpPr>
          <p:cNvPr id="14" name="Cadre 7">
            <a:extLst>
              <a:ext uri="{FF2B5EF4-FFF2-40B4-BE49-F238E27FC236}">
                <a16:creationId xmlns:a16="http://schemas.microsoft.com/office/drawing/2014/main" id="{048241AB-3104-4748-A476-1E2517C8C19A}"/>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9" name="Zástupný symbol pro číslo snímku 5">
            <a:extLst>
              <a:ext uri="{FF2B5EF4-FFF2-40B4-BE49-F238E27FC236}">
                <a16:creationId xmlns:a16="http://schemas.microsoft.com/office/drawing/2014/main" id="{21043B53-B1DE-41AB-B42E-89E061A17C86}"/>
              </a:ext>
            </a:extLst>
          </p:cNvPr>
          <p:cNvSpPr txBox="1">
            <a:spLocks/>
          </p:cNvSpPr>
          <p:nvPr userDrawn="1"/>
        </p:nvSpPr>
        <p:spPr>
          <a:xfrm>
            <a:off x="47328" y="6417332"/>
            <a:ext cx="2844800" cy="365125"/>
          </a:xfrm>
          <a:prstGeom prst="rect">
            <a:avLst/>
          </a:prstGeom>
        </p:spPr>
        <p:txBody>
          <a:bodyPr vert="horz" lIns="121920" tIns="60960" rIns="121920" bIns="60960" rtlCol="0" anchor="ctr"/>
          <a:lstStyle>
            <a:defPPr>
              <a:defRPr lang="cs-CZ"/>
            </a:defPPr>
            <a:lvl1pPr marL="0" algn="l" defTabSz="914400" rtl="0" eaLnBrk="1" latinLnBrk="0" hangingPunct="1">
              <a:defRPr sz="1200" kern="1200">
                <a:solidFill>
                  <a:srgbClr val="5F5F5F"/>
                </a:solidFill>
                <a:latin typeface="Calibri"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A2DB900-4F27-419C-B2D8-AAC4EB8D73BD}" type="slidenum">
              <a:rPr lang="cs-CZ" sz="1200" smtClean="0">
                <a:solidFill>
                  <a:schemeClr val="bg1"/>
                </a:solidFill>
                <a:latin typeface="+mn-lt"/>
              </a:rPr>
              <a:pPr/>
              <a:t>‹#›</a:t>
            </a:fld>
            <a:endParaRPr lang="cs-CZ" sz="1200" dirty="0">
              <a:solidFill>
                <a:schemeClr val="bg1"/>
              </a:solidFill>
              <a:latin typeface="+mn-lt"/>
            </a:endParaRPr>
          </a:p>
        </p:txBody>
      </p:sp>
      <p:sp>
        <p:nvSpPr>
          <p:cNvPr id="10" name="Zástupný nadpis 1">
            <a:extLst>
              <a:ext uri="{FF2B5EF4-FFF2-40B4-BE49-F238E27FC236}">
                <a16:creationId xmlns:a16="http://schemas.microsoft.com/office/drawing/2014/main" id="{CDDFDD2A-4869-43E4-85C9-513A9BE48EBF}"/>
              </a:ext>
            </a:extLst>
          </p:cNvPr>
          <p:cNvSpPr>
            <a:spLocks noGrp="1"/>
          </p:cNvSpPr>
          <p:nvPr>
            <p:ph type="title"/>
          </p:nvPr>
        </p:nvSpPr>
        <p:spPr>
          <a:xfrm>
            <a:off x="127590" y="123841"/>
            <a:ext cx="11934000" cy="486000"/>
          </a:xfrm>
          <a:prstGeom prst="rect">
            <a:avLst/>
          </a:prstGeom>
        </p:spPr>
        <p:txBody>
          <a:bodyPr vert="horz" lIns="91440" tIns="45720" rIns="91440" bIns="45720" rtlCol="0" anchor="ctr">
            <a:normAutofit/>
          </a:bodyPr>
          <a:lstStyle>
            <a:lvl1pPr>
              <a:defRPr>
                <a:solidFill>
                  <a:schemeClr val="bg1"/>
                </a:solidFill>
              </a:defRPr>
            </a:lvl1pPr>
          </a:lstStyle>
          <a:p>
            <a:r>
              <a:rPr lang="cs-CZ" dirty="0"/>
              <a:t>SLIDE TITLE</a:t>
            </a:r>
          </a:p>
        </p:txBody>
      </p:sp>
    </p:spTree>
    <p:extLst>
      <p:ext uri="{BB962C8B-B14F-4D97-AF65-F5344CB8AC3E}">
        <p14:creationId xmlns:p14="http://schemas.microsoft.com/office/powerpoint/2010/main" val="1756175063"/>
      </p:ext>
    </p:extLst>
  </p:cSld>
  <p:clrMapOvr>
    <a:masterClrMapping/>
  </p:clrMapOvr>
  <p:extLst>
    <p:ext uri="{DCECCB84-F9BA-43D5-87BE-67443E8EF086}">
      <p15:sldGuideLst xmlns:p15="http://schemas.microsoft.com/office/powerpoint/2012/main"/>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itle_headline_navy">
    <p:spTree>
      <p:nvGrpSpPr>
        <p:cNvPr id="1" name=""/>
        <p:cNvGrpSpPr/>
        <p:nvPr/>
      </p:nvGrpSpPr>
      <p:grpSpPr>
        <a:xfrm>
          <a:off x="0" y="0"/>
          <a:ext cx="0" cy="0"/>
          <a:chOff x="0" y="0"/>
          <a:chExt cx="0" cy="0"/>
        </a:xfrm>
      </p:grpSpPr>
      <p:sp>
        <p:nvSpPr>
          <p:cNvPr id="4" name="Cadre 7">
            <a:extLst>
              <a:ext uri="{FF2B5EF4-FFF2-40B4-BE49-F238E27FC236}">
                <a16:creationId xmlns:a16="http://schemas.microsoft.com/office/drawing/2014/main" id="{1F1D126F-25A9-9A48-9E2B-60AEA4CE039E}"/>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1" name="Zástupný symbol pro číslo snímku 5">
            <a:extLst>
              <a:ext uri="{FF2B5EF4-FFF2-40B4-BE49-F238E27FC236}">
                <a16:creationId xmlns:a16="http://schemas.microsoft.com/office/drawing/2014/main" id="{C300C43C-3D53-4B44-AA6D-BF6CA8E53D49}"/>
              </a:ext>
            </a:extLst>
          </p:cNvPr>
          <p:cNvSpPr txBox="1">
            <a:spLocks/>
          </p:cNvSpPr>
          <p:nvPr userDrawn="1"/>
        </p:nvSpPr>
        <p:spPr>
          <a:xfrm>
            <a:off x="47328" y="6417332"/>
            <a:ext cx="2844800" cy="365125"/>
          </a:xfrm>
          <a:prstGeom prst="rect">
            <a:avLst/>
          </a:prstGeom>
        </p:spPr>
        <p:txBody>
          <a:bodyPr vert="horz" lIns="121920" tIns="60960" rIns="121920" bIns="60960" rtlCol="0" anchor="ctr"/>
          <a:lstStyle>
            <a:defPPr>
              <a:defRPr lang="cs-CZ"/>
            </a:defPPr>
            <a:lvl1pPr marL="0" algn="l" defTabSz="914400" rtl="0" eaLnBrk="1" latinLnBrk="0" hangingPunct="1">
              <a:defRPr sz="1200" kern="1200">
                <a:solidFill>
                  <a:srgbClr val="5F5F5F"/>
                </a:solidFill>
                <a:latin typeface="Calibri"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A2DB900-4F27-419C-B2D8-AAC4EB8D73BD}" type="slidenum">
              <a:rPr lang="cs-CZ" sz="1200" smtClean="0">
                <a:solidFill>
                  <a:schemeClr val="bg1"/>
                </a:solidFill>
                <a:latin typeface="+mn-lt"/>
              </a:rPr>
              <a:pPr/>
              <a:t>‹#›</a:t>
            </a:fld>
            <a:endParaRPr lang="cs-CZ" sz="1200" dirty="0">
              <a:solidFill>
                <a:schemeClr val="bg1"/>
              </a:solidFill>
              <a:latin typeface="+mn-lt"/>
            </a:endParaRPr>
          </a:p>
        </p:txBody>
      </p:sp>
      <p:sp>
        <p:nvSpPr>
          <p:cNvPr id="12" name="Zástupný nadpis 1">
            <a:extLst>
              <a:ext uri="{FF2B5EF4-FFF2-40B4-BE49-F238E27FC236}">
                <a16:creationId xmlns:a16="http://schemas.microsoft.com/office/drawing/2014/main" id="{9955F9D6-7445-4E5B-AAAA-4AF90180619D}"/>
              </a:ext>
            </a:extLst>
          </p:cNvPr>
          <p:cNvSpPr>
            <a:spLocks noGrp="1"/>
          </p:cNvSpPr>
          <p:nvPr>
            <p:ph type="title"/>
          </p:nvPr>
        </p:nvSpPr>
        <p:spPr>
          <a:xfrm>
            <a:off x="127590" y="123841"/>
            <a:ext cx="11934000" cy="486000"/>
          </a:xfrm>
          <a:prstGeom prst="rect">
            <a:avLst/>
          </a:prstGeom>
        </p:spPr>
        <p:txBody>
          <a:bodyPr vert="horz" lIns="91440" tIns="45720" rIns="91440" bIns="45720" rtlCol="0" anchor="ctr">
            <a:normAutofit/>
          </a:bodyPr>
          <a:lstStyle>
            <a:lvl1pPr>
              <a:defRPr>
                <a:solidFill>
                  <a:schemeClr val="bg1"/>
                </a:solidFill>
              </a:defRPr>
            </a:lvl1pPr>
          </a:lstStyle>
          <a:p>
            <a:r>
              <a:rPr lang="cs-CZ" dirty="0"/>
              <a:t>SLIDE TITLE</a:t>
            </a:r>
          </a:p>
        </p:txBody>
      </p:sp>
      <p:sp>
        <p:nvSpPr>
          <p:cNvPr id="13" name="Zástupný text 11">
            <a:extLst>
              <a:ext uri="{FF2B5EF4-FFF2-40B4-BE49-F238E27FC236}">
                <a16:creationId xmlns:a16="http://schemas.microsoft.com/office/drawing/2014/main" id="{50E3508E-9631-4CCB-896C-19A94526847A}"/>
              </a:ext>
            </a:extLst>
          </p:cNvPr>
          <p:cNvSpPr>
            <a:spLocks noGrp="1"/>
          </p:cNvSpPr>
          <p:nvPr>
            <p:ph type="body" sz="quarter" idx="10" hasCustomPrompt="1"/>
          </p:nvPr>
        </p:nvSpPr>
        <p:spPr>
          <a:xfrm>
            <a:off x="127591" y="626028"/>
            <a:ext cx="11934000" cy="642385"/>
          </a:xfrm>
          <a:prstGeom prst="rect">
            <a:avLst/>
          </a:prstGeom>
        </p:spPr>
        <p:txBody>
          <a:bodyPr vert="horz" lIns="90000" tIns="46800" rIns="90000" bIns="46800" rtlCol="0" anchor="t" anchorCtr="0">
            <a:noAutofit/>
          </a:bodyPr>
          <a:lstStyle>
            <a:lvl1pPr marL="0" marR="0" indent="-232828" algn="l" defTabSz="1219140" rtl="0" eaLnBrk="1" fontAlgn="auto" latinLnBrk="0" hangingPunct="1">
              <a:lnSpc>
                <a:spcPct val="100000"/>
              </a:lnSpc>
              <a:spcBef>
                <a:spcPct val="20000"/>
              </a:spcBef>
              <a:spcAft>
                <a:spcPts val="0"/>
              </a:spcAft>
              <a:buClrTx/>
              <a:buSzTx/>
              <a:buFont typeface="Arial" pitchFamily="34" charset="0"/>
              <a:buNone/>
              <a:tabLst/>
              <a:defRPr lang="cs-CZ" sz="1600" b="1" dirty="0" smtClean="0">
                <a:solidFill>
                  <a:schemeClr val="bg2"/>
                </a:solidFill>
                <a:latin typeface="Arial" panose="020B0604020202020204" pitchFamily="34" charset="0"/>
              </a:defRPr>
            </a:lvl1pPr>
            <a:lvl2pPr>
              <a:defRPr lang="cs-CZ" dirty="0" smtClean="0">
                <a:solidFill>
                  <a:schemeClr val="tx1"/>
                </a:solidFill>
                <a:latin typeface="+mn-lt"/>
                <a:cs typeface="+mn-cs"/>
              </a:defRPr>
            </a:lvl2pPr>
            <a:lvl3pPr>
              <a:defRPr lang="cs-CZ" dirty="0" smtClean="0">
                <a:solidFill>
                  <a:schemeClr val="tx1"/>
                </a:solidFill>
                <a:latin typeface="+mn-lt"/>
                <a:cs typeface="+mn-cs"/>
              </a:defRPr>
            </a:lvl3pPr>
            <a:lvl4pPr>
              <a:defRPr lang="cs-CZ" sz="2400" dirty="0" smtClean="0">
                <a:solidFill>
                  <a:schemeClr val="tx1"/>
                </a:solidFill>
                <a:latin typeface="+mn-lt"/>
                <a:cs typeface="+mn-cs"/>
              </a:defRPr>
            </a:lvl4pPr>
            <a:lvl5pPr>
              <a:defRPr lang="cs-CZ" sz="2400" dirty="0">
                <a:solidFill>
                  <a:schemeClr val="tx1"/>
                </a:solidFill>
                <a:latin typeface="+mn-lt"/>
                <a:cs typeface="+mn-cs"/>
              </a:defRPr>
            </a:lvl5pPr>
          </a:lstStyle>
          <a:p>
            <a:pPr marL="0" marR="0" lvl="0" indent="-232828" algn="l" defTabSz="1219140" rtl="0" eaLnBrk="1" fontAlgn="auto" latinLnBrk="0" hangingPunct="1">
              <a:lnSpc>
                <a:spcPct val="100000"/>
              </a:lnSpc>
              <a:spcBef>
                <a:spcPct val="20000"/>
              </a:spcBef>
              <a:spcAft>
                <a:spcPts val="0"/>
              </a:spcAft>
              <a:buClrTx/>
              <a:buSzTx/>
              <a:buFont typeface="Arial" pitchFamily="34" charset="0"/>
              <a:buNone/>
              <a:tabLst/>
              <a:defRPr/>
            </a:pPr>
            <a:r>
              <a:rPr lang="en-GB" noProof="0" dirty="0"/>
              <a:t>Headline</a:t>
            </a:r>
          </a:p>
        </p:txBody>
      </p:sp>
    </p:spTree>
    <p:extLst>
      <p:ext uri="{BB962C8B-B14F-4D97-AF65-F5344CB8AC3E}">
        <p14:creationId xmlns:p14="http://schemas.microsoft.com/office/powerpoint/2010/main" val="281477197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itle_headling_text_navy">
    <p:spTree>
      <p:nvGrpSpPr>
        <p:cNvPr id="1" name=""/>
        <p:cNvGrpSpPr/>
        <p:nvPr/>
      </p:nvGrpSpPr>
      <p:grpSpPr>
        <a:xfrm>
          <a:off x="0" y="0"/>
          <a:ext cx="0" cy="0"/>
          <a:chOff x="0" y="0"/>
          <a:chExt cx="0" cy="0"/>
        </a:xfrm>
      </p:grpSpPr>
      <p:sp>
        <p:nvSpPr>
          <p:cNvPr id="4" name="Cadre 7">
            <a:extLst>
              <a:ext uri="{FF2B5EF4-FFF2-40B4-BE49-F238E27FC236}">
                <a16:creationId xmlns:a16="http://schemas.microsoft.com/office/drawing/2014/main" id="{1F1D126F-25A9-9A48-9E2B-60AEA4CE039E}"/>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10" name="Zástupný symbol pro obsah 10">
            <a:extLst>
              <a:ext uri="{FF2B5EF4-FFF2-40B4-BE49-F238E27FC236}">
                <a16:creationId xmlns:a16="http://schemas.microsoft.com/office/drawing/2014/main" id="{DDC4E762-56D8-4B3B-9A49-64654B96E335}"/>
              </a:ext>
            </a:extLst>
          </p:cNvPr>
          <p:cNvSpPr>
            <a:spLocks noGrp="1"/>
          </p:cNvSpPr>
          <p:nvPr>
            <p:ph sz="quarter" idx="18" hasCustomPrompt="1"/>
          </p:nvPr>
        </p:nvSpPr>
        <p:spPr>
          <a:xfrm>
            <a:off x="127591" y="1355271"/>
            <a:ext cx="11934000" cy="4989967"/>
          </a:xfrm>
          <a:prstGeom prst="rect">
            <a:avLst/>
          </a:prstGeom>
        </p:spPr>
        <p:txBody>
          <a:bodyPr lIns="0" tIns="0" rIns="0" bIns="0"/>
          <a:lstStyle>
            <a:lvl1pPr marL="374650" indent="-285750">
              <a:lnSpc>
                <a:spcPct val="100000"/>
              </a:lnSpc>
              <a:spcBef>
                <a:spcPts val="432"/>
              </a:spcBef>
              <a:buFont typeface="Wingdings" panose="05000000000000000000" pitchFamily="2" charset="2"/>
              <a:buChar char="§"/>
              <a:tabLst/>
              <a:defRPr sz="1800">
                <a:solidFill>
                  <a:schemeClr val="bg1"/>
                </a:solidFill>
                <a:latin typeface="Arial" panose="020B0604020202020204" pitchFamily="34" charset="0"/>
                <a:cs typeface="Arial" panose="020B0604020202020204" pitchFamily="34" charset="0"/>
              </a:defRPr>
            </a:lvl1pPr>
            <a:lvl2pPr marL="642937" indent="-285750">
              <a:lnSpc>
                <a:spcPct val="100000"/>
              </a:lnSpc>
              <a:spcBef>
                <a:spcPts val="432"/>
              </a:spcBef>
              <a:buFont typeface="Arial" panose="020B0604020202020204" pitchFamily="34" charset="0"/>
              <a:buChar char="–"/>
              <a:tabLst>
                <a:tab pos="1343025" algn="l"/>
              </a:tabLst>
              <a:defRPr sz="1800">
                <a:solidFill>
                  <a:schemeClr val="bg1"/>
                </a:solidFill>
                <a:latin typeface="Arial" panose="020B0604020202020204" pitchFamily="34" charset="0"/>
                <a:cs typeface="Arial" panose="020B0604020202020204" pitchFamily="34" charset="0"/>
              </a:defRPr>
            </a:lvl2pPr>
            <a:lvl3pPr marL="1202207" indent="-239173">
              <a:buSzPct val="80000"/>
              <a:buFont typeface="Courier New" panose="02070309020205020404" pitchFamily="49" charset="0"/>
              <a:buChar char="o"/>
              <a:defRPr sz="1867">
                <a:solidFill>
                  <a:srgbClr val="404040"/>
                </a:solidFill>
                <a:latin typeface="Arial" panose="020B0604020202020204" pitchFamily="34" charset="0"/>
                <a:cs typeface="Arial" panose="020B0604020202020204" pitchFamily="34" charset="0"/>
              </a:defRPr>
            </a:lvl3pPr>
            <a:lvl4pPr marL="1667850" indent="-239173">
              <a:buSzPct val="90000"/>
              <a:defRPr sz="1600">
                <a:solidFill>
                  <a:srgbClr val="404040"/>
                </a:solidFill>
                <a:latin typeface="Arial" panose="020B0604020202020204" pitchFamily="34" charset="0"/>
                <a:cs typeface="Arial" panose="020B0604020202020204" pitchFamily="34" charset="0"/>
              </a:defRPr>
            </a:lvl4pPr>
            <a:lvl5pPr>
              <a:defRPr>
                <a:solidFill>
                  <a:srgbClr val="404040"/>
                </a:solidFill>
              </a:defRPr>
            </a:lvl5pPr>
          </a:lstStyle>
          <a:p>
            <a:pPr lvl="0"/>
            <a:r>
              <a:rPr lang="cs-CZ" dirty="0"/>
              <a:t>Klepnutím lze upravit styly předlohy textu.</a:t>
            </a:r>
          </a:p>
          <a:p>
            <a:pPr lvl="1"/>
            <a:r>
              <a:rPr lang="cs-CZ" dirty="0"/>
              <a:t>Druhá úroveň</a:t>
            </a:r>
          </a:p>
        </p:txBody>
      </p:sp>
      <p:sp>
        <p:nvSpPr>
          <p:cNvPr id="13" name="Zástupný symbol pro číslo snímku 5">
            <a:extLst>
              <a:ext uri="{FF2B5EF4-FFF2-40B4-BE49-F238E27FC236}">
                <a16:creationId xmlns:a16="http://schemas.microsoft.com/office/drawing/2014/main" id="{CBE7C74D-C588-4E20-B5A3-EB628CAEE028}"/>
              </a:ext>
            </a:extLst>
          </p:cNvPr>
          <p:cNvSpPr txBox="1">
            <a:spLocks/>
          </p:cNvSpPr>
          <p:nvPr userDrawn="1"/>
        </p:nvSpPr>
        <p:spPr>
          <a:xfrm>
            <a:off x="47328" y="6417332"/>
            <a:ext cx="2844800" cy="365125"/>
          </a:xfrm>
          <a:prstGeom prst="rect">
            <a:avLst/>
          </a:prstGeom>
        </p:spPr>
        <p:txBody>
          <a:bodyPr vert="horz" lIns="121920" tIns="60960" rIns="121920" bIns="60960" rtlCol="0" anchor="ctr"/>
          <a:lstStyle>
            <a:defPPr>
              <a:defRPr lang="cs-CZ"/>
            </a:defPPr>
            <a:lvl1pPr marL="0" algn="l" defTabSz="914400" rtl="0" eaLnBrk="1" latinLnBrk="0" hangingPunct="1">
              <a:defRPr sz="1200" kern="1200">
                <a:solidFill>
                  <a:srgbClr val="5F5F5F"/>
                </a:solidFill>
                <a:latin typeface="Calibri"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A2DB900-4F27-419C-B2D8-AAC4EB8D73BD}" type="slidenum">
              <a:rPr lang="cs-CZ" sz="1200" smtClean="0">
                <a:solidFill>
                  <a:schemeClr val="bg1"/>
                </a:solidFill>
                <a:latin typeface="+mn-lt"/>
              </a:rPr>
              <a:pPr/>
              <a:t>‹#›</a:t>
            </a:fld>
            <a:endParaRPr lang="cs-CZ" sz="1200" dirty="0">
              <a:solidFill>
                <a:schemeClr val="bg1"/>
              </a:solidFill>
              <a:latin typeface="+mn-lt"/>
            </a:endParaRPr>
          </a:p>
        </p:txBody>
      </p:sp>
      <p:sp>
        <p:nvSpPr>
          <p:cNvPr id="14" name="Zástupný nadpis 1">
            <a:extLst>
              <a:ext uri="{FF2B5EF4-FFF2-40B4-BE49-F238E27FC236}">
                <a16:creationId xmlns:a16="http://schemas.microsoft.com/office/drawing/2014/main" id="{8092B74C-9F23-438F-92F8-7351E6922635}"/>
              </a:ext>
            </a:extLst>
          </p:cNvPr>
          <p:cNvSpPr>
            <a:spLocks noGrp="1"/>
          </p:cNvSpPr>
          <p:nvPr>
            <p:ph type="title"/>
          </p:nvPr>
        </p:nvSpPr>
        <p:spPr>
          <a:xfrm>
            <a:off x="127590" y="123841"/>
            <a:ext cx="11934000" cy="486000"/>
          </a:xfrm>
          <a:prstGeom prst="rect">
            <a:avLst/>
          </a:prstGeom>
        </p:spPr>
        <p:txBody>
          <a:bodyPr vert="horz" lIns="91440" tIns="45720" rIns="91440" bIns="45720" rtlCol="0" anchor="ctr">
            <a:normAutofit/>
          </a:bodyPr>
          <a:lstStyle>
            <a:lvl1pPr>
              <a:defRPr>
                <a:solidFill>
                  <a:schemeClr val="bg1"/>
                </a:solidFill>
              </a:defRPr>
            </a:lvl1pPr>
          </a:lstStyle>
          <a:p>
            <a:r>
              <a:rPr lang="cs-CZ" dirty="0"/>
              <a:t>SLIDE TITLE</a:t>
            </a:r>
          </a:p>
        </p:txBody>
      </p:sp>
      <p:sp>
        <p:nvSpPr>
          <p:cNvPr id="15" name="Zástupný text 11">
            <a:extLst>
              <a:ext uri="{FF2B5EF4-FFF2-40B4-BE49-F238E27FC236}">
                <a16:creationId xmlns:a16="http://schemas.microsoft.com/office/drawing/2014/main" id="{4A2D4B60-D5DB-4E59-B9C5-BDED2AFBAEAD}"/>
              </a:ext>
            </a:extLst>
          </p:cNvPr>
          <p:cNvSpPr>
            <a:spLocks noGrp="1"/>
          </p:cNvSpPr>
          <p:nvPr>
            <p:ph type="body" sz="quarter" idx="10" hasCustomPrompt="1"/>
          </p:nvPr>
        </p:nvSpPr>
        <p:spPr>
          <a:xfrm>
            <a:off x="127591" y="626028"/>
            <a:ext cx="11934000" cy="642385"/>
          </a:xfrm>
          <a:prstGeom prst="rect">
            <a:avLst/>
          </a:prstGeom>
        </p:spPr>
        <p:txBody>
          <a:bodyPr vert="horz" lIns="90000" tIns="46800" rIns="90000" bIns="46800" rtlCol="0" anchor="t" anchorCtr="0">
            <a:noAutofit/>
          </a:bodyPr>
          <a:lstStyle>
            <a:lvl1pPr marL="0" marR="0" indent="-232828" algn="l" defTabSz="1219140" rtl="0" eaLnBrk="1" fontAlgn="auto" latinLnBrk="0" hangingPunct="1">
              <a:lnSpc>
                <a:spcPct val="100000"/>
              </a:lnSpc>
              <a:spcBef>
                <a:spcPct val="20000"/>
              </a:spcBef>
              <a:spcAft>
                <a:spcPts val="0"/>
              </a:spcAft>
              <a:buClrTx/>
              <a:buSzTx/>
              <a:buFont typeface="Arial" pitchFamily="34" charset="0"/>
              <a:buNone/>
              <a:tabLst/>
              <a:defRPr lang="cs-CZ" sz="1600" b="1" dirty="0" smtClean="0">
                <a:solidFill>
                  <a:schemeClr val="bg2"/>
                </a:solidFill>
                <a:latin typeface="Arial" panose="020B0604020202020204" pitchFamily="34" charset="0"/>
              </a:defRPr>
            </a:lvl1pPr>
            <a:lvl2pPr>
              <a:defRPr lang="cs-CZ" dirty="0" smtClean="0">
                <a:solidFill>
                  <a:schemeClr val="tx1"/>
                </a:solidFill>
                <a:latin typeface="+mn-lt"/>
                <a:cs typeface="+mn-cs"/>
              </a:defRPr>
            </a:lvl2pPr>
            <a:lvl3pPr>
              <a:defRPr lang="cs-CZ" dirty="0" smtClean="0">
                <a:solidFill>
                  <a:schemeClr val="tx1"/>
                </a:solidFill>
                <a:latin typeface="+mn-lt"/>
                <a:cs typeface="+mn-cs"/>
              </a:defRPr>
            </a:lvl3pPr>
            <a:lvl4pPr>
              <a:defRPr lang="cs-CZ" sz="2400" dirty="0" smtClean="0">
                <a:solidFill>
                  <a:schemeClr val="tx1"/>
                </a:solidFill>
                <a:latin typeface="+mn-lt"/>
                <a:cs typeface="+mn-cs"/>
              </a:defRPr>
            </a:lvl4pPr>
            <a:lvl5pPr>
              <a:defRPr lang="cs-CZ" sz="2400" dirty="0">
                <a:solidFill>
                  <a:schemeClr val="tx1"/>
                </a:solidFill>
                <a:latin typeface="+mn-lt"/>
                <a:cs typeface="+mn-cs"/>
              </a:defRPr>
            </a:lvl5pPr>
          </a:lstStyle>
          <a:p>
            <a:pPr marL="0" marR="0" lvl="0" indent="-232828" algn="l" defTabSz="1219140" rtl="0" eaLnBrk="1" fontAlgn="auto" latinLnBrk="0" hangingPunct="1">
              <a:lnSpc>
                <a:spcPct val="100000"/>
              </a:lnSpc>
              <a:spcBef>
                <a:spcPct val="20000"/>
              </a:spcBef>
              <a:spcAft>
                <a:spcPts val="0"/>
              </a:spcAft>
              <a:buClrTx/>
              <a:buSzTx/>
              <a:buFont typeface="Arial" pitchFamily="34" charset="0"/>
              <a:buNone/>
              <a:tabLst/>
              <a:defRPr/>
            </a:pPr>
            <a:r>
              <a:rPr lang="en-GB" noProof="0" dirty="0"/>
              <a:t>Headline</a:t>
            </a:r>
          </a:p>
        </p:txBody>
      </p:sp>
    </p:spTree>
    <p:extLst>
      <p:ext uri="{BB962C8B-B14F-4D97-AF65-F5344CB8AC3E}">
        <p14:creationId xmlns:p14="http://schemas.microsoft.com/office/powerpoint/2010/main" val="176919416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For_charts_title">
    <p:spTree>
      <p:nvGrpSpPr>
        <p:cNvPr id="1" name=""/>
        <p:cNvGrpSpPr/>
        <p:nvPr/>
      </p:nvGrpSpPr>
      <p:grpSpPr>
        <a:xfrm>
          <a:off x="0" y="0"/>
          <a:ext cx="0" cy="0"/>
          <a:chOff x="0" y="0"/>
          <a:chExt cx="0" cy="0"/>
        </a:xfrm>
      </p:grpSpPr>
      <p:sp>
        <p:nvSpPr>
          <p:cNvPr id="9" name="Zástupný symbol pro číslo snímku 5">
            <a:extLst>
              <a:ext uri="{FF2B5EF4-FFF2-40B4-BE49-F238E27FC236}">
                <a16:creationId xmlns:a16="http://schemas.microsoft.com/office/drawing/2014/main" id="{A46B841C-B512-4D08-AAEB-09BFAE8326D9}"/>
              </a:ext>
            </a:extLst>
          </p:cNvPr>
          <p:cNvSpPr txBox="1">
            <a:spLocks/>
          </p:cNvSpPr>
          <p:nvPr userDrawn="1"/>
        </p:nvSpPr>
        <p:spPr>
          <a:xfrm>
            <a:off x="47328" y="6417332"/>
            <a:ext cx="2844800" cy="365125"/>
          </a:xfrm>
          <a:prstGeom prst="rect">
            <a:avLst/>
          </a:prstGeom>
        </p:spPr>
        <p:txBody>
          <a:bodyPr vert="horz" lIns="121920" tIns="60960" rIns="121920" bIns="60960" rtlCol="0" anchor="ctr"/>
          <a:lstStyle>
            <a:defPPr>
              <a:defRPr lang="cs-CZ"/>
            </a:defPPr>
            <a:lvl1pPr marL="0" algn="l" defTabSz="914400" rtl="0" eaLnBrk="1" latinLnBrk="0" hangingPunct="1">
              <a:defRPr sz="1200" kern="1200">
                <a:solidFill>
                  <a:srgbClr val="5F5F5F"/>
                </a:solidFill>
                <a:latin typeface="Calibri"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A2DB900-4F27-419C-B2D8-AAC4EB8D73BD}" type="slidenum">
              <a:rPr lang="cs-CZ" sz="1200" smtClean="0">
                <a:solidFill>
                  <a:schemeClr val="bg1">
                    <a:lumMod val="50000"/>
                  </a:schemeClr>
                </a:solidFill>
                <a:latin typeface="+mn-lt"/>
              </a:rPr>
              <a:pPr/>
              <a:t>‹#›</a:t>
            </a:fld>
            <a:endParaRPr lang="cs-CZ" sz="1200" dirty="0">
              <a:solidFill>
                <a:schemeClr val="bg1">
                  <a:lumMod val="50000"/>
                </a:schemeClr>
              </a:solidFill>
              <a:latin typeface="+mn-lt"/>
            </a:endParaRPr>
          </a:p>
        </p:txBody>
      </p:sp>
      <p:sp>
        <p:nvSpPr>
          <p:cNvPr id="10" name="Zástupný nadpis 1">
            <a:extLst>
              <a:ext uri="{FF2B5EF4-FFF2-40B4-BE49-F238E27FC236}">
                <a16:creationId xmlns:a16="http://schemas.microsoft.com/office/drawing/2014/main" id="{33799258-4236-4658-815F-E7080FA87980}"/>
              </a:ext>
            </a:extLst>
          </p:cNvPr>
          <p:cNvSpPr>
            <a:spLocks noGrp="1"/>
          </p:cNvSpPr>
          <p:nvPr>
            <p:ph type="title"/>
          </p:nvPr>
        </p:nvSpPr>
        <p:spPr>
          <a:xfrm>
            <a:off x="127590" y="123841"/>
            <a:ext cx="11934000" cy="486000"/>
          </a:xfrm>
          <a:prstGeom prst="rect">
            <a:avLst/>
          </a:prstGeom>
        </p:spPr>
        <p:txBody>
          <a:bodyPr vert="horz" lIns="91440" tIns="45720" rIns="91440" bIns="45720" rtlCol="0" anchor="ctr">
            <a:normAutofit/>
          </a:bodyPr>
          <a:lstStyle/>
          <a:p>
            <a:r>
              <a:rPr lang="cs-CZ" dirty="0"/>
              <a:t>SLIDE TITLE</a:t>
            </a:r>
          </a:p>
        </p:txBody>
      </p:sp>
      <p:sp>
        <p:nvSpPr>
          <p:cNvPr id="12" name="Text Placeholder 6">
            <a:extLst>
              <a:ext uri="{FF2B5EF4-FFF2-40B4-BE49-F238E27FC236}">
                <a16:creationId xmlns:a16="http://schemas.microsoft.com/office/drawing/2014/main" id="{5C6B3171-7812-4680-876B-115FFA49D08F}"/>
              </a:ext>
            </a:extLst>
          </p:cNvPr>
          <p:cNvSpPr>
            <a:spLocks noGrp="1"/>
          </p:cNvSpPr>
          <p:nvPr>
            <p:ph type="body" sz="quarter" idx="16" hasCustomPrompt="1"/>
          </p:nvPr>
        </p:nvSpPr>
        <p:spPr>
          <a:xfrm>
            <a:off x="517289" y="6025232"/>
            <a:ext cx="10692049" cy="153888"/>
          </a:xfrm>
          <a:prstGeom prst="rect">
            <a:avLst/>
          </a:prstGeom>
        </p:spPr>
        <p:txBody>
          <a:bodyPr wrap="square" lIns="0" tIns="0" rIns="0" bIns="0" anchor="t" anchorCtr="0">
            <a:spAutoFit/>
          </a:bodyPr>
          <a:lstStyle>
            <a:lvl1pPr marL="0" indent="0">
              <a:lnSpc>
                <a:spcPct val="100000"/>
              </a:lnSpc>
              <a:spcBef>
                <a:spcPts val="0"/>
              </a:spcBef>
              <a:buNone/>
              <a:defRPr sz="1000" i="1">
                <a:solidFill>
                  <a:schemeClr val="bg1">
                    <a:lumMod val="50000"/>
                  </a:schemeClr>
                </a:solidFill>
                <a:latin typeface="Arial" panose="020B0604020202020204" pitchFamily="34" charset="0"/>
                <a:cs typeface="Arial" pitchFamily="34" charset="0"/>
              </a:defRPr>
            </a:lvl1pPr>
            <a:lvl2pPr marL="457189" indent="0">
              <a:buNone/>
              <a:defRPr sz="1200" i="1">
                <a:solidFill>
                  <a:schemeClr val="bg1">
                    <a:lumMod val="65000"/>
                  </a:schemeClr>
                </a:solidFill>
              </a:defRPr>
            </a:lvl2pPr>
            <a:lvl3pPr>
              <a:defRPr sz="1200" i="1">
                <a:solidFill>
                  <a:schemeClr val="bg1">
                    <a:lumMod val="65000"/>
                  </a:schemeClr>
                </a:solidFill>
              </a:defRPr>
            </a:lvl3pPr>
            <a:lvl4pPr>
              <a:defRPr sz="1200" i="1">
                <a:solidFill>
                  <a:schemeClr val="bg1">
                    <a:lumMod val="65000"/>
                  </a:schemeClr>
                </a:solidFill>
              </a:defRPr>
            </a:lvl4pPr>
            <a:lvl5pPr>
              <a:defRPr sz="1200" i="1">
                <a:solidFill>
                  <a:schemeClr val="bg1">
                    <a:lumMod val="65000"/>
                  </a:schemeClr>
                </a:solidFill>
              </a:defRPr>
            </a:lvl5pPr>
          </a:lstStyle>
          <a:p>
            <a:pPr lvl="0"/>
            <a:r>
              <a:rPr lang="en-US" dirty="0"/>
              <a:t>Click to edit Master text styles</a:t>
            </a:r>
          </a:p>
        </p:txBody>
      </p:sp>
    </p:spTree>
    <p:extLst>
      <p:ext uri="{BB962C8B-B14F-4D97-AF65-F5344CB8AC3E}">
        <p14:creationId xmlns:p14="http://schemas.microsoft.com/office/powerpoint/2010/main" val="130976826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For_charts_title_headline">
    <p:spTree>
      <p:nvGrpSpPr>
        <p:cNvPr id="1" name=""/>
        <p:cNvGrpSpPr/>
        <p:nvPr/>
      </p:nvGrpSpPr>
      <p:grpSpPr>
        <a:xfrm>
          <a:off x="0" y="0"/>
          <a:ext cx="0" cy="0"/>
          <a:chOff x="0" y="0"/>
          <a:chExt cx="0" cy="0"/>
        </a:xfrm>
      </p:grpSpPr>
      <p:sp>
        <p:nvSpPr>
          <p:cNvPr id="10" name="Zástupný symbol pro číslo snímku 5">
            <a:extLst>
              <a:ext uri="{FF2B5EF4-FFF2-40B4-BE49-F238E27FC236}">
                <a16:creationId xmlns:a16="http://schemas.microsoft.com/office/drawing/2014/main" id="{64E8F316-F2EE-49A3-8438-91B59E3E2B5E}"/>
              </a:ext>
            </a:extLst>
          </p:cNvPr>
          <p:cNvSpPr txBox="1">
            <a:spLocks/>
          </p:cNvSpPr>
          <p:nvPr userDrawn="1"/>
        </p:nvSpPr>
        <p:spPr>
          <a:xfrm>
            <a:off x="47328" y="6417332"/>
            <a:ext cx="2844800" cy="365125"/>
          </a:xfrm>
          <a:prstGeom prst="rect">
            <a:avLst/>
          </a:prstGeom>
        </p:spPr>
        <p:txBody>
          <a:bodyPr vert="horz" lIns="121920" tIns="60960" rIns="121920" bIns="60960" rtlCol="0" anchor="ctr"/>
          <a:lstStyle>
            <a:defPPr>
              <a:defRPr lang="cs-CZ"/>
            </a:defPPr>
            <a:lvl1pPr marL="0" algn="l" defTabSz="914400" rtl="0" eaLnBrk="1" latinLnBrk="0" hangingPunct="1">
              <a:defRPr sz="1200" kern="1200">
                <a:solidFill>
                  <a:srgbClr val="5F5F5F"/>
                </a:solidFill>
                <a:latin typeface="Calibri"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A2DB900-4F27-419C-B2D8-AAC4EB8D73BD}" type="slidenum">
              <a:rPr lang="cs-CZ" sz="1200" smtClean="0">
                <a:solidFill>
                  <a:schemeClr val="bg1">
                    <a:lumMod val="50000"/>
                  </a:schemeClr>
                </a:solidFill>
                <a:latin typeface="+mn-lt"/>
              </a:rPr>
              <a:pPr/>
              <a:t>‹#›</a:t>
            </a:fld>
            <a:endParaRPr lang="cs-CZ" sz="1200" dirty="0">
              <a:solidFill>
                <a:schemeClr val="bg1">
                  <a:lumMod val="50000"/>
                </a:schemeClr>
              </a:solidFill>
              <a:latin typeface="+mn-lt"/>
            </a:endParaRPr>
          </a:p>
        </p:txBody>
      </p:sp>
      <p:sp>
        <p:nvSpPr>
          <p:cNvPr id="11" name="Zástupný nadpis 1">
            <a:extLst>
              <a:ext uri="{FF2B5EF4-FFF2-40B4-BE49-F238E27FC236}">
                <a16:creationId xmlns:a16="http://schemas.microsoft.com/office/drawing/2014/main" id="{1304360A-A1E8-449E-A7C8-198584CC33E4}"/>
              </a:ext>
            </a:extLst>
          </p:cNvPr>
          <p:cNvSpPr>
            <a:spLocks noGrp="1"/>
          </p:cNvSpPr>
          <p:nvPr>
            <p:ph type="title"/>
          </p:nvPr>
        </p:nvSpPr>
        <p:spPr>
          <a:xfrm>
            <a:off x="127590" y="123841"/>
            <a:ext cx="11934000" cy="486000"/>
          </a:xfrm>
          <a:prstGeom prst="rect">
            <a:avLst/>
          </a:prstGeom>
        </p:spPr>
        <p:txBody>
          <a:bodyPr vert="horz" lIns="91440" tIns="45720" rIns="91440" bIns="45720" rtlCol="0" anchor="ctr">
            <a:normAutofit/>
          </a:bodyPr>
          <a:lstStyle/>
          <a:p>
            <a:r>
              <a:rPr lang="cs-CZ" dirty="0"/>
              <a:t>SLIDE TITLE</a:t>
            </a:r>
          </a:p>
        </p:txBody>
      </p:sp>
      <p:sp>
        <p:nvSpPr>
          <p:cNvPr id="16" name="Text Placeholder 6">
            <a:extLst>
              <a:ext uri="{FF2B5EF4-FFF2-40B4-BE49-F238E27FC236}">
                <a16:creationId xmlns:a16="http://schemas.microsoft.com/office/drawing/2014/main" id="{8F4A47D0-AA52-4488-BD10-1A3F4CB02B04}"/>
              </a:ext>
            </a:extLst>
          </p:cNvPr>
          <p:cNvSpPr>
            <a:spLocks noGrp="1"/>
          </p:cNvSpPr>
          <p:nvPr>
            <p:ph type="body" sz="quarter" idx="16" hasCustomPrompt="1"/>
          </p:nvPr>
        </p:nvSpPr>
        <p:spPr>
          <a:xfrm>
            <a:off x="517289" y="6025232"/>
            <a:ext cx="10692049" cy="153888"/>
          </a:xfrm>
          <a:prstGeom prst="rect">
            <a:avLst/>
          </a:prstGeom>
        </p:spPr>
        <p:txBody>
          <a:bodyPr wrap="square" lIns="0" tIns="0" rIns="0" bIns="0" anchor="t" anchorCtr="0">
            <a:spAutoFit/>
          </a:bodyPr>
          <a:lstStyle>
            <a:lvl1pPr marL="0" indent="0">
              <a:lnSpc>
                <a:spcPct val="100000"/>
              </a:lnSpc>
              <a:spcBef>
                <a:spcPts val="0"/>
              </a:spcBef>
              <a:buNone/>
              <a:defRPr sz="1000" i="1">
                <a:solidFill>
                  <a:schemeClr val="bg1">
                    <a:lumMod val="50000"/>
                  </a:schemeClr>
                </a:solidFill>
                <a:latin typeface="Arial" panose="020B0604020202020204" pitchFamily="34" charset="0"/>
                <a:cs typeface="Arial" pitchFamily="34" charset="0"/>
              </a:defRPr>
            </a:lvl1pPr>
            <a:lvl2pPr marL="457189" indent="0">
              <a:buNone/>
              <a:defRPr sz="1200" i="1">
                <a:solidFill>
                  <a:schemeClr val="bg1">
                    <a:lumMod val="65000"/>
                  </a:schemeClr>
                </a:solidFill>
              </a:defRPr>
            </a:lvl2pPr>
            <a:lvl3pPr>
              <a:defRPr sz="1200" i="1">
                <a:solidFill>
                  <a:schemeClr val="bg1">
                    <a:lumMod val="65000"/>
                  </a:schemeClr>
                </a:solidFill>
              </a:defRPr>
            </a:lvl3pPr>
            <a:lvl4pPr>
              <a:defRPr sz="1200" i="1">
                <a:solidFill>
                  <a:schemeClr val="bg1">
                    <a:lumMod val="65000"/>
                  </a:schemeClr>
                </a:solidFill>
              </a:defRPr>
            </a:lvl4pPr>
            <a:lvl5pPr>
              <a:defRPr sz="1200" i="1">
                <a:solidFill>
                  <a:schemeClr val="bg1">
                    <a:lumMod val="65000"/>
                  </a:schemeClr>
                </a:solidFill>
              </a:defRPr>
            </a:lvl5pPr>
          </a:lstStyle>
          <a:p>
            <a:pPr lvl="0"/>
            <a:r>
              <a:rPr lang="en-US" dirty="0"/>
              <a:t>Click to edit Master text styles</a:t>
            </a:r>
          </a:p>
        </p:txBody>
      </p:sp>
      <p:sp>
        <p:nvSpPr>
          <p:cNvPr id="17" name="Zástupný text 11">
            <a:extLst>
              <a:ext uri="{FF2B5EF4-FFF2-40B4-BE49-F238E27FC236}">
                <a16:creationId xmlns:a16="http://schemas.microsoft.com/office/drawing/2014/main" id="{A1B5BF6E-DF2C-4C30-A85A-D728340BB368}"/>
              </a:ext>
            </a:extLst>
          </p:cNvPr>
          <p:cNvSpPr>
            <a:spLocks noGrp="1"/>
          </p:cNvSpPr>
          <p:nvPr>
            <p:ph type="body" sz="quarter" idx="10" hasCustomPrompt="1"/>
          </p:nvPr>
        </p:nvSpPr>
        <p:spPr>
          <a:xfrm>
            <a:off x="127591" y="626028"/>
            <a:ext cx="11934000" cy="642385"/>
          </a:xfrm>
          <a:prstGeom prst="rect">
            <a:avLst/>
          </a:prstGeom>
        </p:spPr>
        <p:txBody>
          <a:bodyPr vert="horz" lIns="90000" tIns="46800" rIns="90000" bIns="46800" rtlCol="0" anchor="t" anchorCtr="0">
            <a:noAutofit/>
          </a:bodyPr>
          <a:lstStyle>
            <a:lvl1pPr marL="0" marR="0" indent="-232828" algn="l" defTabSz="1219140" rtl="0" eaLnBrk="1" fontAlgn="auto" latinLnBrk="0" hangingPunct="1">
              <a:lnSpc>
                <a:spcPct val="100000"/>
              </a:lnSpc>
              <a:spcBef>
                <a:spcPct val="20000"/>
              </a:spcBef>
              <a:spcAft>
                <a:spcPts val="0"/>
              </a:spcAft>
              <a:buClrTx/>
              <a:buSzTx/>
              <a:buFont typeface="Arial" pitchFamily="34" charset="0"/>
              <a:buNone/>
              <a:tabLst/>
              <a:defRPr lang="cs-CZ" sz="1600" b="1" dirty="0" smtClean="0">
                <a:solidFill>
                  <a:schemeClr val="bg2"/>
                </a:solidFill>
                <a:latin typeface="Arial" panose="020B0604020202020204" pitchFamily="34" charset="0"/>
              </a:defRPr>
            </a:lvl1pPr>
            <a:lvl2pPr>
              <a:defRPr lang="cs-CZ" dirty="0" smtClean="0">
                <a:solidFill>
                  <a:schemeClr val="tx1"/>
                </a:solidFill>
                <a:latin typeface="+mn-lt"/>
                <a:cs typeface="+mn-cs"/>
              </a:defRPr>
            </a:lvl2pPr>
            <a:lvl3pPr>
              <a:defRPr lang="cs-CZ" dirty="0" smtClean="0">
                <a:solidFill>
                  <a:schemeClr val="tx1"/>
                </a:solidFill>
                <a:latin typeface="+mn-lt"/>
                <a:cs typeface="+mn-cs"/>
              </a:defRPr>
            </a:lvl3pPr>
            <a:lvl4pPr>
              <a:defRPr lang="cs-CZ" sz="2400" dirty="0" smtClean="0">
                <a:solidFill>
                  <a:schemeClr val="tx1"/>
                </a:solidFill>
                <a:latin typeface="+mn-lt"/>
                <a:cs typeface="+mn-cs"/>
              </a:defRPr>
            </a:lvl4pPr>
            <a:lvl5pPr>
              <a:defRPr lang="cs-CZ" sz="2400" dirty="0">
                <a:solidFill>
                  <a:schemeClr val="tx1"/>
                </a:solidFill>
                <a:latin typeface="+mn-lt"/>
                <a:cs typeface="+mn-cs"/>
              </a:defRPr>
            </a:lvl5pPr>
          </a:lstStyle>
          <a:p>
            <a:pPr marL="0" marR="0" lvl="0" indent="-232828" algn="l" defTabSz="1219140" rtl="0" eaLnBrk="1" fontAlgn="auto" latinLnBrk="0" hangingPunct="1">
              <a:lnSpc>
                <a:spcPct val="100000"/>
              </a:lnSpc>
              <a:spcBef>
                <a:spcPct val="20000"/>
              </a:spcBef>
              <a:spcAft>
                <a:spcPts val="0"/>
              </a:spcAft>
              <a:buClrTx/>
              <a:buSzTx/>
              <a:buFont typeface="Arial" pitchFamily="34" charset="0"/>
              <a:buNone/>
              <a:tabLst/>
              <a:defRPr/>
            </a:pPr>
            <a:r>
              <a:rPr lang="en-GB" noProof="0" dirty="0"/>
              <a:t>Headline</a:t>
            </a:r>
          </a:p>
        </p:txBody>
      </p:sp>
    </p:spTree>
    <p:extLst>
      <p:ext uri="{BB962C8B-B14F-4D97-AF65-F5344CB8AC3E}">
        <p14:creationId xmlns:p14="http://schemas.microsoft.com/office/powerpoint/2010/main" val="136746171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Divider">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1366507" y="3344014"/>
            <a:ext cx="9457547" cy="1083375"/>
          </a:xfrm>
          <a:prstGeom prst="rect">
            <a:avLst/>
          </a:prstGeom>
        </p:spPr>
        <p:txBody>
          <a:bodyPr lIns="36000" tIns="0" rIns="36000" bIns="0" anchor="b">
            <a:noAutofit/>
          </a:bodyPr>
          <a:lstStyle>
            <a:lvl1pPr>
              <a:lnSpc>
                <a:spcPct val="80000"/>
              </a:lnSpc>
              <a:spcBef>
                <a:spcPts val="1219"/>
              </a:spcBef>
              <a:defRPr sz="6000" cap="all" baseline="0">
                <a:solidFill>
                  <a:schemeClr val="bg1"/>
                </a:solidFill>
                <a:latin typeface="Arial Black" panose="020B0A04020102020204" pitchFamily="34" charset="0"/>
                <a:cs typeface="Arial" panose="020B0604020202020204" pitchFamily="34" charset="0"/>
              </a:defRPr>
            </a:lvl1pPr>
          </a:lstStyle>
          <a:p>
            <a:r>
              <a:rPr lang="en-US" dirty="0"/>
              <a:t>Something</a:t>
            </a:r>
            <a:endParaRPr lang="en-GB" dirty="0"/>
          </a:p>
        </p:txBody>
      </p:sp>
      <p:sp>
        <p:nvSpPr>
          <p:cNvPr id="10" name="Text Placeholder 6"/>
          <p:cNvSpPr>
            <a:spLocks noGrp="1"/>
          </p:cNvSpPr>
          <p:nvPr>
            <p:ph type="body" sz="quarter" idx="13" hasCustomPrompt="1"/>
          </p:nvPr>
        </p:nvSpPr>
        <p:spPr>
          <a:xfrm>
            <a:off x="1366507" y="2476736"/>
            <a:ext cx="9457547" cy="829179"/>
          </a:xfrm>
          <a:prstGeom prst="rect">
            <a:avLst/>
          </a:prstGeom>
        </p:spPr>
        <p:txBody>
          <a:bodyPr lIns="36000" tIns="0" rIns="36000" bIns="0" anchor="b">
            <a:normAutofit/>
          </a:bodyPr>
          <a:lstStyle>
            <a:lvl1pPr marL="0" indent="0">
              <a:spcBef>
                <a:spcPts val="1828"/>
              </a:spcBef>
              <a:buNone/>
              <a:defRPr sz="2400" b="1" cap="none" baseline="0">
                <a:solidFill>
                  <a:schemeClr val="bg2"/>
                </a:solidFill>
                <a:latin typeface="Arial" panose="020B0604020202020204" pitchFamily="34" charset="0"/>
                <a:cs typeface="Arial" panose="020B0604020202020204" pitchFamily="34" charset="0"/>
              </a:defRPr>
            </a:lvl1pPr>
          </a:lstStyle>
          <a:p>
            <a:pPr lvl="0"/>
            <a:r>
              <a:rPr lang="en-GB" noProof="0" dirty="0"/>
              <a:t>Something</a:t>
            </a:r>
          </a:p>
        </p:txBody>
      </p:sp>
      <p:sp>
        <p:nvSpPr>
          <p:cNvPr id="5" name="Zástupný symbol pro číslo snímku 5">
            <a:extLst>
              <a:ext uri="{FF2B5EF4-FFF2-40B4-BE49-F238E27FC236}">
                <a16:creationId xmlns:a16="http://schemas.microsoft.com/office/drawing/2014/main" id="{B0D94F78-BC14-4930-BD5B-7E1E3C564CBC}"/>
              </a:ext>
            </a:extLst>
          </p:cNvPr>
          <p:cNvSpPr txBox="1">
            <a:spLocks/>
          </p:cNvSpPr>
          <p:nvPr userDrawn="1"/>
        </p:nvSpPr>
        <p:spPr>
          <a:xfrm>
            <a:off x="47328" y="6417332"/>
            <a:ext cx="2844800" cy="365125"/>
          </a:xfrm>
          <a:prstGeom prst="rect">
            <a:avLst/>
          </a:prstGeom>
        </p:spPr>
        <p:txBody>
          <a:bodyPr vert="horz" lIns="121920" tIns="60960" rIns="121920" bIns="60960" rtlCol="0" anchor="ctr"/>
          <a:lstStyle>
            <a:defPPr>
              <a:defRPr lang="cs-CZ"/>
            </a:defPPr>
            <a:lvl1pPr marL="0" algn="l" defTabSz="914400" rtl="0" eaLnBrk="1" latinLnBrk="0" hangingPunct="1">
              <a:defRPr sz="1200" kern="1200">
                <a:solidFill>
                  <a:srgbClr val="5F5F5F"/>
                </a:solidFill>
                <a:latin typeface="Calibri"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A2DB900-4F27-419C-B2D8-AAC4EB8D73BD}" type="slidenum">
              <a:rPr lang="cs-CZ" sz="1200" smtClean="0">
                <a:solidFill>
                  <a:schemeClr val="bg1"/>
                </a:solidFill>
                <a:latin typeface="+mn-lt"/>
              </a:rPr>
              <a:pPr/>
              <a:t>‹#›</a:t>
            </a:fld>
            <a:endParaRPr lang="cs-CZ" sz="1200" dirty="0">
              <a:solidFill>
                <a:schemeClr val="bg1"/>
              </a:solidFill>
              <a:latin typeface="+mn-lt"/>
            </a:endParaRPr>
          </a:p>
        </p:txBody>
      </p:sp>
    </p:spTree>
    <p:extLst>
      <p:ext uri="{BB962C8B-B14F-4D97-AF65-F5344CB8AC3E}">
        <p14:creationId xmlns:p14="http://schemas.microsoft.com/office/powerpoint/2010/main" val="406653199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4_Chapter">
    <p:spTree>
      <p:nvGrpSpPr>
        <p:cNvPr id="1" name=""/>
        <p:cNvGrpSpPr/>
        <p:nvPr/>
      </p:nvGrpSpPr>
      <p:grpSpPr>
        <a:xfrm>
          <a:off x="0" y="0"/>
          <a:ext cx="0" cy="0"/>
          <a:chOff x="0" y="0"/>
          <a:chExt cx="0" cy="0"/>
        </a:xfrm>
      </p:grpSpPr>
      <p:sp>
        <p:nvSpPr>
          <p:cNvPr id="10" name="Espace réservé du texte 2">
            <a:extLst>
              <a:ext uri="{FF2B5EF4-FFF2-40B4-BE49-F238E27FC236}">
                <a16:creationId xmlns:a16="http://schemas.microsoft.com/office/drawing/2014/main" id="{EBD9ECF6-37B6-477F-B746-54CAAD9AF96E}"/>
              </a:ext>
            </a:extLst>
          </p:cNvPr>
          <p:cNvSpPr>
            <a:spLocks noGrp="1"/>
          </p:cNvSpPr>
          <p:nvPr>
            <p:ph type="body" idx="1"/>
          </p:nvPr>
        </p:nvSpPr>
        <p:spPr>
          <a:xfrm>
            <a:off x="452214" y="2816932"/>
            <a:ext cx="8402757" cy="461665"/>
          </a:xfrm>
          <a:prstGeom prst="rect">
            <a:avLst/>
          </a:prstGeom>
        </p:spPr>
        <p:txBody>
          <a:bodyPr wrap="square" lIns="108000" rIns="180000">
            <a:spAutoFit/>
          </a:bodyPr>
          <a:lstStyle>
            <a:lvl1pPr marL="0" indent="0">
              <a:lnSpc>
                <a:spcPct val="100000"/>
              </a:lnSpc>
              <a:spcBef>
                <a:spcPts val="576"/>
              </a:spcBef>
              <a:buNone/>
              <a:defRPr sz="2400" b="1">
                <a:solidFill>
                  <a:schemeClr val="bg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endParaRPr lang="en-GB" dirty="0"/>
          </a:p>
        </p:txBody>
      </p:sp>
      <p:sp>
        <p:nvSpPr>
          <p:cNvPr id="11" name="Espace réservé du texte 11">
            <a:extLst>
              <a:ext uri="{FF2B5EF4-FFF2-40B4-BE49-F238E27FC236}">
                <a16:creationId xmlns:a16="http://schemas.microsoft.com/office/drawing/2014/main" id="{0C4D3036-8ECE-4179-A12A-C026ACF3BC5E}"/>
              </a:ext>
            </a:extLst>
          </p:cNvPr>
          <p:cNvSpPr>
            <a:spLocks noGrp="1"/>
          </p:cNvSpPr>
          <p:nvPr>
            <p:ph type="body" sz="quarter" idx="13" hasCustomPrompt="1"/>
          </p:nvPr>
        </p:nvSpPr>
        <p:spPr>
          <a:xfrm>
            <a:off x="9828892" y="3287"/>
            <a:ext cx="2231701" cy="4508927"/>
          </a:xfrm>
          <a:prstGeom prst="rect">
            <a:avLst/>
          </a:prstGeom>
        </p:spPr>
        <p:txBody>
          <a:bodyPr wrap="none">
            <a:spAutoFit/>
          </a:bodyPr>
          <a:lstStyle>
            <a:lvl1pPr marL="0" indent="0">
              <a:lnSpc>
                <a:spcPct val="100000"/>
              </a:lnSpc>
              <a:spcBef>
                <a:spcPts val="6888"/>
              </a:spcBef>
              <a:buNone/>
              <a:defRPr sz="28700" b="1">
                <a:solidFill>
                  <a:schemeClr val="bg1"/>
                </a:solidFill>
                <a:latin typeface="Arial" panose="020B0604020202020204" pitchFamily="34" charset="0"/>
                <a:cs typeface="Arial" panose="020B0604020202020204" pitchFamily="34" charset="0"/>
              </a:defRPr>
            </a:lvl1pPr>
          </a:lstStyle>
          <a:p>
            <a:pPr lvl="0"/>
            <a:r>
              <a:rPr lang="en-GB" dirty="0"/>
              <a:t>0</a:t>
            </a:r>
          </a:p>
        </p:txBody>
      </p:sp>
      <p:sp>
        <p:nvSpPr>
          <p:cNvPr id="6" name="Forme libre : forme 12">
            <a:extLst>
              <a:ext uri="{FF2B5EF4-FFF2-40B4-BE49-F238E27FC236}">
                <a16:creationId xmlns:a16="http://schemas.microsoft.com/office/drawing/2014/main" id="{205BD723-D061-4616-984C-0CD7519FCDB8}"/>
              </a:ext>
            </a:extLst>
          </p:cNvPr>
          <p:cNvSpPr/>
          <p:nvPr userDrawn="1"/>
        </p:nvSpPr>
        <p:spPr>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8" name="Forme libre : forme 13">
            <a:extLst>
              <a:ext uri="{FF2B5EF4-FFF2-40B4-BE49-F238E27FC236}">
                <a16:creationId xmlns:a16="http://schemas.microsoft.com/office/drawing/2014/main" id="{4190C1DC-A51F-478B-968C-050C62D5E9F7}"/>
              </a:ext>
            </a:extLst>
          </p:cNvPr>
          <p:cNvSpPr/>
          <p:nvPr userDrawn="1"/>
        </p:nvSpPr>
        <p:spPr>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2" name="Espace réservé du texte 2">
            <a:extLst>
              <a:ext uri="{FF2B5EF4-FFF2-40B4-BE49-F238E27FC236}">
                <a16:creationId xmlns:a16="http://schemas.microsoft.com/office/drawing/2014/main" id="{2D1A3439-75DD-48EB-A441-C113E87CB0B8}"/>
              </a:ext>
            </a:extLst>
          </p:cNvPr>
          <p:cNvSpPr>
            <a:spLocks noGrp="1"/>
          </p:cNvSpPr>
          <p:nvPr>
            <p:ph type="body" idx="14" hasCustomPrompt="1"/>
          </p:nvPr>
        </p:nvSpPr>
        <p:spPr>
          <a:xfrm>
            <a:off x="443371" y="459718"/>
            <a:ext cx="8402757" cy="707886"/>
          </a:xfrm>
          <a:prstGeom prst="rect">
            <a:avLst/>
          </a:prstGeom>
        </p:spPr>
        <p:txBody>
          <a:bodyPr wrap="square" lIns="108000" rIns="180000">
            <a:spAutoFit/>
          </a:bodyPr>
          <a:lstStyle>
            <a:lvl1pPr marL="0" indent="0">
              <a:lnSpc>
                <a:spcPct val="100000"/>
              </a:lnSpc>
              <a:spcBef>
                <a:spcPts val="960"/>
              </a:spcBef>
              <a:buNone/>
              <a:defRPr sz="4000" b="1">
                <a:solidFill>
                  <a:schemeClr val="bg1"/>
                </a:solidFill>
                <a:latin typeface="Arial Black" panose="020B0A040201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dirty="0"/>
              <a:t>SLIDE TITLE</a:t>
            </a:r>
            <a:endParaRPr lang="en-GB" dirty="0"/>
          </a:p>
        </p:txBody>
      </p:sp>
      <p:sp>
        <p:nvSpPr>
          <p:cNvPr id="9" name="Zástupný symbol pro číslo snímku 5">
            <a:extLst>
              <a:ext uri="{FF2B5EF4-FFF2-40B4-BE49-F238E27FC236}">
                <a16:creationId xmlns:a16="http://schemas.microsoft.com/office/drawing/2014/main" id="{B55BBE8C-D3A5-4128-985D-382E03F9B7A8}"/>
              </a:ext>
            </a:extLst>
          </p:cNvPr>
          <p:cNvSpPr txBox="1">
            <a:spLocks/>
          </p:cNvSpPr>
          <p:nvPr userDrawn="1"/>
        </p:nvSpPr>
        <p:spPr>
          <a:xfrm>
            <a:off x="47328" y="6417332"/>
            <a:ext cx="2844800" cy="365125"/>
          </a:xfrm>
          <a:prstGeom prst="rect">
            <a:avLst/>
          </a:prstGeom>
        </p:spPr>
        <p:txBody>
          <a:bodyPr vert="horz" lIns="121920" tIns="60960" rIns="121920" bIns="60960" rtlCol="0" anchor="ctr"/>
          <a:lstStyle>
            <a:defPPr>
              <a:defRPr lang="cs-CZ"/>
            </a:defPPr>
            <a:lvl1pPr marL="0" algn="l" defTabSz="914400" rtl="0" eaLnBrk="1" latinLnBrk="0" hangingPunct="1">
              <a:defRPr sz="1200" kern="1200">
                <a:solidFill>
                  <a:srgbClr val="5F5F5F"/>
                </a:solidFill>
                <a:latin typeface="Calibri"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A2DB900-4F27-419C-B2D8-AAC4EB8D73BD}" type="slidenum">
              <a:rPr lang="cs-CZ" sz="1200" smtClean="0">
                <a:solidFill>
                  <a:schemeClr val="bg1"/>
                </a:solidFill>
                <a:latin typeface="+mn-lt"/>
              </a:rPr>
              <a:pPr/>
              <a:t>‹#›</a:t>
            </a:fld>
            <a:endParaRPr lang="cs-CZ" sz="1200" dirty="0">
              <a:solidFill>
                <a:schemeClr val="bg1"/>
              </a:solidFill>
              <a:latin typeface="+mn-lt"/>
            </a:endParaRPr>
          </a:p>
        </p:txBody>
      </p:sp>
    </p:spTree>
    <p:extLst>
      <p:ext uri="{BB962C8B-B14F-4D97-AF65-F5344CB8AC3E}">
        <p14:creationId xmlns:p14="http://schemas.microsoft.com/office/powerpoint/2010/main" val="32153719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_headling_text_white">
    <p:spTree>
      <p:nvGrpSpPr>
        <p:cNvPr id="1" name=""/>
        <p:cNvGrpSpPr/>
        <p:nvPr/>
      </p:nvGrpSpPr>
      <p:grpSpPr>
        <a:xfrm>
          <a:off x="0" y="0"/>
          <a:ext cx="0" cy="0"/>
          <a:chOff x="0" y="0"/>
          <a:chExt cx="0" cy="0"/>
        </a:xfrm>
      </p:grpSpPr>
      <p:sp>
        <p:nvSpPr>
          <p:cNvPr id="4" name="Zástupný symbol pro obsah 10">
            <a:extLst>
              <a:ext uri="{FF2B5EF4-FFF2-40B4-BE49-F238E27FC236}">
                <a16:creationId xmlns:a16="http://schemas.microsoft.com/office/drawing/2014/main" id="{EDF33C54-350E-0D47-9B72-9C08487EAC1B}"/>
              </a:ext>
            </a:extLst>
          </p:cNvPr>
          <p:cNvSpPr>
            <a:spLocks noGrp="1"/>
          </p:cNvSpPr>
          <p:nvPr>
            <p:ph sz="quarter" idx="18" hasCustomPrompt="1"/>
          </p:nvPr>
        </p:nvSpPr>
        <p:spPr>
          <a:xfrm>
            <a:off x="119336" y="1355271"/>
            <a:ext cx="11953327" cy="4992150"/>
          </a:xfrm>
          <a:prstGeom prst="rect">
            <a:avLst/>
          </a:prstGeom>
        </p:spPr>
        <p:txBody>
          <a:bodyPr lIns="0" tIns="0" rIns="0" bIns="0"/>
          <a:lstStyle>
            <a:lvl1pPr marL="374650" indent="-285750">
              <a:lnSpc>
                <a:spcPct val="100000"/>
              </a:lnSpc>
              <a:spcBef>
                <a:spcPts val="432"/>
              </a:spcBef>
              <a:buFont typeface="Wingdings" panose="05000000000000000000" pitchFamily="2" charset="2"/>
              <a:buChar char="§"/>
              <a:tabLst/>
              <a:defRPr sz="1800">
                <a:solidFill>
                  <a:schemeClr val="tx1"/>
                </a:solidFill>
                <a:latin typeface="Arial" panose="020B0604020202020204" pitchFamily="34" charset="0"/>
                <a:cs typeface="Arial" panose="020B0604020202020204" pitchFamily="34" charset="0"/>
              </a:defRPr>
            </a:lvl1pPr>
            <a:lvl2pPr marL="642937" indent="-285750">
              <a:lnSpc>
                <a:spcPct val="100000"/>
              </a:lnSpc>
              <a:spcBef>
                <a:spcPts val="432"/>
              </a:spcBef>
              <a:buFont typeface="Arial" panose="020B0604020202020204" pitchFamily="34" charset="0"/>
              <a:buChar char="–"/>
              <a:tabLst>
                <a:tab pos="1343025" algn="l"/>
              </a:tabLst>
              <a:defRPr sz="1800">
                <a:solidFill>
                  <a:schemeClr val="tx1"/>
                </a:solidFill>
                <a:latin typeface="Arial" panose="020B0604020202020204" pitchFamily="34" charset="0"/>
                <a:cs typeface="Arial" panose="020B0604020202020204" pitchFamily="34" charset="0"/>
              </a:defRPr>
            </a:lvl2pPr>
            <a:lvl3pPr marL="1202207" indent="-239173">
              <a:buSzPct val="80000"/>
              <a:buFont typeface="Courier New" panose="02070309020205020404" pitchFamily="49" charset="0"/>
              <a:buChar char="o"/>
              <a:defRPr sz="1867">
                <a:solidFill>
                  <a:srgbClr val="404040"/>
                </a:solidFill>
                <a:latin typeface="Arial" panose="020B0604020202020204" pitchFamily="34" charset="0"/>
                <a:cs typeface="Arial" panose="020B0604020202020204" pitchFamily="34" charset="0"/>
              </a:defRPr>
            </a:lvl3pPr>
            <a:lvl4pPr marL="1667850" indent="-239173">
              <a:buSzPct val="90000"/>
              <a:defRPr sz="1600">
                <a:solidFill>
                  <a:srgbClr val="404040"/>
                </a:solidFill>
                <a:latin typeface="Arial" panose="020B0604020202020204" pitchFamily="34" charset="0"/>
                <a:cs typeface="Arial" panose="020B0604020202020204" pitchFamily="34" charset="0"/>
              </a:defRPr>
            </a:lvl4pPr>
            <a:lvl5pPr>
              <a:defRPr>
                <a:solidFill>
                  <a:srgbClr val="404040"/>
                </a:solidFill>
              </a:defRPr>
            </a:lvl5pPr>
          </a:lstStyle>
          <a:p>
            <a:pPr lvl="0"/>
            <a:r>
              <a:rPr lang="cs-CZ" dirty="0"/>
              <a:t>Klepnutím lze upravit styly předlohy textu.</a:t>
            </a:r>
          </a:p>
          <a:p>
            <a:pPr lvl="1"/>
            <a:r>
              <a:rPr lang="cs-CZ" dirty="0"/>
              <a:t>Druhá úroveň</a:t>
            </a:r>
          </a:p>
        </p:txBody>
      </p:sp>
      <p:sp>
        <p:nvSpPr>
          <p:cNvPr id="6" name="Zástupný text 11">
            <a:extLst>
              <a:ext uri="{FF2B5EF4-FFF2-40B4-BE49-F238E27FC236}">
                <a16:creationId xmlns:a16="http://schemas.microsoft.com/office/drawing/2014/main" id="{34951B57-7828-0B44-9F4B-88CD429A5A0C}"/>
              </a:ext>
            </a:extLst>
          </p:cNvPr>
          <p:cNvSpPr>
            <a:spLocks noGrp="1"/>
          </p:cNvSpPr>
          <p:nvPr>
            <p:ph type="body" sz="quarter" idx="10" hasCustomPrompt="1"/>
          </p:nvPr>
        </p:nvSpPr>
        <p:spPr>
          <a:xfrm>
            <a:off x="119336" y="605918"/>
            <a:ext cx="11953327" cy="662842"/>
          </a:xfrm>
          <a:prstGeom prst="rect">
            <a:avLst/>
          </a:prstGeom>
        </p:spPr>
        <p:txBody>
          <a:bodyPr vert="horz" lIns="90000" tIns="46800" rIns="90000" bIns="46800" rtlCol="0" anchor="t" anchorCtr="0">
            <a:noAutofit/>
          </a:bodyPr>
          <a:lstStyle>
            <a:lvl1pPr marL="0" marR="0" indent="-232828" algn="l" defTabSz="1219140" rtl="0" eaLnBrk="1" fontAlgn="auto" latinLnBrk="0" hangingPunct="1">
              <a:lnSpc>
                <a:spcPct val="100000"/>
              </a:lnSpc>
              <a:spcBef>
                <a:spcPct val="20000"/>
              </a:spcBef>
              <a:spcAft>
                <a:spcPts val="0"/>
              </a:spcAft>
              <a:buClrTx/>
              <a:buSzTx/>
              <a:buFont typeface="Arial" pitchFamily="34" charset="0"/>
              <a:buNone/>
              <a:tabLst/>
              <a:defRPr lang="cs-CZ" sz="1600" b="1" dirty="0" smtClean="0">
                <a:solidFill>
                  <a:schemeClr val="bg2"/>
                </a:solidFill>
                <a:latin typeface="Arial" panose="020B0604020202020204" pitchFamily="34" charset="0"/>
              </a:defRPr>
            </a:lvl1pPr>
            <a:lvl2pPr>
              <a:defRPr lang="cs-CZ" dirty="0" smtClean="0">
                <a:solidFill>
                  <a:schemeClr val="tx1"/>
                </a:solidFill>
                <a:latin typeface="+mn-lt"/>
                <a:cs typeface="+mn-cs"/>
              </a:defRPr>
            </a:lvl2pPr>
            <a:lvl3pPr>
              <a:defRPr lang="cs-CZ" dirty="0" smtClean="0">
                <a:solidFill>
                  <a:schemeClr val="tx1"/>
                </a:solidFill>
                <a:latin typeface="+mn-lt"/>
                <a:cs typeface="+mn-cs"/>
              </a:defRPr>
            </a:lvl3pPr>
            <a:lvl4pPr>
              <a:defRPr lang="cs-CZ" sz="2400" dirty="0" smtClean="0">
                <a:solidFill>
                  <a:schemeClr val="tx1"/>
                </a:solidFill>
                <a:latin typeface="+mn-lt"/>
                <a:cs typeface="+mn-cs"/>
              </a:defRPr>
            </a:lvl4pPr>
            <a:lvl5pPr>
              <a:defRPr lang="cs-CZ" sz="2400" dirty="0">
                <a:solidFill>
                  <a:schemeClr val="tx1"/>
                </a:solidFill>
                <a:latin typeface="+mn-lt"/>
                <a:cs typeface="+mn-cs"/>
              </a:defRPr>
            </a:lvl5pPr>
          </a:lstStyle>
          <a:p>
            <a:pPr marL="0" marR="0" lvl="0" indent="-232828" algn="l" defTabSz="1219140" rtl="0" eaLnBrk="1" fontAlgn="auto" latinLnBrk="0" hangingPunct="1">
              <a:lnSpc>
                <a:spcPct val="100000"/>
              </a:lnSpc>
              <a:spcBef>
                <a:spcPct val="20000"/>
              </a:spcBef>
              <a:spcAft>
                <a:spcPts val="0"/>
              </a:spcAft>
              <a:buClrTx/>
              <a:buSzTx/>
              <a:buFont typeface="Arial" pitchFamily="34" charset="0"/>
              <a:buNone/>
              <a:tabLst/>
              <a:defRPr/>
            </a:pPr>
            <a:r>
              <a:rPr lang="en-GB" noProof="0" dirty="0"/>
              <a:t>Headline</a:t>
            </a:r>
          </a:p>
        </p:txBody>
      </p:sp>
      <p:sp>
        <p:nvSpPr>
          <p:cNvPr id="7" name="Zástupný symbol pro číslo snímku 5">
            <a:extLst>
              <a:ext uri="{FF2B5EF4-FFF2-40B4-BE49-F238E27FC236}">
                <a16:creationId xmlns:a16="http://schemas.microsoft.com/office/drawing/2014/main" id="{AC7E4AAC-CA58-49BD-BD9F-AFDE5C3BC7F3}"/>
              </a:ext>
            </a:extLst>
          </p:cNvPr>
          <p:cNvSpPr txBox="1">
            <a:spLocks/>
          </p:cNvSpPr>
          <p:nvPr userDrawn="1"/>
        </p:nvSpPr>
        <p:spPr>
          <a:xfrm>
            <a:off x="-12824" y="6453336"/>
            <a:ext cx="2844800" cy="365125"/>
          </a:xfrm>
          <a:prstGeom prst="rect">
            <a:avLst/>
          </a:prstGeom>
        </p:spPr>
        <p:txBody>
          <a:bodyPr vert="horz" lIns="121920" tIns="60960" rIns="121920" bIns="60960" rtlCol="0" anchor="ctr"/>
          <a:lstStyle>
            <a:defPPr>
              <a:defRPr lang="cs-CZ"/>
            </a:defPPr>
            <a:lvl1pPr marL="0" algn="l" defTabSz="914400" rtl="0" eaLnBrk="1" latinLnBrk="0" hangingPunct="1">
              <a:defRPr sz="1200" kern="1200">
                <a:solidFill>
                  <a:srgbClr val="5F5F5F"/>
                </a:solidFill>
                <a:latin typeface="Calibri"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A2DB900-4F27-419C-B2D8-AAC4EB8D73BD}" type="slidenum">
              <a:rPr lang="cs-CZ" sz="1600" smtClean="0">
                <a:solidFill>
                  <a:schemeClr val="bg1">
                    <a:lumMod val="50000"/>
                  </a:schemeClr>
                </a:solidFill>
                <a:latin typeface="+mn-lt"/>
              </a:rPr>
              <a:pPr/>
              <a:t>‹#›</a:t>
            </a:fld>
            <a:endParaRPr lang="cs-CZ" sz="1600" dirty="0">
              <a:solidFill>
                <a:schemeClr val="bg1">
                  <a:lumMod val="50000"/>
                </a:schemeClr>
              </a:solidFill>
              <a:latin typeface="+mn-lt"/>
            </a:endParaRPr>
          </a:p>
        </p:txBody>
      </p:sp>
      <p:sp>
        <p:nvSpPr>
          <p:cNvPr id="8" name="Nadpis 1">
            <a:extLst>
              <a:ext uri="{FF2B5EF4-FFF2-40B4-BE49-F238E27FC236}">
                <a16:creationId xmlns:a16="http://schemas.microsoft.com/office/drawing/2014/main" id="{85C32AD2-BEB2-44A7-9C93-5688FD944A24}"/>
              </a:ext>
            </a:extLst>
          </p:cNvPr>
          <p:cNvSpPr>
            <a:spLocks noGrp="1"/>
          </p:cNvSpPr>
          <p:nvPr>
            <p:ph type="title" hasCustomPrompt="1"/>
          </p:nvPr>
        </p:nvSpPr>
        <p:spPr>
          <a:xfrm>
            <a:off x="119336" y="115888"/>
            <a:ext cx="11953327" cy="454025"/>
          </a:xfrm>
        </p:spPr>
        <p:txBody>
          <a:bodyPr/>
          <a:lstStyle>
            <a:lvl1pPr>
              <a:defRPr>
                <a:solidFill>
                  <a:schemeClr val="tx2"/>
                </a:solidFill>
              </a:defRPr>
            </a:lvl1pPr>
          </a:lstStyle>
          <a:p>
            <a:r>
              <a:rPr lang="cs-CZ" dirty="0"/>
              <a:t>SLIDE TITLE</a:t>
            </a:r>
          </a:p>
        </p:txBody>
      </p:sp>
    </p:spTree>
    <p:extLst>
      <p:ext uri="{BB962C8B-B14F-4D97-AF65-F5344CB8AC3E}">
        <p14:creationId xmlns:p14="http://schemas.microsoft.com/office/powerpoint/2010/main" val="357464484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Contacts">
    <p:spTree>
      <p:nvGrpSpPr>
        <p:cNvPr id="1" name=""/>
        <p:cNvGrpSpPr/>
        <p:nvPr/>
      </p:nvGrpSpPr>
      <p:grpSpPr>
        <a:xfrm>
          <a:off x="0" y="0"/>
          <a:ext cx="0" cy="0"/>
          <a:chOff x="0" y="0"/>
          <a:chExt cx="0" cy="0"/>
        </a:xfrm>
      </p:grpSpPr>
      <p:sp>
        <p:nvSpPr>
          <p:cNvPr id="4" name="Zástupný symbol obrázku 2">
            <a:extLst>
              <a:ext uri="{FF2B5EF4-FFF2-40B4-BE49-F238E27FC236}">
                <a16:creationId xmlns:a16="http://schemas.microsoft.com/office/drawing/2014/main" id="{E19D5A77-3F17-40D6-9208-CADFA9BB7E57}"/>
              </a:ext>
            </a:extLst>
          </p:cNvPr>
          <p:cNvSpPr>
            <a:spLocks noGrp="1"/>
          </p:cNvSpPr>
          <p:nvPr>
            <p:ph type="pic" sz="quarter" idx="10" hasCustomPrompt="1"/>
          </p:nvPr>
        </p:nvSpPr>
        <p:spPr>
          <a:xfrm>
            <a:off x="2387768" y="1756954"/>
            <a:ext cx="1620000" cy="1620000"/>
          </a:xfrm>
          <a:prstGeom prst="ellipse">
            <a:avLst/>
          </a:prstGeom>
        </p:spPr>
        <p:txBody>
          <a:bodyPr/>
          <a:lstStyle>
            <a:lvl1pPr marL="228600" indent="-228600">
              <a:buFont typeface="Wingdings" panose="05000000000000000000" pitchFamily="2" charset="2"/>
              <a:buChar char="§"/>
              <a:defRPr sz="2000">
                <a:solidFill>
                  <a:schemeClr val="tx1"/>
                </a:solidFill>
              </a:defRPr>
            </a:lvl1pPr>
          </a:lstStyle>
          <a:p>
            <a:r>
              <a:rPr lang="en-GB" noProof="0"/>
              <a:t>Add photo</a:t>
            </a:r>
          </a:p>
        </p:txBody>
      </p:sp>
      <p:sp>
        <p:nvSpPr>
          <p:cNvPr id="10" name="Zástupný symbol pro číslo snímku 5">
            <a:extLst>
              <a:ext uri="{FF2B5EF4-FFF2-40B4-BE49-F238E27FC236}">
                <a16:creationId xmlns:a16="http://schemas.microsoft.com/office/drawing/2014/main" id="{8DB7CF4E-A978-4373-B314-E5D811A794F0}"/>
              </a:ext>
            </a:extLst>
          </p:cNvPr>
          <p:cNvSpPr txBox="1">
            <a:spLocks/>
          </p:cNvSpPr>
          <p:nvPr userDrawn="1"/>
        </p:nvSpPr>
        <p:spPr>
          <a:xfrm>
            <a:off x="47328" y="6417332"/>
            <a:ext cx="2844800" cy="365125"/>
          </a:xfrm>
          <a:prstGeom prst="rect">
            <a:avLst/>
          </a:prstGeom>
        </p:spPr>
        <p:txBody>
          <a:bodyPr vert="horz" lIns="121920" tIns="60960" rIns="121920" bIns="60960" rtlCol="0" anchor="ctr"/>
          <a:lstStyle>
            <a:defPPr>
              <a:defRPr lang="cs-CZ"/>
            </a:defPPr>
            <a:lvl1pPr marL="0" algn="l" defTabSz="914400" rtl="0" eaLnBrk="1" latinLnBrk="0" hangingPunct="1">
              <a:defRPr sz="1200" kern="1200">
                <a:solidFill>
                  <a:srgbClr val="5F5F5F"/>
                </a:solidFill>
                <a:latin typeface="Calibri"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A2DB900-4F27-419C-B2D8-AAC4EB8D73BD}" type="slidenum">
              <a:rPr lang="cs-CZ" sz="1200" smtClean="0">
                <a:solidFill>
                  <a:schemeClr val="bg1">
                    <a:lumMod val="50000"/>
                  </a:schemeClr>
                </a:solidFill>
                <a:latin typeface="+mn-lt"/>
              </a:rPr>
              <a:pPr/>
              <a:t>‹#›</a:t>
            </a:fld>
            <a:endParaRPr lang="cs-CZ" sz="1200" dirty="0">
              <a:solidFill>
                <a:schemeClr val="bg1">
                  <a:lumMod val="50000"/>
                </a:schemeClr>
              </a:solidFill>
              <a:latin typeface="+mn-lt"/>
            </a:endParaRPr>
          </a:p>
        </p:txBody>
      </p:sp>
      <p:sp>
        <p:nvSpPr>
          <p:cNvPr id="11" name="Zástupný nadpis 1">
            <a:extLst>
              <a:ext uri="{FF2B5EF4-FFF2-40B4-BE49-F238E27FC236}">
                <a16:creationId xmlns:a16="http://schemas.microsoft.com/office/drawing/2014/main" id="{A4369984-AE3E-4E92-B72D-2F9B05A921F0}"/>
              </a:ext>
            </a:extLst>
          </p:cNvPr>
          <p:cNvSpPr>
            <a:spLocks noGrp="1"/>
          </p:cNvSpPr>
          <p:nvPr>
            <p:ph type="title"/>
          </p:nvPr>
        </p:nvSpPr>
        <p:spPr>
          <a:xfrm>
            <a:off x="127590" y="123841"/>
            <a:ext cx="11934000" cy="486000"/>
          </a:xfrm>
          <a:prstGeom prst="rect">
            <a:avLst/>
          </a:prstGeom>
        </p:spPr>
        <p:txBody>
          <a:bodyPr vert="horz" lIns="91440" tIns="45720" rIns="91440" bIns="45720" rtlCol="0" anchor="ctr">
            <a:normAutofit/>
          </a:bodyPr>
          <a:lstStyle/>
          <a:p>
            <a:r>
              <a:rPr lang="cs-CZ" dirty="0"/>
              <a:t>SLIDE TITLE</a:t>
            </a:r>
          </a:p>
        </p:txBody>
      </p:sp>
      <p:sp>
        <p:nvSpPr>
          <p:cNvPr id="12" name="Zástupný text 11">
            <a:extLst>
              <a:ext uri="{FF2B5EF4-FFF2-40B4-BE49-F238E27FC236}">
                <a16:creationId xmlns:a16="http://schemas.microsoft.com/office/drawing/2014/main" id="{E6C4F9C8-493D-45A4-A325-E777EF2F74C3}"/>
              </a:ext>
            </a:extLst>
          </p:cNvPr>
          <p:cNvSpPr>
            <a:spLocks noGrp="1"/>
          </p:cNvSpPr>
          <p:nvPr>
            <p:ph type="body" sz="quarter" idx="11" hasCustomPrompt="1"/>
          </p:nvPr>
        </p:nvSpPr>
        <p:spPr>
          <a:xfrm>
            <a:off x="127591" y="626028"/>
            <a:ext cx="11934000" cy="642385"/>
          </a:xfrm>
          <a:prstGeom prst="rect">
            <a:avLst/>
          </a:prstGeom>
        </p:spPr>
        <p:txBody>
          <a:bodyPr vert="horz" lIns="90000" tIns="46800" rIns="90000" bIns="46800" rtlCol="0" anchor="t" anchorCtr="0">
            <a:noAutofit/>
          </a:bodyPr>
          <a:lstStyle>
            <a:lvl1pPr marL="0" marR="0" indent="-232828" algn="l" defTabSz="1219140" rtl="0" eaLnBrk="1" fontAlgn="auto" latinLnBrk="0" hangingPunct="1">
              <a:lnSpc>
                <a:spcPct val="100000"/>
              </a:lnSpc>
              <a:spcBef>
                <a:spcPct val="20000"/>
              </a:spcBef>
              <a:spcAft>
                <a:spcPts val="0"/>
              </a:spcAft>
              <a:buClrTx/>
              <a:buSzTx/>
              <a:buFont typeface="Arial" pitchFamily="34" charset="0"/>
              <a:buNone/>
              <a:tabLst/>
              <a:defRPr lang="cs-CZ" sz="1600" b="1" dirty="0" smtClean="0">
                <a:solidFill>
                  <a:schemeClr val="bg2"/>
                </a:solidFill>
                <a:latin typeface="Arial" panose="020B0604020202020204" pitchFamily="34" charset="0"/>
              </a:defRPr>
            </a:lvl1pPr>
            <a:lvl2pPr>
              <a:defRPr lang="cs-CZ" dirty="0" smtClean="0">
                <a:solidFill>
                  <a:schemeClr val="tx1"/>
                </a:solidFill>
                <a:latin typeface="+mn-lt"/>
                <a:cs typeface="+mn-cs"/>
              </a:defRPr>
            </a:lvl2pPr>
            <a:lvl3pPr>
              <a:defRPr lang="cs-CZ" dirty="0" smtClean="0">
                <a:solidFill>
                  <a:schemeClr val="tx1"/>
                </a:solidFill>
                <a:latin typeface="+mn-lt"/>
                <a:cs typeface="+mn-cs"/>
              </a:defRPr>
            </a:lvl3pPr>
            <a:lvl4pPr>
              <a:defRPr lang="cs-CZ" sz="2400" dirty="0" smtClean="0">
                <a:solidFill>
                  <a:schemeClr val="tx1"/>
                </a:solidFill>
                <a:latin typeface="+mn-lt"/>
                <a:cs typeface="+mn-cs"/>
              </a:defRPr>
            </a:lvl4pPr>
            <a:lvl5pPr>
              <a:defRPr lang="cs-CZ" sz="2400" dirty="0">
                <a:solidFill>
                  <a:schemeClr val="tx1"/>
                </a:solidFill>
                <a:latin typeface="+mn-lt"/>
                <a:cs typeface="+mn-cs"/>
              </a:defRPr>
            </a:lvl5pPr>
          </a:lstStyle>
          <a:p>
            <a:pPr marL="0" marR="0" lvl="0" indent="-232828" algn="l" defTabSz="1219140" rtl="0" eaLnBrk="1" fontAlgn="auto" latinLnBrk="0" hangingPunct="1">
              <a:lnSpc>
                <a:spcPct val="100000"/>
              </a:lnSpc>
              <a:spcBef>
                <a:spcPct val="20000"/>
              </a:spcBef>
              <a:spcAft>
                <a:spcPts val="0"/>
              </a:spcAft>
              <a:buClrTx/>
              <a:buSzTx/>
              <a:buFont typeface="Arial" pitchFamily="34" charset="0"/>
              <a:buNone/>
              <a:tabLst/>
              <a:defRPr/>
            </a:pPr>
            <a:r>
              <a:rPr lang="en-GB" noProof="0" dirty="0"/>
              <a:t>Headline</a:t>
            </a:r>
          </a:p>
        </p:txBody>
      </p:sp>
    </p:spTree>
    <p:extLst>
      <p:ext uri="{BB962C8B-B14F-4D97-AF65-F5344CB8AC3E}">
        <p14:creationId xmlns:p14="http://schemas.microsoft.com/office/powerpoint/2010/main" val="169580806"/>
      </p:ext>
    </p:extLst>
  </p:cSld>
  <p:clrMapOvr>
    <a:masterClrMapping/>
  </p:clrMapOvr>
  <p:extLst>
    <p:ext uri="{DCECCB84-F9BA-43D5-87BE-67443E8EF086}">
      <p15:sldGuideLst xmlns:p15="http://schemas.microsoft.com/office/powerpoint/2012/main"/>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2DCB8D6-8651-4D08-8BDF-27C923B26BF6}"/>
              </a:ext>
            </a:extLst>
          </p:cNvPr>
          <p:cNvSpPr>
            <a:spLocks noGrp="1"/>
          </p:cNvSpPr>
          <p:nvPr>
            <p:ph type="ctrTitle"/>
          </p:nvPr>
        </p:nvSpPr>
        <p:spPr>
          <a:xfrm>
            <a:off x="1524000" y="1122363"/>
            <a:ext cx="9144000" cy="2387600"/>
          </a:xfrm>
        </p:spPr>
        <p:txBody>
          <a:bodyPr anchor="b"/>
          <a:lstStyle>
            <a:lvl1pPr algn="ctr">
              <a:defRPr sz="6000"/>
            </a:lvl1pPr>
          </a:lstStyle>
          <a:p>
            <a:r>
              <a:rPr lang="cs-CZ"/>
              <a:t>Kliknutím lze upravit styl.</a:t>
            </a:r>
          </a:p>
        </p:txBody>
      </p:sp>
      <p:sp>
        <p:nvSpPr>
          <p:cNvPr id="3" name="Podnadpis 2">
            <a:extLst>
              <a:ext uri="{FF2B5EF4-FFF2-40B4-BE49-F238E27FC236}">
                <a16:creationId xmlns:a16="http://schemas.microsoft.com/office/drawing/2014/main" id="{1529C9D0-015B-4AC5-A962-031C054D09F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p>
        </p:txBody>
      </p:sp>
      <p:sp>
        <p:nvSpPr>
          <p:cNvPr id="4" name="Zástupný symbol pro datum 3">
            <a:extLst>
              <a:ext uri="{FF2B5EF4-FFF2-40B4-BE49-F238E27FC236}">
                <a16:creationId xmlns:a16="http://schemas.microsoft.com/office/drawing/2014/main" id="{932872F6-8585-4990-92C4-49FE7C33DA66}"/>
              </a:ext>
            </a:extLst>
          </p:cNvPr>
          <p:cNvSpPr>
            <a:spLocks noGrp="1"/>
          </p:cNvSpPr>
          <p:nvPr>
            <p:ph type="dt" sz="half" idx="10"/>
          </p:nvPr>
        </p:nvSpPr>
        <p:spPr/>
        <p:txBody>
          <a:bodyPr/>
          <a:lstStyle/>
          <a:p>
            <a:fld id="{B5A3A987-41E0-4A78-99F5-8216503CF7DF}" type="datetimeFigureOut">
              <a:rPr lang="cs-CZ" smtClean="0"/>
              <a:t>07.11.2023</a:t>
            </a:fld>
            <a:endParaRPr lang="cs-CZ"/>
          </a:p>
        </p:txBody>
      </p:sp>
      <p:sp>
        <p:nvSpPr>
          <p:cNvPr id="5" name="Zástupný symbol pro zápatí 4">
            <a:extLst>
              <a:ext uri="{FF2B5EF4-FFF2-40B4-BE49-F238E27FC236}">
                <a16:creationId xmlns:a16="http://schemas.microsoft.com/office/drawing/2014/main" id="{3139BC27-48DA-4DE2-9838-5FCA43B99F9B}"/>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6332B3DE-4CA7-4FFB-8630-E817ABBC0E1B}"/>
              </a:ext>
            </a:extLst>
          </p:cNvPr>
          <p:cNvSpPr>
            <a:spLocks noGrp="1"/>
          </p:cNvSpPr>
          <p:nvPr>
            <p:ph type="sldNum" sz="quarter" idx="12"/>
          </p:nvPr>
        </p:nvSpPr>
        <p:spPr/>
        <p:txBody>
          <a:bodyPr/>
          <a:lstStyle/>
          <a:p>
            <a:fld id="{02F21C65-BDF3-4924-BFFB-A4373F6D55E0}" type="slidenum">
              <a:rPr lang="cs-CZ" smtClean="0"/>
              <a:t>‹#›</a:t>
            </a:fld>
            <a:endParaRPr lang="cs-CZ"/>
          </a:p>
        </p:txBody>
      </p:sp>
    </p:spTree>
    <p:extLst>
      <p:ext uri="{BB962C8B-B14F-4D97-AF65-F5344CB8AC3E}">
        <p14:creationId xmlns:p14="http://schemas.microsoft.com/office/powerpoint/2010/main" val="260595711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4DF01C9-081F-45F3-8785-DFDEDF4A2754}"/>
              </a:ext>
            </a:extLst>
          </p:cNvPr>
          <p:cNvSpPr>
            <a:spLocks noGrp="1"/>
          </p:cNvSpPr>
          <p:nvPr>
            <p:ph type="title"/>
          </p:nvPr>
        </p:nvSpPr>
        <p:spPr/>
        <p:txBody>
          <a:bodyPr/>
          <a:lstStyle/>
          <a:p>
            <a:r>
              <a:rPr lang="cs-CZ"/>
              <a:t>Kliknutím lze upravit styl.</a:t>
            </a:r>
          </a:p>
        </p:txBody>
      </p:sp>
      <p:sp>
        <p:nvSpPr>
          <p:cNvPr id="3" name="Zástupný obsah 2">
            <a:extLst>
              <a:ext uri="{FF2B5EF4-FFF2-40B4-BE49-F238E27FC236}">
                <a16:creationId xmlns:a16="http://schemas.microsoft.com/office/drawing/2014/main" id="{3BB8BC8B-6792-4D8B-84E5-88D8B8CF9DF5}"/>
              </a:ext>
            </a:extLst>
          </p:cNvPr>
          <p:cNvSpPr>
            <a:spLocks noGrp="1"/>
          </p:cNvSpPr>
          <p:nvPr>
            <p:ph idx="1"/>
          </p:nvPr>
        </p:nvSpPr>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A2ED70A4-7557-465D-992E-C5CCA9E950D5}"/>
              </a:ext>
            </a:extLst>
          </p:cNvPr>
          <p:cNvSpPr>
            <a:spLocks noGrp="1"/>
          </p:cNvSpPr>
          <p:nvPr>
            <p:ph type="dt" sz="half" idx="10"/>
          </p:nvPr>
        </p:nvSpPr>
        <p:spPr/>
        <p:txBody>
          <a:bodyPr/>
          <a:lstStyle/>
          <a:p>
            <a:fld id="{B5A3A987-41E0-4A78-99F5-8216503CF7DF}" type="datetimeFigureOut">
              <a:rPr lang="cs-CZ" smtClean="0"/>
              <a:t>07.11.2023</a:t>
            </a:fld>
            <a:endParaRPr lang="cs-CZ"/>
          </a:p>
        </p:txBody>
      </p:sp>
      <p:sp>
        <p:nvSpPr>
          <p:cNvPr id="5" name="Zástupný symbol pro zápatí 4">
            <a:extLst>
              <a:ext uri="{FF2B5EF4-FFF2-40B4-BE49-F238E27FC236}">
                <a16:creationId xmlns:a16="http://schemas.microsoft.com/office/drawing/2014/main" id="{8B29AACC-F3F4-4BBE-BC68-0BB0DB2445CD}"/>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E86FAE50-D56D-497D-89B1-749CBBC8202C}"/>
              </a:ext>
            </a:extLst>
          </p:cNvPr>
          <p:cNvSpPr>
            <a:spLocks noGrp="1"/>
          </p:cNvSpPr>
          <p:nvPr>
            <p:ph type="sldNum" sz="quarter" idx="12"/>
          </p:nvPr>
        </p:nvSpPr>
        <p:spPr/>
        <p:txBody>
          <a:bodyPr/>
          <a:lstStyle/>
          <a:p>
            <a:fld id="{02F21C65-BDF3-4924-BFFB-A4373F6D55E0}" type="slidenum">
              <a:rPr lang="cs-CZ" smtClean="0"/>
              <a:t>‹#›</a:t>
            </a:fld>
            <a:endParaRPr lang="cs-CZ"/>
          </a:p>
        </p:txBody>
      </p:sp>
    </p:spTree>
    <p:extLst>
      <p:ext uri="{BB962C8B-B14F-4D97-AF65-F5344CB8AC3E}">
        <p14:creationId xmlns:p14="http://schemas.microsoft.com/office/powerpoint/2010/main" val="46090749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secHead" preserve="1">
  <p:cSld name="Záhlaví oddílu">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61CF26D-224E-4AB7-AD83-9110F03FECD1}"/>
              </a:ext>
            </a:extLst>
          </p:cNvPr>
          <p:cNvSpPr>
            <a:spLocks noGrp="1"/>
          </p:cNvSpPr>
          <p:nvPr>
            <p:ph type="title"/>
          </p:nvPr>
        </p:nvSpPr>
        <p:spPr>
          <a:xfrm>
            <a:off x="831850" y="1709738"/>
            <a:ext cx="10515600" cy="2852737"/>
          </a:xfrm>
        </p:spPr>
        <p:txBody>
          <a:bodyPr anchor="b"/>
          <a:lstStyle>
            <a:lvl1pPr>
              <a:defRPr sz="6000"/>
            </a:lvl1pPr>
          </a:lstStyle>
          <a:p>
            <a:r>
              <a:rPr lang="cs-CZ"/>
              <a:t>Kliknutím lze upravit styl.</a:t>
            </a:r>
          </a:p>
        </p:txBody>
      </p:sp>
      <p:sp>
        <p:nvSpPr>
          <p:cNvPr id="3" name="Zástupný text 2">
            <a:extLst>
              <a:ext uri="{FF2B5EF4-FFF2-40B4-BE49-F238E27FC236}">
                <a16:creationId xmlns:a16="http://schemas.microsoft.com/office/drawing/2014/main" id="{43E2D224-5A60-40A0-AF1E-CB0EDDF16CA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Po kliknutí můžete upravovat styly textu v předloze.</a:t>
            </a:r>
          </a:p>
        </p:txBody>
      </p:sp>
      <p:sp>
        <p:nvSpPr>
          <p:cNvPr id="4" name="Zástupný symbol pro datum 3">
            <a:extLst>
              <a:ext uri="{FF2B5EF4-FFF2-40B4-BE49-F238E27FC236}">
                <a16:creationId xmlns:a16="http://schemas.microsoft.com/office/drawing/2014/main" id="{C8ECBE23-276E-4533-A43B-86F6490FF3BB}"/>
              </a:ext>
            </a:extLst>
          </p:cNvPr>
          <p:cNvSpPr>
            <a:spLocks noGrp="1"/>
          </p:cNvSpPr>
          <p:nvPr>
            <p:ph type="dt" sz="half" idx="10"/>
          </p:nvPr>
        </p:nvSpPr>
        <p:spPr/>
        <p:txBody>
          <a:bodyPr/>
          <a:lstStyle/>
          <a:p>
            <a:fld id="{B5A3A987-41E0-4A78-99F5-8216503CF7DF}" type="datetimeFigureOut">
              <a:rPr lang="cs-CZ" smtClean="0"/>
              <a:t>07.11.2023</a:t>
            </a:fld>
            <a:endParaRPr lang="cs-CZ"/>
          </a:p>
        </p:txBody>
      </p:sp>
      <p:sp>
        <p:nvSpPr>
          <p:cNvPr id="5" name="Zástupný symbol pro zápatí 4">
            <a:extLst>
              <a:ext uri="{FF2B5EF4-FFF2-40B4-BE49-F238E27FC236}">
                <a16:creationId xmlns:a16="http://schemas.microsoft.com/office/drawing/2014/main" id="{2C3A7EFA-38A0-4A95-B443-F58CBAC6594B}"/>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335584BE-6854-4092-8959-D624E230CE77}"/>
              </a:ext>
            </a:extLst>
          </p:cNvPr>
          <p:cNvSpPr>
            <a:spLocks noGrp="1"/>
          </p:cNvSpPr>
          <p:nvPr>
            <p:ph type="sldNum" sz="quarter" idx="12"/>
          </p:nvPr>
        </p:nvSpPr>
        <p:spPr/>
        <p:txBody>
          <a:bodyPr/>
          <a:lstStyle/>
          <a:p>
            <a:fld id="{02F21C65-BDF3-4924-BFFB-A4373F6D55E0}" type="slidenum">
              <a:rPr lang="cs-CZ" smtClean="0"/>
              <a:t>‹#›</a:t>
            </a:fld>
            <a:endParaRPr lang="cs-CZ"/>
          </a:p>
        </p:txBody>
      </p:sp>
    </p:spTree>
    <p:extLst>
      <p:ext uri="{BB962C8B-B14F-4D97-AF65-F5344CB8AC3E}">
        <p14:creationId xmlns:p14="http://schemas.microsoft.com/office/powerpoint/2010/main" val="303588490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CE6E02A-7AF1-4E20-A8DA-BEAD465B227B}"/>
              </a:ext>
            </a:extLst>
          </p:cNvPr>
          <p:cNvSpPr>
            <a:spLocks noGrp="1"/>
          </p:cNvSpPr>
          <p:nvPr>
            <p:ph type="title"/>
          </p:nvPr>
        </p:nvSpPr>
        <p:spPr/>
        <p:txBody>
          <a:bodyPr/>
          <a:lstStyle/>
          <a:p>
            <a:r>
              <a:rPr lang="cs-CZ"/>
              <a:t>Kliknutím lze upravit styl.</a:t>
            </a:r>
          </a:p>
        </p:txBody>
      </p:sp>
      <p:sp>
        <p:nvSpPr>
          <p:cNvPr id="3" name="Zástupný obsah 2">
            <a:extLst>
              <a:ext uri="{FF2B5EF4-FFF2-40B4-BE49-F238E27FC236}">
                <a16:creationId xmlns:a16="http://schemas.microsoft.com/office/drawing/2014/main" id="{390B464D-513D-476E-BA56-A33548E4E163}"/>
              </a:ext>
            </a:extLst>
          </p:cNvPr>
          <p:cNvSpPr>
            <a:spLocks noGrp="1"/>
          </p:cNvSpPr>
          <p:nvPr>
            <p:ph sz="half" idx="1"/>
          </p:nvPr>
        </p:nvSpPr>
        <p:spPr>
          <a:xfrm>
            <a:off x="838200" y="1825625"/>
            <a:ext cx="5181600" cy="435133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obsah 3">
            <a:extLst>
              <a:ext uri="{FF2B5EF4-FFF2-40B4-BE49-F238E27FC236}">
                <a16:creationId xmlns:a16="http://schemas.microsoft.com/office/drawing/2014/main" id="{BBD10457-EE0A-4373-B07B-0C1ACBB53FFF}"/>
              </a:ext>
            </a:extLst>
          </p:cNvPr>
          <p:cNvSpPr>
            <a:spLocks noGrp="1"/>
          </p:cNvSpPr>
          <p:nvPr>
            <p:ph sz="half" idx="2"/>
          </p:nvPr>
        </p:nvSpPr>
        <p:spPr>
          <a:xfrm>
            <a:off x="6172200" y="1825625"/>
            <a:ext cx="5181600" cy="435133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a:extLst>
              <a:ext uri="{FF2B5EF4-FFF2-40B4-BE49-F238E27FC236}">
                <a16:creationId xmlns:a16="http://schemas.microsoft.com/office/drawing/2014/main" id="{8B5797F5-7D99-48D2-B703-76137AC8A186}"/>
              </a:ext>
            </a:extLst>
          </p:cNvPr>
          <p:cNvSpPr>
            <a:spLocks noGrp="1"/>
          </p:cNvSpPr>
          <p:nvPr>
            <p:ph type="dt" sz="half" idx="10"/>
          </p:nvPr>
        </p:nvSpPr>
        <p:spPr/>
        <p:txBody>
          <a:bodyPr/>
          <a:lstStyle/>
          <a:p>
            <a:fld id="{B5A3A987-41E0-4A78-99F5-8216503CF7DF}" type="datetimeFigureOut">
              <a:rPr lang="cs-CZ" smtClean="0"/>
              <a:t>07.11.2023</a:t>
            </a:fld>
            <a:endParaRPr lang="cs-CZ"/>
          </a:p>
        </p:txBody>
      </p:sp>
      <p:sp>
        <p:nvSpPr>
          <p:cNvPr id="6" name="Zástupný symbol pro zápatí 5">
            <a:extLst>
              <a:ext uri="{FF2B5EF4-FFF2-40B4-BE49-F238E27FC236}">
                <a16:creationId xmlns:a16="http://schemas.microsoft.com/office/drawing/2014/main" id="{99D045E9-377E-433C-B71F-CE8D79F3C462}"/>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544B1BD8-AA00-44AA-8F4A-CDEDF45DBD72}"/>
              </a:ext>
            </a:extLst>
          </p:cNvPr>
          <p:cNvSpPr>
            <a:spLocks noGrp="1"/>
          </p:cNvSpPr>
          <p:nvPr>
            <p:ph type="sldNum" sz="quarter" idx="12"/>
          </p:nvPr>
        </p:nvSpPr>
        <p:spPr/>
        <p:txBody>
          <a:bodyPr/>
          <a:lstStyle/>
          <a:p>
            <a:fld id="{02F21C65-BDF3-4924-BFFB-A4373F6D55E0}" type="slidenum">
              <a:rPr lang="cs-CZ" smtClean="0"/>
              <a:t>‹#›</a:t>
            </a:fld>
            <a:endParaRPr lang="cs-CZ"/>
          </a:p>
        </p:txBody>
      </p:sp>
    </p:spTree>
    <p:extLst>
      <p:ext uri="{BB962C8B-B14F-4D97-AF65-F5344CB8AC3E}">
        <p14:creationId xmlns:p14="http://schemas.microsoft.com/office/powerpoint/2010/main" val="338934320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4426604-C682-4653-B68F-D2D83330FE69}"/>
              </a:ext>
            </a:extLst>
          </p:cNvPr>
          <p:cNvSpPr>
            <a:spLocks noGrp="1"/>
          </p:cNvSpPr>
          <p:nvPr>
            <p:ph type="title"/>
          </p:nvPr>
        </p:nvSpPr>
        <p:spPr>
          <a:xfrm>
            <a:off x="839788" y="365125"/>
            <a:ext cx="10515600" cy="1325563"/>
          </a:xfrm>
        </p:spPr>
        <p:txBody>
          <a:bodyPr/>
          <a:lstStyle/>
          <a:p>
            <a:r>
              <a:rPr lang="cs-CZ"/>
              <a:t>Kliknutím lze upravit styl.</a:t>
            </a:r>
          </a:p>
        </p:txBody>
      </p:sp>
      <p:sp>
        <p:nvSpPr>
          <p:cNvPr id="3" name="Zástupný text 2">
            <a:extLst>
              <a:ext uri="{FF2B5EF4-FFF2-40B4-BE49-F238E27FC236}">
                <a16:creationId xmlns:a16="http://schemas.microsoft.com/office/drawing/2014/main" id="{EB734422-4445-4C5D-9A1B-8AB3D616750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4" name="Zástupný obsah 3">
            <a:extLst>
              <a:ext uri="{FF2B5EF4-FFF2-40B4-BE49-F238E27FC236}">
                <a16:creationId xmlns:a16="http://schemas.microsoft.com/office/drawing/2014/main" id="{6C32CA40-22C0-4BA0-AC39-D9CF402D0C70}"/>
              </a:ext>
            </a:extLst>
          </p:cNvPr>
          <p:cNvSpPr>
            <a:spLocks noGrp="1"/>
          </p:cNvSpPr>
          <p:nvPr>
            <p:ph sz="half" idx="2"/>
          </p:nvPr>
        </p:nvSpPr>
        <p:spPr>
          <a:xfrm>
            <a:off x="839788" y="2505075"/>
            <a:ext cx="5157787" cy="368458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text 4">
            <a:extLst>
              <a:ext uri="{FF2B5EF4-FFF2-40B4-BE49-F238E27FC236}">
                <a16:creationId xmlns:a16="http://schemas.microsoft.com/office/drawing/2014/main" id="{E52895BE-19D6-4200-B4E3-1781BB07BE3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6" name="Zástupný obsah 5">
            <a:extLst>
              <a:ext uri="{FF2B5EF4-FFF2-40B4-BE49-F238E27FC236}">
                <a16:creationId xmlns:a16="http://schemas.microsoft.com/office/drawing/2014/main" id="{AD104CCB-AD9C-443C-A6B3-32CE76DABF54}"/>
              </a:ext>
            </a:extLst>
          </p:cNvPr>
          <p:cNvSpPr>
            <a:spLocks noGrp="1"/>
          </p:cNvSpPr>
          <p:nvPr>
            <p:ph sz="quarter" idx="4"/>
          </p:nvPr>
        </p:nvSpPr>
        <p:spPr>
          <a:xfrm>
            <a:off x="6172200" y="2505075"/>
            <a:ext cx="5183188" cy="368458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a:extLst>
              <a:ext uri="{FF2B5EF4-FFF2-40B4-BE49-F238E27FC236}">
                <a16:creationId xmlns:a16="http://schemas.microsoft.com/office/drawing/2014/main" id="{B50EFC74-E006-4A22-B654-44566C8BD83B}"/>
              </a:ext>
            </a:extLst>
          </p:cNvPr>
          <p:cNvSpPr>
            <a:spLocks noGrp="1"/>
          </p:cNvSpPr>
          <p:nvPr>
            <p:ph type="dt" sz="half" idx="10"/>
          </p:nvPr>
        </p:nvSpPr>
        <p:spPr/>
        <p:txBody>
          <a:bodyPr/>
          <a:lstStyle/>
          <a:p>
            <a:fld id="{B5A3A987-41E0-4A78-99F5-8216503CF7DF}" type="datetimeFigureOut">
              <a:rPr lang="cs-CZ" smtClean="0"/>
              <a:t>07.11.2023</a:t>
            </a:fld>
            <a:endParaRPr lang="cs-CZ"/>
          </a:p>
        </p:txBody>
      </p:sp>
      <p:sp>
        <p:nvSpPr>
          <p:cNvPr id="8" name="Zástupný symbol pro zápatí 7">
            <a:extLst>
              <a:ext uri="{FF2B5EF4-FFF2-40B4-BE49-F238E27FC236}">
                <a16:creationId xmlns:a16="http://schemas.microsoft.com/office/drawing/2014/main" id="{28C5C2F4-A257-4586-81BB-611A193741B2}"/>
              </a:ext>
            </a:extLst>
          </p:cNvPr>
          <p:cNvSpPr>
            <a:spLocks noGrp="1"/>
          </p:cNvSpPr>
          <p:nvPr>
            <p:ph type="ftr" sz="quarter" idx="11"/>
          </p:nvPr>
        </p:nvSpPr>
        <p:spPr/>
        <p:txBody>
          <a:bodyPr/>
          <a:lstStyle/>
          <a:p>
            <a:endParaRPr lang="cs-CZ"/>
          </a:p>
        </p:txBody>
      </p:sp>
      <p:sp>
        <p:nvSpPr>
          <p:cNvPr id="9" name="Zástupný symbol pro číslo snímku 8">
            <a:extLst>
              <a:ext uri="{FF2B5EF4-FFF2-40B4-BE49-F238E27FC236}">
                <a16:creationId xmlns:a16="http://schemas.microsoft.com/office/drawing/2014/main" id="{82A6BF2E-631C-48CB-90BC-9CF58B733135}"/>
              </a:ext>
            </a:extLst>
          </p:cNvPr>
          <p:cNvSpPr>
            <a:spLocks noGrp="1"/>
          </p:cNvSpPr>
          <p:nvPr>
            <p:ph type="sldNum" sz="quarter" idx="12"/>
          </p:nvPr>
        </p:nvSpPr>
        <p:spPr/>
        <p:txBody>
          <a:bodyPr/>
          <a:lstStyle/>
          <a:p>
            <a:fld id="{02F21C65-BDF3-4924-BFFB-A4373F6D55E0}" type="slidenum">
              <a:rPr lang="cs-CZ" smtClean="0"/>
              <a:t>‹#›</a:t>
            </a:fld>
            <a:endParaRPr lang="cs-CZ"/>
          </a:p>
        </p:txBody>
      </p:sp>
    </p:spTree>
    <p:extLst>
      <p:ext uri="{BB962C8B-B14F-4D97-AF65-F5344CB8AC3E}">
        <p14:creationId xmlns:p14="http://schemas.microsoft.com/office/powerpoint/2010/main" val="146598828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31AAC22-B817-4A0C-8B6B-C733A598A183}"/>
              </a:ext>
            </a:extLst>
          </p:cNvPr>
          <p:cNvSpPr>
            <a:spLocks noGrp="1"/>
          </p:cNvSpPr>
          <p:nvPr>
            <p:ph type="title"/>
          </p:nvPr>
        </p:nvSpPr>
        <p:spPr/>
        <p:txBody>
          <a:bodyPr/>
          <a:lstStyle/>
          <a:p>
            <a:r>
              <a:rPr lang="cs-CZ"/>
              <a:t>Kliknutím lze upravit styl.</a:t>
            </a:r>
          </a:p>
        </p:txBody>
      </p:sp>
      <p:sp>
        <p:nvSpPr>
          <p:cNvPr id="3" name="Zástupný symbol pro datum 2">
            <a:extLst>
              <a:ext uri="{FF2B5EF4-FFF2-40B4-BE49-F238E27FC236}">
                <a16:creationId xmlns:a16="http://schemas.microsoft.com/office/drawing/2014/main" id="{9B39263A-F099-4A71-9EDB-727B56043D6D}"/>
              </a:ext>
            </a:extLst>
          </p:cNvPr>
          <p:cNvSpPr>
            <a:spLocks noGrp="1"/>
          </p:cNvSpPr>
          <p:nvPr>
            <p:ph type="dt" sz="half" idx="10"/>
          </p:nvPr>
        </p:nvSpPr>
        <p:spPr/>
        <p:txBody>
          <a:bodyPr/>
          <a:lstStyle/>
          <a:p>
            <a:fld id="{B5A3A987-41E0-4A78-99F5-8216503CF7DF}" type="datetimeFigureOut">
              <a:rPr lang="cs-CZ" smtClean="0"/>
              <a:t>07.11.2023</a:t>
            </a:fld>
            <a:endParaRPr lang="cs-CZ"/>
          </a:p>
        </p:txBody>
      </p:sp>
      <p:sp>
        <p:nvSpPr>
          <p:cNvPr id="4" name="Zástupný symbol pro zápatí 3">
            <a:extLst>
              <a:ext uri="{FF2B5EF4-FFF2-40B4-BE49-F238E27FC236}">
                <a16:creationId xmlns:a16="http://schemas.microsoft.com/office/drawing/2014/main" id="{CC0E224D-A5BE-418C-BFCD-7AACE942FBEA}"/>
              </a:ext>
            </a:extLst>
          </p:cNvPr>
          <p:cNvSpPr>
            <a:spLocks noGrp="1"/>
          </p:cNvSpPr>
          <p:nvPr>
            <p:ph type="ftr" sz="quarter" idx="11"/>
          </p:nvPr>
        </p:nvSpPr>
        <p:spPr/>
        <p:txBody>
          <a:bodyPr/>
          <a:lstStyle/>
          <a:p>
            <a:endParaRPr lang="cs-CZ"/>
          </a:p>
        </p:txBody>
      </p:sp>
      <p:sp>
        <p:nvSpPr>
          <p:cNvPr id="5" name="Zástupný symbol pro číslo snímku 4">
            <a:extLst>
              <a:ext uri="{FF2B5EF4-FFF2-40B4-BE49-F238E27FC236}">
                <a16:creationId xmlns:a16="http://schemas.microsoft.com/office/drawing/2014/main" id="{F3F89246-FF8E-4EAE-82D1-B6942755554D}"/>
              </a:ext>
            </a:extLst>
          </p:cNvPr>
          <p:cNvSpPr>
            <a:spLocks noGrp="1"/>
          </p:cNvSpPr>
          <p:nvPr>
            <p:ph type="sldNum" sz="quarter" idx="12"/>
          </p:nvPr>
        </p:nvSpPr>
        <p:spPr/>
        <p:txBody>
          <a:bodyPr/>
          <a:lstStyle/>
          <a:p>
            <a:fld id="{02F21C65-BDF3-4924-BFFB-A4373F6D55E0}" type="slidenum">
              <a:rPr lang="cs-CZ" smtClean="0"/>
              <a:t>‹#›</a:t>
            </a:fld>
            <a:endParaRPr lang="cs-CZ"/>
          </a:p>
        </p:txBody>
      </p:sp>
    </p:spTree>
    <p:extLst>
      <p:ext uri="{BB962C8B-B14F-4D97-AF65-F5344CB8AC3E}">
        <p14:creationId xmlns:p14="http://schemas.microsoft.com/office/powerpoint/2010/main" val="242729285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a:extLst>
              <a:ext uri="{FF2B5EF4-FFF2-40B4-BE49-F238E27FC236}">
                <a16:creationId xmlns:a16="http://schemas.microsoft.com/office/drawing/2014/main" id="{2DD90844-AEC4-416E-998A-77DA96585A87}"/>
              </a:ext>
            </a:extLst>
          </p:cNvPr>
          <p:cNvSpPr>
            <a:spLocks noGrp="1"/>
          </p:cNvSpPr>
          <p:nvPr>
            <p:ph type="dt" sz="half" idx="10"/>
          </p:nvPr>
        </p:nvSpPr>
        <p:spPr/>
        <p:txBody>
          <a:bodyPr/>
          <a:lstStyle/>
          <a:p>
            <a:fld id="{B5A3A987-41E0-4A78-99F5-8216503CF7DF}" type="datetimeFigureOut">
              <a:rPr lang="cs-CZ" smtClean="0"/>
              <a:t>07.11.2023</a:t>
            </a:fld>
            <a:endParaRPr lang="cs-CZ"/>
          </a:p>
        </p:txBody>
      </p:sp>
      <p:sp>
        <p:nvSpPr>
          <p:cNvPr id="3" name="Zástupný symbol pro zápatí 2">
            <a:extLst>
              <a:ext uri="{FF2B5EF4-FFF2-40B4-BE49-F238E27FC236}">
                <a16:creationId xmlns:a16="http://schemas.microsoft.com/office/drawing/2014/main" id="{3A0E55C4-D66B-4FB9-8103-B3BE31723CB1}"/>
              </a:ext>
            </a:extLst>
          </p:cNvPr>
          <p:cNvSpPr>
            <a:spLocks noGrp="1"/>
          </p:cNvSpPr>
          <p:nvPr>
            <p:ph type="ftr" sz="quarter" idx="11"/>
          </p:nvPr>
        </p:nvSpPr>
        <p:spPr/>
        <p:txBody>
          <a:bodyPr/>
          <a:lstStyle/>
          <a:p>
            <a:endParaRPr lang="cs-CZ"/>
          </a:p>
        </p:txBody>
      </p:sp>
      <p:sp>
        <p:nvSpPr>
          <p:cNvPr id="4" name="Zástupný symbol pro číslo snímku 3">
            <a:extLst>
              <a:ext uri="{FF2B5EF4-FFF2-40B4-BE49-F238E27FC236}">
                <a16:creationId xmlns:a16="http://schemas.microsoft.com/office/drawing/2014/main" id="{9DD15128-BF13-4E1E-9AD5-5BC1326E72CA}"/>
              </a:ext>
            </a:extLst>
          </p:cNvPr>
          <p:cNvSpPr>
            <a:spLocks noGrp="1"/>
          </p:cNvSpPr>
          <p:nvPr>
            <p:ph type="sldNum" sz="quarter" idx="12"/>
          </p:nvPr>
        </p:nvSpPr>
        <p:spPr/>
        <p:txBody>
          <a:bodyPr/>
          <a:lstStyle/>
          <a:p>
            <a:fld id="{02F21C65-BDF3-4924-BFFB-A4373F6D55E0}" type="slidenum">
              <a:rPr lang="cs-CZ" smtClean="0"/>
              <a:t>‹#›</a:t>
            </a:fld>
            <a:endParaRPr lang="cs-CZ"/>
          </a:p>
        </p:txBody>
      </p:sp>
    </p:spTree>
    <p:extLst>
      <p:ext uri="{BB962C8B-B14F-4D97-AF65-F5344CB8AC3E}">
        <p14:creationId xmlns:p14="http://schemas.microsoft.com/office/powerpoint/2010/main" val="3938930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4EA9AAB-D6FF-4DF6-8C2B-A422885E4F45}"/>
              </a:ext>
            </a:extLst>
          </p:cNvPr>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obsah 2">
            <a:extLst>
              <a:ext uri="{FF2B5EF4-FFF2-40B4-BE49-F238E27FC236}">
                <a16:creationId xmlns:a16="http://schemas.microsoft.com/office/drawing/2014/main" id="{8EFA47EA-6D6A-4E0A-A975-10391E7C7C6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text 3">
            <a:extLst>
              <a:ext uri="{FF2B5EF4-FFF2-40B4-BE49-F238E27FC236}">
                <a16:creationId xmlns:a16="http://schemas.microsoft.com/office/drawing/2014/main" id="{6979B842-5C4B-4995-BC0F-FBB1B2FC134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Zástupný symbol pro datum 4">
            <a:extLst>
              <a:ext uri="{FF2B5EF4-FFF2-40B4-BE49-F238E27FC236}">
                <a16:creationId xmlns:a16="http://schemas.microsoft.com/office/drawing/2014/main" id="{C493D7D3-B95F-4AE1-8309-98AF67DD24DE}"/>
              </a:ext>
            </a:extLst>
          </p:cNvPr>
          <p:cNvSpPr>
            <a:spLocks noGrp="1"/>
          </p:cNvSpPr>
          <p:nvPr>
            <p:ph type="dt" sz="half" idx="10"/>
          </p:nvPr>
        </p:nvSpPr>
        <p:spPr/>
        <p:txBody>
          <a:bodyPr/>
          <a:lstStyle/>
          <a:p>
            <a:fld id="{B5A3A987-41E0-4A78-99F5-8216503CF7DF}" type="datetimeFigureOut">
              <a:rPr lang="cs-CZ" smtClean="0"/>
              <a:t>07.11.2023</a:t>
            </a:fld>
            <a:endParaRPr lang="cs-CZ"/>
          </a:p>
        </p:txBody>
      </p:sp>
      <p:sp>
        <p:nvSpPr>
          <p:cNvPr id="6" name="Zástupný symbol pro zápatí 5">
            <a:extLst>
              <a:ext uri="{FF2B5EF4-FFF2-40B4-BE49-F238E27FC236}">
                <a16:creationId xmlns:a16="http://schemas.microsoft.com/office/drawing/2014/main" id="{1F2C2BFC-5F85-4AB8-B4BA-31FB51067517}"/>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E555D79F-9812-40D3-AC0A-BD311B809CDB}"/>
              </a:ext>
            </a:extLst>
          </p:cNvPr>
          <p:cNvSpPr>
            <a:spLocks noGrp="1"/>
          </p:cNvSpPr>
          <p:nvPr>
            <p:ph type="sldNum" sz="quarter" idx="12"/>
          </p:nvPr>
        </p:nvSpPr>
        <p:spPr/>
        <p:txBody>
          <a:bodyPr/>
          <a:lstStyle/>
          <a:p>
            <a:fld id="{02F21C65-BDF3-4924-BFFB-A4373F6D55E0}" type="slidenum">
              <a:rPr lang="cs-CZ" smtClean="0"/>
              <a:t>‹#›</a:t>
            </a:fld>
            <a:endParaRPr lang="cs-CZ"/>
          </a:p>
        </p:txBody>
      </p:sp>
    </p:spTree>
    <p:extLst>
      <p:ext uri="{BB962C8B-B14F-4D97-AF65-F5344CB8AC3E}">
        <p14:creationId xmlns:p14="http://schemas.microsoft.com/office/powerpoint/2010/main" val="248429074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A810791-BA50-499D-B0C6-E885783E6CAA}"/>
              </a:ext>
            </a:extLst>
          </p:cNvPr>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obrázku 2">
            <a:extLst>
              <a:ext uri="{FF2B5EF4-FFF2-40B4-BE49-F238E27FC236}">
                <a16:creationId xmlns:a16="http://schemas.microsoft.com/office/drawing/2014/main" id="{7C8120E6-9856-4CAB-BD99-9CA6FA952BD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text 3">
            <a:extLst>
              <a:ext uri="{FF2B5EF4-FFF2-40B4-BE49-F238E27FC236}">
                <a16:creationId xmlns:a16="http://schemas.microsoft.com/office/drawing/2014/main" id="{70A314D6-5086-455F-BCB2-0374D758C5E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Zástupný symbol pro datum 4">
            <a:extLst>
              <a:ext uri="{FF2B5EF4-FFF2-40B4-BE49-F238E27FC236}">
                <a16:creationId xmlns:a16="http://schemas.microsoft.com/office/drawing/2014/main" id="{36C772FA-83DF-48A8-A1FB-7E258FB9B3DF}"/>
              </a:ext>
            </a:extLst>
          </p:cNvPr>
          <p:cNvSpPr>
            <a:spLocks noGrp="1"/>
          </p:cNvSpPr>
          <p:nvPr>
            <p:ph type="dt" sz="half" idx="10"/>
          </p:nvPr>
        </p:nvSpPr>
        <p:spPr/>
        <p:txBody>
          <a:bodyPr/>
          <a:lstStyle/>
          <a:p>
            <a:fld id="{B5A3A987-41E0-4A78-99F5-8216503CF7DF}" type="datetimeFigureOut">
              <a:rPr lang="cs-CZ" smtClean="0"/>
              <a:t>07.11.2023</a:t>
            </a:fld>
            <a:endParaRPr lang="cs-CZ"/>
          </a:p>
        </p:txBody>
      </p:sp>
      <p:sp>
        <p:nvSpPr>
          <p:cNvPr id="6" name="Zástupný symbol pro zápatí 5">
            <a:extLst>
              <a:ext uri="{FF2B5EF4-FFF2-40B4-BE49-F238E27FC236}">
                <a16:creationId xmlns:a16="http://schemas.microsoft.com/office/drawing/2014/main" id="{AA2D458C-293A-4F31-ACF4-DF876947694B}"/>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7028D4C0-1A80-4A65-8904-E73D63A91E71}"/>
              </a:ext>
            </a:extLst>
          </p:cNvPr>
          <p:cNvSpPr>
            <a:spLocks noGrp="1"/>
          </p:cNvSpPr>
          <p:nvPr>
            <p:ph type="sldNum" sz="quarter" idx="12"/>
          </p:nvPr>
        </p:nvSpPr>
        <p:spPr/>
        <p:txBody>
          <a:bodyPr/>
          <a:lstStyle/>
          <a:p>
            <a:fld id="{02F21C65-BDF3-4924-BFFB-A4373F6D55E0}" type="slidenum">
              <a:rPr lang="cs-CZ" smtClean="0"/>
              <a:t>‹#›</a:t>
            </a:fld>
            <a:endParaRPr lang="cs-CZ"/>
          </a:p>
        </p:txBody>
      </p:sp>
    </p:spTree>
    <p:extLst>
      <p:ext uri="{BB962C8B-B14F-4D97-AF65-F5344CB8AC3E}">
        <p14:creationId xmlns:p14="http://schemas.microsoft.com/office/powerpoint/2010/main" val="9927705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_navy">
    <p:spTree>
      <p:nvGrpSpPr>
        <p:cNvPr id="1" name=""/>
        <p:cNvGrpSpPr/>
        <p:nvPr/>
      </p:nvGrpSpPr>
      <p:grpSpPr>
        <a:xfrm>
          <a:off x="0" y="0"/>
          <a:ext cx="0" cy="0"/>
          <a:chOff x="0" y="0"/>
          <a:chExt cx="0" cy="0"/>
        </a:xfrm>
      </p:grpSpPr>
      <p:sp>
        <p:nvSpPr>
          <p:cNvPr id="4" name="Cadre 7">
            <a:extLst>
              <a:ext uri="{FF2B5EF4-FFF2-40B4-BE49-F238E27FC236}">
                <a16:creationId xmlns:a16="http://schemas.microsoft.com/office/drawing/2014/main" id="{1F1D126F-25A9-9A48-9E2B-60AEA4CE039E}"/>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 name="Nadpis 1">
            <a:extLst>
              <a:ext uri="{FF2B5EF4-FFF2-40B4-BE49-F238E27FC236}">
                <a16:creationId xmlns:a16="http://schemas.microsoft.com/office/drawing/2014/main" id="{ACF0FDA9-797E-CD45-B69A-7E6C60F8B83D}"/>
              </a:ext>
            </a:extLst>
          </p:cNvPr>
          <p:cNvSpPr>
            <a:spLocks noGrp="1"/>
          </p:cNvSpPr>
          <p:nvPr>
            <p:ph type="title" hasCustomPrompt="1"/>
          </p:nvPr>
        </p:nvSpPr>
        <p:spPr>
          <a:xfrm>
            <a:off x="119336" y="115888"/>
            <a:ext cx="11953327" cy="454025"/>
          </a:xfrm>
        </p:spPr>
        <p:txBody>
          <a:bodyPr/>
          <a:lstStyle>
            <a:lvl1pPr>
              <a:defRPr>
                <a:solidFill>
                  <a:schemeClr val="bg1"/>
                </a:solidFill>
              </a:defRPr>
            </a:lvl1pPr>
          </a:lstStyle>
          <a:p>
            <a:r>
              <a:rPr lang="cs-CZ" dirty="0"/>
              <a:t>SLIDE TITLE</a:t>
            </a:r>
          </a:p>
        </p:txBody>
      </p:sp>
      <p:sp>
        <p:nvSpPr>
          <p:cNvPr id="6" name="Zástupný symbol pro číslo snímku 5">
            <a:extLst>
              <a:ext uri="{FF2B5EF4-FFF2-40B4-BE49-F238E27FC236}">
                <a16:creationId xmlns:a16="http://schemas.microsoft.com/office/drawing/2014/main" id="{1DFE48E6-B787-48EF-A9B0-D85670A351E9}"/>
              </a:ext>
            </a:extLst>
          </p:cNvPr>
          <p:cNvSpPr txBox="1">
            <a:spLocks/>
          </p:cNvSpPr>
          <p:nvPr userDrawn="1"/>
        </p:nvSpPr>
        <p:spPr>
          <a:xfrm>
            <a:off x="-12824" y="6453336"/>
            <a:ext cx="2844800" cy="365125"/>
          </a:xfrm>
          <a:prstGeom prst="rect">
            <a:avLst/>
          </a:prstGeom>
        </p:spPr>
        <p:txBody>
          <a:bodyPr vert="horz" lIns="121920" tIns="60960" rIns="121920" bIns="60960" rtlCol="0" anchor="ctr"/>
          <a:lstStyle>
            <a:defPPr>
              <a:defRPr lang="cs-CZ"/>
            </a:defPPr>
            <a:lvl1pPr marL="0" algn="l" defTabSz="914400" rtl="0" eaLnBrk="1" latinLnBrk="0" hangingPunct="1">
              <a:defRPr sz="1200" kern="1200">
                <a:solidFill>
                  <a:srgbClr val="5F5F5F"/>
                </a:solidFill>
                <a:latin typeface="Calibri"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A2DB900-4F27-419C-B2D8-AAC4EB8D73BD}" type="slidenum">
              <a:rPr lang="cs-CZ" sz="1600" smtClean="0">
                <a:solidFill>
                  <a:schemeClr val="bg1"/>
                </a:solidFill>
                <a:latin typeface="+mj-lt"/>
              </a:rPr>
              <a:pPr/>
              <a:t>‹#›</a:t>
            </a:fld>
            <a:endParaRPr lang="cs-CZ" sz="1600" dirty="0">
              <a:solidFill>
                <a:schemeClr val="bg1"/>
              </a:solidFill>
              <a:latin typeface="+mj-lt"/>
            </a:endParaRPr>
          </a:p>
        </p:txBody>
      </p:sp>
    </p:spTree>
    <p:extLst>
      <p:ext uri="{BB962C8B-B14F-4D97-AF65-F5344CB8AC3E}">
        <p14:creationId xmlns:p14="http://schemas.microsoft.com/office/powerpoint/2010/main" val="1204758330"/>
      </p:ext>
    </p:extLst>
  </p:cSld>
  <p:clrMapOvr>
    <a:masterClrMapping/>
  </p:clrMapOvr>
  <p:extLst>
    <p:ext uri="{DCECCB84-F9BA-43D5-87BE-67443E8EF086}">
      <p15:sldGuideLst xmlns:p15="http://schemas.microsoft.com/office/powerpoint/2012/main"/>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58AF38A-62D8-46AB-9B36-39F4C9853869}"/>
              </a:ext>
            </a:extLst>
          </p:cNvPr>
          <p:cNvSpPr>
            <a:spLocks noGrp="1"/>
          </p:cNvSpPr>
          <p:nvPr>
            <p:ph type="title"/>
          </p:nvPr>
        </p:nvSpPr>
        <p:spPr/>
        <p:txBody>
          <a:bodyPr/>
          <a:lstStyle/>
          <a:p>
            <a:r>
              <a:rPr lang="cs-CZ"/>
              <a:t>Kliknutím lze upravit styl.</a:t>
            </a:r>
          </a:p>
        </p:txBody>
      </p:sp>
      <p:sp>
        <p:nvSpPr>
          <p:cNvPr id="3" name="Zástupný symbol pro svislý text 2">
            <a:extLst>
              <a:ext uri="{FF2B5EF4-FFF2-40B4-BE49-F238E27FC236}">
                <a16:creationId xmlns:a16="http://schemas.microsoft.com/office/drawing/2014/main" id="{272CA51E-2434-4D67-825C-A8ECA95D97A6}"/>
              </a:ext>
            </a:extLst>
          </p:cNvPr>
          <p:cNvSpPr>
            <a:spLocks noGrp="1"/>
          </p:cNvSpPr>
          <p:nvPr>
            <p:ph type="body" orient="vert" idx="1"/>
          </p:nvPr>
        </p:nvSpPr>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0C290F10-A3F1-4EAC-9445-D27C90E2820D}"/>
              </a:ext>
            </a:extLst>
          </p:cNvPr>
          <p:cNvSpPr>
            <a:spLocks noGrp="1"/>
          </p:cNvSpPr>
          <p:nvPr>
            <p:ph type="dt" sz="half" idx="10"/>
          </p:nvPr>
        </p:nvSpPr>
        <p:spPr/>
        <p:txBody>
          <a:bodyPr/>
          <a:lstStyle/>
          <a:p>
            <a:fld id="{B5A3A987-41E0-4A78-99F5-8216503CF7DF}" type="datetimeFigureOut">
              <a:rPr lang="cs-CZ" smtClean="0"/>
              <a:t>07.11.2023</a:t>
            </a:fld>
            <a:endParaRPr lang="cs-CZ"/>
          </a:p>
        </p:txBody>
      </p:sp>
      <p:sp>
        <p:nvSpPr>
          <p:cNvPr id="5" name="Zástupný symbol pro zápatí 4">
            <a:extLst>
              <a:ext uri="{FF2B5EF4-FFF2-40B4-BE49-F238E27FC236}">
                <a16:creationId xmlns:a16="http://schemas.microsoft.com/office/drawing/2014/main" id="{CFB04754-09CA-45C4-A49D-AEBE3E4212A8}"/>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EBE499DC-4D79-46FC-B466-2B2C03BC60BB}"/>
              </a:ext>
            </a:extLst>
          </p:cNvPr>
          <p:cNvSpPr>
            <a:spLocks noGrp="1"/>
          </p:cNvSpPr>
          <p:nvPr>
            <p:ph type="sldNum" sz="quarter" idx="12"/>
          </p:nvPr>
        </p:nvSpPr>
        <p:spPr/>
        <p:txBody>
          <a:bodyPr/>
          <a:lstStyle/>
          <a:p>
            <a:fld id="{02F21C65-BDF3-4924-BFFB-A4373F6D55E0}" type="slidenum">
              <a:rPr lang="cs-CZ" smtClean="0"/>
              <a:t>‹#›</a:t>
            </a:fld>
            <a:endParaRPr lang="cs-CZ"/>
          </a:p>
        </p:txBody>
      </p:sp>
    </p:spTree>
    <p:extLst>
      <p:ext uri="{BB962C8B-B14F-4D97-AF65-F5344CB8AC3E}">
        <p14:creationId xmlns:p14="http://schemas.microsoft.com/office/powerpoint/2010/main" val="129590021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a:extLst>
              <a:ext uri="{FF2B5EF4-FFF2-40B4-BE49-F238E27FC236}">
                <a16:creationId xmlns:a16="http://schemas.microsoft.com/office/drawing/2014/main" id="{C0D2ECE4-C95F-431E-9E92-3397E69E177F}"/>
              </a:ext>
            </a:extLst>
          </p:cNvPr>
          <p:cNvSpPr>
            <a:spLocks noGrp="1"/>
          </p:cNvSpPr>
          <p:nvPr>
            <p:ph type="title" orient="vert"/>
          </p:nvPr>
        </p:nvSpPr>
        <p:spPr>
          <a:xfrm>
            <a:off x="8724900" y="365125"/>
            <a:ext cx="2628900" cy="5811838"/>
          </a:xfrm>
        </p:spPr>
        <p:txBody>
          <a:bodyPr vert="eaVert"/>
          <a:lstStyle/>
          <a:p>
            <a:r>
              <a:rPr lang="cs-CZ"/>
              <a:t>Kliknutím lze upravit styl.</a:t>
            </a:r>
          </a:p>
        </p:txBody>
      </p:sp>
      <p:sp>
        <p:nvSpPr>
          <p:cNvPr id="3" name="Zástupný symbol pro svislý text 2">
            <a:extLst>
              <a:ext uri="{FF2B5EF4-FFF2-40B4-BE49-F238E27FC236}">
                <a16:creationId xmlns:a16="http://schemas.microsoft.com/office/drawing/2014/main" id="{9DF10C27-575E-4C06-B0A4-9B2236CFBFAF}"/>
              </a:ext>
            </a:extLst>
          </p:cNvPr>
          <p:cNvSpPr>
            <a:spLocks noGrp="1"/>
          </p:cNvSpPr>
          <p:nvPr>
            <p:ph type="body" orient="vert" idx="1"/>
          </p:nvPr>
        </p:nvSpPr>
        <p:spPr>
          <a:xfrm>
            <a:off x="838200" y="365125"/>
            <a:ext cx="7734300" cy="5811838"/>
          </a:xfrm>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4DC9C449-8B56-487E-A7DF-5CBCF2FB6922}"/>
              </a:ext>
            </a:extLst>
          </p:cNvPr>
          <p:cNvSpPr>
            <a:spLocks noGrp="1"/>
          </p:cNvSpPr>
          <p:nvPr>
            <p:ph type="dt" sz="half" idx="10"/>
          </p:nvPr>
        </p:nvSpPr>
        <p:spPr/>
        <p:txBody>
          <a:bodyPr/>
          <a:lstStyle/>
          <a:p>
            <a:fld id="{B5A3A987-41E0-4A78-99F5-8216503CF7DF}" type="datetimeFigureOut">
              <a:rPr lang="cs-CZ" smtClean="0"/>
              <a:t>07.11.2023</a:t>
            </a:fld>
            <a:endParaRPr lang="cs-CZ"/>
          </a:p>
        </p:txBody>
      </p:sp>
      <p:sp>
        <p:nvSpPr>
          <p:cNvPr id="5" name="Zástupný symbol pro zápatí 4">
            <a:extLst>
              <a:ext uri="{FF2B5EF4-FFF2-40B4-BE49-F238E27FC236}">
                <a16:creationId xmlns:a16="http://schemas.microsoft.com/office/drawing/2014/main" id="{65629BBF-E2AC-4F50-B545-EA46EF52B163}"/>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93A9878A-4ADC-493A-B435-50410E8B74BC}"/>
              </a:ext>
            </a:extLst>
          </p:cNvPr>
          <p:cNvSpPr>
            <a:spLocks noGrp="1"/>
          </p:cNvSpPr>
          <p:nvPr>
            <p:ph type="sldNum" sz="quarter" idx="12"/>
          </p:nvPr>
        </p:nvSpPr>
        <p:spPr/>
        <p:txBody>
          <a:bodyPr/>
          <a:lstStyle/>
          <a:p>
            <a:fld id="{02F21C65-BDF3-4924-BFFB-A4373F6D55E0}" type="slidenum">
              <a:rPr lang="cs-CZ" smtClean="0"/>
              <a:t>‹#›</a:t>
            </a:fld>
            <a:endParaRPr lang="cs-CZ"/>
          </a:p>
        </p:txBody>
      </p:sp>
    </p:spTree>
    <p:extLst>
      <p:ext uri="{BB962C8B-B14F-4D97-AF65-F5344CB8AC3E}">
        <p14:creationId xmlns:p14="http://schemas.microsoft.com/office/powerpoint/2010/main" val="348524633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268454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Full Image">
    <p:spTree>
      <p:nvGrpSpPr>
        <p:cNvPr id="1" name=""/>
        <p:cNvGrpSpPr/>
        <p:nvPr/>
      </p:nvGrpSpPr>
      <p:grpSpPr>
        <a:xfrm>
          <a:off x="0" y="0"/>
          <a:ext cx="0" cy="0"/>
          <a:chOff x="0" y="0"/>
          <a:chExt cx="0" cy="0"/>
        </a:xfrm>
      </p:grpSpPr>
      <p:sp>
        <p:nvSpPr>
          <p:cNvPr id="2" name="Picture Placeholder 8">
            <a:extLst>
              <a:ext uri="{FF2B5EF4-FFF2-40B4-BE49-F238E27FC236}">
                <a16:creationId xmlns:a16="http://schemas.microsoft.com/office/drawing/2014/main" id="{D9DD6903-31DD-5348-931E-827644FF87FE}"/>
              </a:ext>
            </a:extLst>
          </p:cNvPr>
          <p:cNvSpPr>
            <a:spLocks noGrp="1"/>
          </p:cNvSpPr>
          <p:nvPr>
            <p:ph type="pic" sz="quarter" idx="14"/>
          </p:nvPr>
        </p:nvSpPr>
        <p:spPr>
          <a:xfrm>
            <a:off x="-179214" y="-189186"/>
            <a:ext cx="12550427" cy="7236372"/>
          </a:xfrm>
          <a:prstGeom prst="rect">
            <a:avLst/>
          </a:prstGeom>
          <a:blipFill>
            <a:blip r:embed="rId2"/>
            <a:stretch>
              <a:fillRect/>
            </a:stretch>
          </a:blipFill>
        </p:spPr>
        <p:txBody>
          <a:bodyPr>
            <a:normAutofit/>
          </a:bodyPr>
          <a:lstStyle>
            <a:lvl1pPr>
              <a:defRPr sz="1051"/>
            </a:lvl1pPr>
          </a:lstStyle>
          <a:p>
            <a:endParaRPr lang="en-US" dirty="0"/>
          </a:p>
        </p:txBody>
      </p:sp>
    </p:spTree>
    <p:extLst>
      <p:ext uri="{BB962C8B-B14F-4D97-AF65-F5344CB8AC3E}">
        <p14:creationId xmlns:p14="http://schemas.microsoft.com/office/powerpoint/2010/main" val="240847629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Slide">
    <p:spTree>
      <p:nvGrpSpPr>
        <p:cNvPr id="1" name=""/>
        <p:cNvGrpSpPr/>
        <p:nvPr/>
      </p:nvGrpSpPr>
      <p:grpSpPr>
        <a:xfrm>
          <a:off x="0" y="0"/>
          <a:ext cx="0" cy="0"/>
          <a:chOff x="0" y="0"/>
          <a:chExt cx="0" cy="0"/>
        </a:xfrm>
      </p:grpSpPr>
      <p:sp>
        <p:nvSpPr>
          <p:cNvPr id="2" name="Picture Placeholder 8">
            <a:extLst>
              <a:ext uri="{FF2B5EF4-FFF2-40B4-BE49-F238E27FC236}">
                <a16:creationId xmlns:a16="http://schemas.microsoft.com/office/drawing/2014/main" id="{D9DD6903-31DD-5348-931E-827644FF87FE}"/>
              </a:ext>
            </a:extLst>
          </p:cNvPr>
          <p:cNvSpPr>
            <a:spLocks noGrp="1"/>
          </p:cNvSpPr>
          <p:nvPr>
            <p:ph type="pic" sz="quarter" idx="14"/>
          </p:nvPr>
        </p:nvSpPr>
        <p:spPr>
          <a:xfrm>
            <a:off x="0" y="2497158"/>
            <a:ext cx="8451783" cy="3497241"/>
          </a:xfrm>
          <a:prstGeom prst="rect">
            <a:avLst/>
          </a:prstGeom>
          <a:solidFill>
            <a:schemeClr val="bg1">
              <a:lumMod val="95000"/>
            </a:schemeClr>
          </a:solidFill>
        </p:spPr>
        <p:txBody>
          <a:bodyPr>
            <a:normAutofit/>
          </a:bodyPr>
          <a:lstStyle>
            <a:lvl1pPr>
              <a:defRPr sz="1051"/>
            </a:lvl1pPr>
          </a:lstStyle>
          <a:p>
            <a:endParaRPr lang="en-US"/>
          </a:p>
        </p:txBody>
      </p:sp>
    </p:spTree>
    <p:extLst>
      <p:ext uri="{BB962C8B-B14F-4D97-AF65-F5344CB8AC3E}">
        <p14:creationId xmlns:p14="http://schemas.microsoft.com/office/powerpoint/2010/main" val="276109985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1_Slide">
    <p:spTree>
      <p:nvGrpSpPr>
        <p:cNvPr id="1" name=""/>
        <p:cNvGrpSpPr/>
        <p:nvPr/>
      </p:nvGrpSpPr>
      <p:grpSpPr>
        <a:xfrm>
          <a:off x="0" y="0"/>
          <a:ext cx="0" cy="0"/>
          <a:chOff x="0" y="0"/>
          <a:chExt cx="0" cy="0"/>
        </a:xfrm>
      </p:grpSpPr>
      <p:sp>
        <p:nvSpPr>
          <p:cNvPr id="2" name="Picture Placeholder 8">
            <a:extLst>
              <a:ext uri="{FF2B5EF4-FFF2-40B4-BE49-F238E27FC236}">
                <a16:creationId xmlns:a16="http://schemas.microsoft.com/office/drawing/2014/main" id="{D9DD6903-31DD-5348-931E-827644FF87FE}"/>
              </a:ext>
            </a:extLst>
          </p:cNvPr>
          <p:cNvSpPr>
            <a:spLocks noGrp="1"/>
          </p:cNvSpPr>
          <p:nvPr>
            <p:ph type="pic" sz="quarter" idx="14"/>
          </p:nvPr>
        </p:nvSpPr>
        <p:spPr>
          <a:xfrm>
            <a:off x="1" y="863601"/>
            <a:ext cx="6095999" cy="5994400"/>
          </a:xfrm>
          <a:prstGeom prst="rect">
            <a:avLst/>
          </a:prstGeom>
          <a:solidFill>
            <a:schemeClr val="bg1">
              <a:lumMod val="95000"/>
            </a:schemeClr>
          </a:solidFill>
        </p:spPr>
        <p:txBody>
          <a:bodyPr>
            <a:normAutofit/>
          </a:bodyPr>
          <a:lstStyle>
            <a:lvl1pPr>
              <a:defRPr sz="1051"/>
            </a:lvl1pPr>
          </a:lstStyle>
          <a:p>
            <a:endParaRPr lang="en-US"/>
          </a:p>
        </p:txBody>
      </p:sp>
    </p:spTree>
    <p:extLst>
      <p:ext uri="{BB962C8B-B14F-4D97-AF65-F5344CB8AC3E}">
        <p14:creationId xmlns:p14="http://schemas.microsoft.com/office/powerpoint/2010/main" val="394296548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2_Slide">
    <p:spTree>
      <p:nvGrpSpPr>
        <p:cNvPr id="1" name=""/>
        <p:cNvGrpSpPr/>
        <p:nvPr/>
      </p:nvGrpSpPr>
      <p:grpSpPr>
        <a:xfrm>
          <a:off x="0" y="0"/>
          <a:ext cx="0" cy="0"/>
          <a:chOff x="0" y="0"/>
          <a:chExt cx="0" cy="0"/>
        </a:xfrm>
      </p:grpSpPr>
      <p:sp>
        <p:nvSpPr>
          <p:cNvPr id="2" name="Picture Placeholder 8">
            <a:extLst>
              <a:ext uri="{FF2B5EF4-FFF2-40B4-BE49-F238E27FC236}">
                <a16:creationId xmlns:a16="http://schemas.microsoft.com/office/drawing/2014/main" id="{D9DD6903-31DD-5348-931E-827644FF87FE}"/>
              </a:ext>
            </a:extLst>
          </p:cNvPr>
          <p:cNvSpPr>
            <a:spLocks noGrp="1"/>
          </p:cNvSpPr>
          <p:nvPr>
            <p:ph type="pic" sz="quarter" idx="14"/>
          </p:nvPr>
        </p:nvSpPr>
        <p:spPr>
          <a:xfrm>
            <a:off x="936869" y="914401"/>
            <a:ext cx="5159131" cy="5029200"/>
          </a:xfrm>
          <a:prstGeom prst="rect">
            <a:avLst/>
          </a:prstGeom>
          <a:solidFill>
            <a:schemeClr val="bg1">
              <a:lumMod val="95000"/>
            </a:schemeClr>
          </a:solidFill>
        </p:spPr>
        <p:txBody>
          <a:bodyPr>
            <a:normAutofit/>
          </a:bodyPr>
          <a:lstStyle>
            <a:lvl1pPr>
              <a:defRPr sz="1051"/>
            </a:lvl1pPr>
          </a:lstStyle>
          <a:p>
            <a:endParaRPr lang="en-US"/>
          </a:p>
        </p:txBody>
      </p:sp>
    </p:spTree>
    <p:extLst>
      <p:ext uri="{BB962C8B-B14F-4D97-AF65-F5344CB8AC3E}">
        <p14:creationId xmlns:p14="http://schemas.microsoft.com/office/powerpoint/2010/main" val="174105726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3_Slide">
    <p:spTree>
      <p:nvGrpSpPr>
        <p:cNvPr id="1" name=""/>
        <p:cNvGrpSpPr/>
        <p:nvPr/>
      </p:nvGrpSpPr>
      <p:grpSpPr>
        <a:xfrm>
          <a:off x="0" y="0"/>
          <a:ext cx="0" cy="0"/>
          <a:chOff x="0" y="0"/>
          <a:chExt cx="0" cy="0"/>
        </a:xfrm>
      </p:grpSpPr>
      <p:sp>
        <p:nvSpPr>
          <p:cNvPr id="2" name="Picture Placeholder 8">
            <a:extLst>
              <a:ext uri="{FF2B5EF4-FFF2-40B4-BE49-F238E27FC236}">
                <a16:creationId xmlns:a16="http://schemas.microsoft.com/office/drawing/2014/main" id="{D9DD6903-31DD-5348-931E-827644FF87FE}"/>
              </a:ext>
            </a:extLst>
          </p:cNvPr>
          <p:cNvSpPr>
            <a:spLocks noGrp="1"/>
          </p:cNvSpPr>
          <p:nvPr>
            <p:ph type="pic" sz="quarter" idx="14"/>
          </p:nvPr>
        </p:nvSpPr>
        <p:spPr>
          <a:xfrm>
            <a:off x="6096000" y="914401"/>
            <a:ext cx="5159131" cy="5029200"/>
          </a:xfrm>
          <a:prstGeom prst="rect">
            <a:avLst/>
          </a:prstGeom>
          <a:solidFill>
            <a:schemeClr val="bg1">
              <a:lumMod val="95000"/>
            </a:schemeClr>
          </a:solidFill>
        </p:spPr>
        <p:txBody>
          <a:bodyPr>
            <a:normAutofit/>
          </a:bodyPr>
          <a:lstStyle>
            <a:lvl1pPr>
              <a:defRPr sz="1051"/>
            </a:lvl1pPr>
          </a:lstStyle>
          <a:p>
            <a:endParaRPr lang="en-US"/>
          </a:p>
        </p:txBody>
      </p:sp>
    </p:spTree>
    <p:extLst>
      <p:ext uri="{BB962C8B-B14F-4D97-AF65-F5344CB8AC3E}">
        <p14:creationId xmlns:p14="http://schemas.microsoft.com/office/powerpoint/2010/main" val="354130682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4_Slide">
    <p:spTree>
      <p:nvGrpSpPr>
        <p:cNvPr id="1" name=""/>
        <p:cNvGrpSpPr/>
        <p:nvPr/>
      </p:nvGrpSpPr>
      <p:grpSpPr>
        <a:xfrm>
          <a:off x="0" y="0"/>
          <a:ext cx="0" cy="0"/>
          <a:chOff x="0" y="0"/>
          <a:chExt cx="0" cy="0"/>
        </a:xfrm>
      </p:grpSpPr>
      <p:sp>
        <p:nvSpPr>
          <p:cNvPr id="2" name="Picture Placeholder 8">
            <a:extLst>
              <a:ext uri="{FF2B5EF4-FFF2-40B4-BE49-F238E27FC236}">
                <a16:creationId xmlns:a16="http://schemas.microsoft.com/office/drawing/2014/main" id="{D9DD6903-31DD-5348-931E-827644FF87FE}"/>
              </a:ext>
            </a:extLst>
          </p:cNvPr>
          <p:cNvSpPr>
            <a:spLocks noGrp="1"/>
          </p:cNvSpPr>
          <p:nvPr>
            <p:ph type="pic" sz="quarter" idx="14"/>
          </p:nvPr>
        </p:nvSpPr>
        <p:spPr>
          <a:xfrm>
            <a:off x="936869" y="914401"/>
            <a:ext cx="5159131" cy="5029200"/>
          </a:xfrm>
          <a:prstGeom prst="rect">
            <a:avLst/>
          </a:prstGeom>
          <a:solidFill>
            <a:schemeClr val="bg1">
              <a:lumMod val="95000"/>
            </a:schemeClr>
          </a:solidFill>
        </p:spPr>
        <p:txBody>
          <a:bodyPr>
            <a:normAutofit/>
          </a:bodyPr>
          <a:lstStyle>
            <a:lvl1pPr>
              <a:defRPr sz="1051"/>
            </a:lvl1pPr>
          </a:lstStyle>
          <a:p>
            <a:endParaRPr lang="en-US"/>
          </a:p>
        </p:txBody>
      </p:sp>
    </p:spTree>
    <p:extLst>
      <p:ext uri="{BB962C8B-B14F-4D97-AF65-F5344CB8AC3E}">
        <p14:creationId xmlns:p14="http://schemas.microsoft.com/office/powerpoint/2010/main" val="4218503644"/>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5_Slide">
    <p:spTree>
      <p:nvGrpSpPr>
        <p:cNvPr id="1" name=""/>
        <p:cNvGrpSpPr/>
        <p:nvPr/>
      </p:nvGrpSpPr>
      <p:grpSpPr>
        <a:xfrm>
          <a:off x="0" y="0"/>
          <a:ext cx="0" cy="0"/>
          <a:chOff x="0" y="0"/>
          <a:chExt cx="0" cy="0"/>
        </a:xfrm>
      </p:grpSpPr>
      <p:sp>
        <p:nvSpPr>
          <p:cNvPr id="2" name="Picture Placeholder 8">
            <a:extLst>
              <a:ext uri="{FF2B5EF4-FFF2-40B4-BE49-F238E27FC236}">
                <a16:creationId xmlns:a16="http://schemas.microsoft.com/office/drawing/2014/main" id="{D9DD6903-31DD-5348-931E-827644FF87FE}"/>
              </a:ext>
            </a:extLst>
          </p:cNvPr>
          <p:cNvSpPr>
            <a:spLocks noGrp="1"/>
          </p:cNvSpPr>
          <p:nvPr>
            <p:ph type="pic" sz="quarter" idx="14"/>
          </p:nvPr>
        </p:nvSpPr>
        <p:spPr>
          <a:xfrm>
            <a:off x="6096000" y="914401"/>
            <a:ext cx="5159131" cy="5029200"/>
          </a:xfrm>
          <a:prstGeom prst="rect">
            <a:avLst/>
          </a:prstGeom>
          <a:solidFill>
            <a:schemeClr val="bg1">
              <a:lumMod val="95000"/>
            </a:schemeClr>
          </a:solidFill>
        </p:spPr>
        <p:txBody>
          <a:bodyPr>
            <a:normAutofit/>
          </a:bodyPr>
          <a:lstStyle>
            <a:lvl1pPr>
              <a:defRPr sz="1051"/>
            </a:lvl1pPr>
          </a:lstStyle>
          <a:p>
            <a:endParaRPr lang="en-US"/>
          </a:p>
        </p:txBody>
      </p:sp>
    </p:spTree>
    <p:extLst>
      <p:ext uri="{BB962C8B-B14F-4D97-AF65-F5344CB8AC3E}">
        <p14:creationId xmlns:p14="http://schemas.microsoft.com/office/powerpoint/2010/main" val="41519144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_text_navy">
    <p:spTree>
      <p:nvGrpSpPr>
        <p:cNvPr id="1" name=""/>
        <p:cNvGrpSpPr/>
        <p:nvPr/>
      </p:nvGrpSpPr>
      <p:grpSpPr>
        <a:xfrm>
          <a:off x="0" y="0"/>
          <a:ext cx="0" cy="0"/>
          <a:chOff x="0" y="0"/>
          <a:chExt cx="0" cy="0"/>
        </a:xfrm>
      </p:grpSpPr>
      <p:sp>
        <p:nvSpPr>
          <p:cNvPr id="8" name="Zástupný symbol pro číslo snímku 5">
            <a:extLst>
              <a:ext uri="{FF2B5EF4-FFF2-40B4-BE49-F238E27FC236}">
                <a16:creationId xmlns:a16="http://schemas.microsoft.com/office/drawing/2014/main" id="{CAE32C26-8439-479C-916D-B38AFA7A401E}"/>
              </a:ext>
            </a:extLst>
          </p:cNvPr>
          <p:cNvSpPr txBox="1">
            <a:spLocks/>
          </p:cNvSpPr>
          <p:nvPr userDrawn="1"/>
        </p:nvSpPr>
        <p:spPr>
          <a:xfrm>
            <a:off x="-12824" y="6453336"/>
            <a:ext cx="2844800" cy="365125"/>
          </a:xfrm>
          <a:prstGeom prst="rect">
            <a:avLst/>
          </a:prstGeom>
        </p:spPr>
        <p:txBody>
          <a:bodyPr vert="horz" lIns="121920" tIns="60960" rIns="121920" bIns="60960" rtlCol="0" anchor="ctr"/>
          <a:lstStyle>
            <a:defPPr>
              <a:defRPr lang="cs-CZ"/>
            </a:defPPr>
            <a:lvl1pPr marL="0" algn="l" defTabSz="914400" rtl="0" eaLnBrk="1" latinLnBrk="0" hangingPunct="1">
              <a:defRPr sz="1200" kern="1200">
                <a:solidFill>
                  <a:srgbClr val="5F5F5F"/>
                </a:solidFill>
                <a:latin typeface="Calibri"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A2DB900-4F27-419C-B2D8-AAC4EB8D73BD}" type="slidenum">
              <a:rPr lang="cs-CZ" sz="1600" smtClean="0">
                <a:solidFill>
                  <a:schemeClr val="bg1"/>
                </a:solidFill>
                <a:latin typeface="+mn-lt"/>
              </a:rPr>
              <a:pPr/>
              <a:t>‹#›</a:t>
            </a:fld>
            <a:endParaRPr lang="cs-CZ" sz="1600" dirty="0">
              <a:solidFill>
                <a:schemeClr val="bg1"/>
              </a:solidFill>
              <a:latin typeface="+mn-lt"/>
            </a:endParaRPr>
          </a:p>
        </p:txBody>
      </p:sp>
      <p:sp>
        <p:nvSpPr>
          <p:cNvPr id="7" name="Nadpis 1">
            <a:extLst>
              <a:ext uri="{FF2B5EF4-FFF2-40B4-BE49-F238E27FC236}">
                <a16:creationId xmlns:a16="http://schemas.microsoft.com/office/drawing/2014/main" id="{D7204925-7250-47E7-890F-33B64CDBD6D3}"/>
              </a:ext>
            </a:extLst>
          </p:cNvPr>
          <p:cNvSpPr>
            <a:spLocks noGrp="1"/>
          </p:cNvSpPr>
          <p:nvPr>
            <p:ph type="title" hasCustomPrompt="1"/>
          </p:nvPr>
        </p:nvSpPr>
        <p:spPr>
          <a:xfrm>
            <a:off x="119336" y="115888"/>
            <a:ext cx="11953327" cy="454025"/>
          </a:xfrm>
        </p:spPr>
        <p:txBody>
          <a:bodyPr/>
          <a:lstStyle>
            <a:lvl1pPr>
              <a:defRPr>
                <a:solidFill>
                  <a:schemeClr val="bg1"/>
                </a:solidFill>
              </a:defRPr>
            </a:lvl1pPr>
          </a:lstStyle>
          <a:p>
            <a:r>
              <a:rPr lang="cs-CZ" dirty="0"/>
              <a:t>SLIDE TITLE</a:t>
            </a:r>
          </a:p>
        </p:txBody>
      </p:sp>
      <p:sp>
        <p:nvSpPr>
          <p:cNvPr id="11" name="Zástupný symbol pro obsah 10">
            <a:extLst>
              <a:ext uri="{FF2B5EF4-FFF2-40B4-BE49-F238E27FC236}">
                <a16:creationId xmlns:a16="http://schemas.microsoft.com/office/drawing/2014/main" id="{3AAA38DB-6D26-43F5-948F-5A3E7269C1C7}"/>
              </a:ext>
            </a:extLst>
          </p:cNvPr>
          <p:cNvSpPr>
            <a:spLocks noGrp="1"/>
          </p:cNvSpPr>
          <p:nvPr>
            <p:ph sz="quarter" idx="19" hasCustomPrompt="1"/>
          </p:nvPr>
        </p:nvSpPr>
        <p:spPr>
          <a:xfrm>
            <a:off x="119336" y="764705"/>
            <a:ext cx="11953327" cy="5582716"/>
          </a:xfrm>
          <a:prstGeom prst="rect">
            <a:avLst/>
          </a:prstGeom>
        </p:spPr>
        <p:txBody>
          <a:bodyPr lIns="0" tIns="0" rIns="0" bIns="0"/>
          <a:lstStyle>
            <a:lvl1pPr marL="374650" indent="-285750">
              <a:lnSpc>
                <a:spcPct val="100000"/>
              </a:lnSpc>
              <a:spcBef>
                <a:spcPts val="432"/>
              </a:spcBef>
              <a:buFont typeface="Wingdings" panose="05000000000000000000" pitchFamily="2" charset="2"/>
              <a:buChar char="§"/>
              <a:tabLst/>
              <a:defRPr sz="1800">
                <a:solidFill>
                  <a:schemeClr val="bg1"/>
                </a:solidFill>
                <a:latin typeface="Arial" panose="020B0604020202020204" pitchFamily="34" charset="0"/>
                <a:cs typeface="Arial" panose="020B0604020202020204" pitchFamily="34" charset="0"/>
              </a:defRPr>
            </a:lvl1pPr>
            <a:lvl2pPr marL="642937" indent="-285750">
              <a:lnSpc>
                <a:spcPct val="100000"/>
              </a:lnSpc>
              <a:spcBef>
                <a:spcPts val="432"/>
              </a:spcBef>
              <a:buFont typeface="Arial" panose="020B0604020202020204" pitchFamily="34" charset="0"/>
              <a:buChar char="–"/>
              <a:tabLst>
                <a:tab pos="1343025" algn="l"/>
              </a:tabLst>
              <a:defRPr sz="1800">
                <a:solidFill>
                  <a:schemeClr val="bg1"/>
                </a:solidFill>
                <a:latin typeface="Arial" panose="020B0604020202020204" pitchFamily="34" charset="0"/>
                <a:cs typeface="Arial" panose="020B0604020202020204" pitchFamily="34" charset="0"/>
              </a:defRPr>
            </a:lvl2pPr>
            <a:lvl3pPr marL="1202207" indent="-239173">
              <a:buSzPct val="80000"/>
              <a:buFont typeface="Courier New" panose="02070309020205020404" pitchFamily="49" charset="0"/>
              <a:buChar char="o"/>
              <a:defRPr sz="1867">
                <a:solidFill>
                  <a:srgbClr val="404040"/>
                </a:solidFill>
                <a:latin typeface="Arial" panose="020B0604020202020204" pitchFamily="34" charset="0"/>
                <a:cs typeface="Arial" panose="020B0604020202020204" pitchFamily="34" charset="0"/>
              </a:defRPr>
            </a:lvl3pPr>
            <a:lvl4pPr marL="1667850" indent="-239173">
              <a:buSzPct val="90000"/>
              <a:defRPr sz="1600">
                <a:solidFill>
                  <a:srgbClr val="404040"/>
                </a:solidFill>
                <a:latin typeface="Arial" panose="020B0604020202020204" pitchFamily="34" charset="0"/>
                <a:cs typeface="Arial" panose="020B0604020202020204" pitchFamily="34" charset="0"/>
              </a:defRPr>
            </a:lvl4pPr>
            <a:lvl5pPr>
              <a:defRPr>
                <a:solidFill>
                  <a:srgbClr val="404040"/>
                </a:solidFill>
              </a:defRPr>
            </a:lvl5pPr>
          </a:lstStyle>
          <a:p>
            <a:pPr lvl="0"/>
            <a:r>
              <a:rPr lang="cs-CZ" dirty="0"/>
              <a:t>Klepnutím lze upravit styly předlohy textu.</a:t>
            </a:r>
          </a:p>
          <a:p>
            <a:pPr lvl="1"/>
            <a:r>
              <a:rPr lang="cs-CZ" dirty="0"/>
              <a:t>Druhá úroveň</a:t>
            </a:r>
          </a:p>
        </p:txBody>
      </p:sp>
      <p:sp>
        <p:nvSpPr>
          <p:cNvPr id="14" name="Cadre 7">
            <a:extLst>
              <a:ext uri="{FF2B5EF4-FFF2-40B4-BE49-F238E27FC236}">
                <a16:creationId xmlns:a16="http://schemas.microsoft.com/office/drawing/2014/main" id="{048241AB-3104-4748-A476-1E2517C8C19A}"/>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Tree>
    <p:extLst>
      <p:ext uri="{BB962C8B-B14F-4D97-AF65-F5344CB8AC3E}">
        <p14:creationId xmlns:p14="http://schemas.microsoft.com/office/powerpoint/2010/main" val="3348634895"/>
      </p:ext>
    </p:extLst>
  </p:cSld>
  <p:clrMapOvr>
    <a:masterClrMapping/>
  </p:clrMapOvr>
  <p:extLst>
    <p:ext uri="{DCECCB84-F9BA-43D5-87BE-67443E8EF086}">
      <p15:sldGuideLst xmlns:p15="http://schemas.microsoft.com/office/powerpoint/2012/main"/>
    </p:ext>
  </p:extLst>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6_Slide">
    <p:spTree>
      <p:nvGrpSpPr>
        <p:cNvPr id="1" name=""/>
        <p:cNvGrpSpPr/>
        <p:nvPr/>
      </p:nvGrpSpPr>
      <p:grpSpPr>
        <a:xfrm>
          <a:off x="0" y="0"/>
          <a:ext cx="0" cy="0"/>
          <a:chOff x="0" y="0"/>
          <a:chExt cx="0" cy="0"/>
        </a:xfrm>
      </p:grpSpPr>
      <p:sp>
        <p:nvSpPr>
          <p:cNvPr id="2" name="Picture Placeholder 8">
            <a:extLst>
              <a:ext uri="{FF2B5EF4-FFF2-40B4-BE49-F238E27FC236}">
                <a16:creationId xmlns:a16="http://schemas.microsoft.com/office/drawing/2014/main" id="{D9DD6903-31DD-5348-931E-827644FF87FE}"/>
              </a:ext>
            </a:extLst>
          </p:cNvPr>
          <p:cNvSpPr>
            <a:spLocks noGrp="1"/>
          </p:cNvSpPr>
          <p:nvPr>
            <p:ph type="pic" sz="quarter" idx="14"/>
          </p:nvPr>
        </p:nvSpPr>
        <p:spPr>
          <a:xfrm>
            <a:off x="0" y="0"/>
            <a:ext cx="5270058" cy="5995447"/>
          </a:xfrm>
          <a:prstGeom prst="rect">
            <a:avLst/>
          </a:prstGeom>
          <a:solidFill>
            <a:schemeClr val="bg1">
              <a:lumMod val="95000"/>
            </a:schemeClr>
          </a:solidFill>
        </p:spPr>
        <p:txBody>
          <a:bodyPr>
            <a:normAutofit/>
          </a:bodyPr>
          <a:lstStyle>
            <a:lvl1pPr>
              <a:defRPr sz="1051"/>
            </a:lvl1pPr>
          </a:lstStyle>
          <a:p>
            <a:endParaRPr lang="en-US"/>
          </a:p>
        </p:txBody>
      </p:sp>
    </p:spTree>
    <p:extLst>
      <p:ext uri="{BB962C8B-B14F-4D97-AF65-F5344CB8AC3E}">
        <p14:creationId xmlns:p14="http://schemas.microsoft.com/office/powerpoint/2010/main" val="1919589165"/>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7_Slide">
    <p:spTree>
      <p:nvGrpSpPr>
        <p:cNvPr id="1" name=""/>
        <p:cNvGrpSpPr/>
        <p:nvPr/>
      </p:nvGrpSpPr>
      <p:grpSpPr>
        <a:xfrm>
          <a:off x="0" y="0"/>
          <a:ext cx="0" cy="0"/>
          <a:chOff x="0" y="0"/>
          <a:chExt cx="0" cy="0"/>
        </a:xfrm>
      </p:grpSpPr>
      <p:sp>
        <p:nvSpPr>
          <p:cNvPr id="2" name="Picture Placeholder 8">
            <a:extLst>
              <a:ext uri="{FF2B5EF4-FFF2-40B4-BE49-F238E27FC236}">
                <a16:creationId xmlns:a16="http://schemas.microsoft.com/office/drawing/2014/main" id="{D9DD6903-31DD-5348-931E-827644FF87FE}"/>
              </a:ext>
            </a:extLst>
          </p:cNvPr>
          <p:cNvSpPr>
            <a:spLocks noGrp="1"/>
          </p:cNvSpPr>
          <p:nvPr>
            <p:ph type="pic" sz="quarter" idx="14"/>
          </p:nvPr>
        </p:nvSpPr>
        <p:spPr>
          <a:xfrm>
            <a:off x="5030510" y="0"/>
            <a:ext cx="7161490" cy="3346450"/>
          </a:xfrm>
          <a:prstGeom prst="rect">
            <a:avLst/>
          </a:prstGeom>
          <a:solidFill>
            <a:schemeClr val="bg1">
              <a:lumMod val="95000"/>
            </a:schemeClr>
          </a:solidFill>
        </p:spPr>
        <p:txBody>
          <a:bodyPr>
            <a:normAutofit/>
          </a:bodyPr>
          <a:lstStyle>
            <a:lvl1pPr>
              <a:defRPr sz="1051"/>
            </a:lvl1pPr>
          </a:lstStyle>
          <a:p>
            <a:endParaRPr lang="en-US"/>
          </a:p>
        </p:txBody>
      </p:sp>
      <p:sp>
        <p:nvSpPr>
          <p:cNvPr id="5" name="Picture Placeholder 8">
            <a:extLst>
              <a:ext uri="{FF2B5EF4-FFF2-40B4-BE49-F238E27FC236}">
                <a16:creationId xmlns:a16="http://schemas.microsoft.com/office/drawing/2014/main" id="{32483102-6705-7940-8731-1EE5A4B61E98}"/>
              </a:ext>
            </a:extLst>
          </p:cNvPr>
          <p:cNvSpPr>
            <a:spLocks noGrp="1"/>
          </p:cNvSpPr>
          <p:nvPr>
            <p:ph type="pic" sz="quarter" idx="15"/>
          </p:nvPr>
        </p:nvSpPr>
        <p:spPr>
          <a:xfrm>
            <a:off x="0" y="3511550"/>
            <a:ext cx="7161490" cy="3346450"/>
          </a:xfrm>
          <a:prstGeom prst="rect">
            <a:avLst/>
          </a:prstGeom>
          <a:solidFill>
            <a:schemeClr val="bg1">
              <a:lumMod val="95000"/>
            </a:schemeClr>
          </a:solidFill>
        </p:spPr>
        <p:txBody>
          <a:bodyPr>
            <a:normAutofit/>
          </a:bodyPr>
          <a:lstStyle>
            <a:lvl1pPr>
              <a:defRPr sz="1051"/>
            </a:lvl1pPr>
          </a:lstStyle>
          <a:p>
            <a:endParaRPr lang="en-US"/>
          </a:p>
        </p:txBody>
      </p:sp>
    </p:spTree>
    <p:extLst>
      <p:ext uri="{BB962C8B-B14F-4D97-AF65-F5344CB8AC3E}">
        <p14:creationId xmlns:p14="http://schemas.microsoft.com/office/powerpoint/2010/main" val="2645533496"/>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8_Slide">
    <p:spTree>
      <p:nvGrpSpPr>
        <p:cNvPr id="1" name=""/>
        <p:cNvGrpSpPr/>
        <p:nvPr/>
      </p:nvGrpSpPr>
      <p:grpSpPr>
        <a:xfrm>
          <a:off x="0" y="0"/>
          <a:ext cx="0" cy="0"/>
          <a:chOff x="0" y="0"/>
          <a:chExt cx="0" cy="0"/>
        </a:xfrm>
      </p:grpSpPr>
      <p:sp>
        <p:nvSpPr>
          <p:cNvPr id="2" name="Picture Placeholder 8">
            <a:extLst>
              <a:ext uri="{FF2B5EF4-FFF2-40B4-BE49-F238E27FC236}">
                <a16:creationId xmlns:a16="http://schemas.microsoft.com/office/drawing/2014/main" id="{D9DD6903-31DD-5348-931E-827644FF87FE}"/>
              </a:ext>
            </a:extLst>
          </p:cNvPr>
          <p:cNvSpPr>
            <a:spLocks noGrp="1"/>
          </p:cNvSpPr>
          <p:nvPr>
            <p:ph type="pic" sz="quarter" idx="14"/>
          </p:nvPr>
        </p:nvSpPr>
        <p:spPr>
          <a:xfrm>
            <a:off x="6149475" y="0"/>
            <a:ext cx="6042525" cy="4210701"/>
          </a:xfrm>
          <a:prstGeom prst="rect">
            <a:avLst/>
          </a:prstGeom>
          <a:solidFill>
            <a:schemeClr val="bg1">
              <a:lumMod val="95000"/>
            </a:schemeClr>
          </a:solidFill>
        </p:spPr>
        <p:txBody>
          <a:bodyPr>
            <a:normAutofit/>
          </a:bodyPr>
          <a:lstStyle>
            <a:lvl1pPr>
              <a:defRPr sz="1051"/>
            </a:lvl1pPr>
          </a:lstStyle>
          <a:p>
            <a:endParaRPr lang="en-US"/>
          </a:p>
        </p:txBody>
      </p:sp>
      <p:sp>
        <p:nvSpPr>
          <p:cNvPr id="8" name="Picture Placeholder 8">
            <a:extLst>
              <a:ext uri="{FF2B5EF4-FFF2-40B4-BE49-F238E27FC236}">
                <a16:creationId xmlns:a16="http://schemas.microsoft.com/office/drawing/2014/main" id="{BEA3F922-61CB-BE47-B63E-982A1A40E84C}"/>
              </a:ext>
            </a:extLst>
          </p:cNvPr>
          <p:cNvSpPr>
            <a:spLocks noGrp="1"/>
          </p:cNvSpPr>
          <p:nvPr>
            <p:ph type="pic" sz="quarter" idx="15"/>
          </p:nvPr>
        </p:nvSpPr>
        <p:spPr>
          <a:xfrm>
            <a:off x="0" y="0"/>
            <a:ext cx="6042525" cy="4210701"/>
          </a:xfrm>
          <a:prstGeom prst="rect">
            <a:avLst/>
          </a:prstGeom>
          <a:solidFill>
            <a:schemeClr val="bg1">
              <a:lumMod val="95000"/>
            </a:schemeClr>
          </a:solidFill>
        </p:spPr>
        <p:txBody>
          <a:bodyPr>
            <a:normAutofit/>
          </a:bodyPr>
          <a:lstStyle>
            <a:lvl1pPr>
              <a:defRPr sz="1051"/>
            </a:lvl1pPr>
          </a:lstStyle>
          <a:p>
            <a:endParaRPr lang="en-US"/>
          </a:p>
        </p:txBody>
      </p:sp>
    </p:spTree>
    <p:extLst>
      <p:ext uri="{BB962C8B-B14F-4D97-AF65-F5344CB8AC3E}">
        <p14:creationId xmlns:p14="http://schemas.microsoft.com/office/powerpoint/2010/main" val="3817365789"/>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9_Slide">
    <p:spTree>
      <p:nvGrpSpPr>
        <p:cNvPr id="1" name=""/>
        <p:cNvGrpSpPr/>
        <p:nvPr/>
      </p:nvGrpSpPr>
      <p:grpSpPr>
        <a:xfrm>
          <a:off x="0" y="0"/>
          <a:ext cx="0" cy="0"/>
          <a:chOff x="0" y="0"/>
          <a:chExt cx="0" cy="0"/>
        </a:xfrm>
      </p:grpSpPr>
      <p:sp>
        <p:nvSpPr>
          <p:cNvPr id="8" name="Picture Placeholder 8">
            <a:extLst>
              <a:ext uri="{FF2B5EF4-FFF2-40B4-BE49-F238E27FC236}">
                <a16:creationId xmlns:a16="http://schemas.microsoft.com/office/drawing/2014/main" id="{BEA3F922-61CB-BE47-B63E-982A1A40E84C}"/>
              </a:ext>
            </a:extLst>
          </p:cNvPr>
          <p:cNvSpPr>
            <a:spLocks noGrp="1"/>
          </p:cNvSpPr>
          <p:nvPr>
            <p:ph type="pic" sz="quarter" idx="15"/>
          </p:nvPr>
        </p:nvSpPr>
        <p:spPr>
          <a:xfrm>
            <a:off x="4212345" y="-1"/>
            <a:ext cx="7979654" cy="4790578"/>
          </a:xfrm>
          <a:prstGeom prst="rect">
            <a:avLst/>
          </a:prstGeom>
          <a:solidFill>
            <a:schemeClr val="bg1">
              <a:lumMod val="95000"/>
            </a:schemeClr>
          </a:solidFill>
        </p:spPr>
        <p:txBody>
          <a:bodyPr>
            <a:normAutofit/>
          </a:bodyPr>
          <a:lstStyle>
            <a:lvl1pPr>
              <a:defRPr sz="1051"/>
            </a:lvl1pPr>
          </a:lstStyle>
          <a:p>
            <a:endParaRPr lang="en-US"/>
          </a:p>
        </p:txBody>
      </p:sp>
    </p:spTree>
    <p:extLst>
      <p:ext uri="{BB962C8B-B14F-4D97-AF65-F5344CB8AC3E}">
        <p14:creationId xmlns:p14="http://schemas.microsoft.com/office/powerpoint/2010/main" val="3030768937"/>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10_Slide">
    <p:spTree>
      <p:nvGrpSpPr>
        <p:cNvPr id="1" name=""/>
        <p:cNvGrpSpPr/>
        <p:nvPr/>
      </p:nvGrpSpPr>
      <p:grpSpPr>
        <a:xfrm>
          <a:off x="0" y="0"/>
          <a:ext cx="0" cy="0"/>
          <a:chOff x="0" y="0"/>
          <a:chExt cx="0" cy="0"/>
        </a:xfrm>
      </p:grpSpPr>
      <p:sp>
        <p:nvSpPr>
          <p:cNvPr id="8" name="Picture Placeholder 8">
            <a:extLst>
              <a:ext uri="{FF2B5EF4-FFF2-40B4-BE49-F238E27FC236}">
                <a16:creationId xmlns:a16="http://schemas.microsoft.com/office/drawing/2014/main" id="{BEA3F922-61CB-BE47-B63E-982A1A40E84C}"/>
              </a:ext>
            </a:extLst>
          </p:cNvPr>
          <p:cNvSpPr>
            <a:spLocks noGrp="1"/>
          </p:cNvSpPr>
          <p:nvPr>
            <p:ph type="pic" sz="quarter" idx="15"/>
          </p:nvPr>
        </p:nvSpPr>
        <p:spPr>
          <a:xfrm>
            <a:off x="1325027" y="2467179"/>
            <a:ext cx="2167295" cy="2166731"/>
          </a:xfrm>
          <a:prstGeom prst="rect">
            <a:avLst/>
          </a:prstGeom>
          <a:solidFill>
            <a:schemeClr val="bg1">
              <a:lumMod val="95000"/>
            </a:schemeClr>
          </a:solidFill>
        </p:spPr>
        <p:txBody>
          <a:bodyPr>
            <a:normAutofit/>
          </a:bodyPr>
          <a:lstStyle>
            <a:lvl1pPr>
              <a:defRPr sz="1051"/>
            </a:lvl1pPr>
          </a:lstStyle>
          <a:p>
            <a:endParaRPr lang="en-US"/>
          </a:p>
        </p:txBody>
      </p:sp>
      <p:sp>
        <p:nvSpPr>
          <p:cNvPr id="6" name="Picture Placeholder 8">
            <a:extLst>
              <a:ext uri="{FF2B5EF4-FFF2-40B4-BE49-F238E27FC236}">
                <a16:creationId xmlns:a16="http://schemas.microsoft.com/office/drawing/2014/main" id="{9BA867B5-866B-8A47-A094-0B88AEDA564C}"/>
              </a:ext>
            </a:extLst>
          </p:cNvPr>
          <p:cNvSpPr>
            <a:spLocks noGrp="1"/>
          </p:cNvSpPr>
          <p:nvPr>
            <p:ph type="pic" sz="quarter" idx="16"/>
          </p:nvPr>
        </p:nvSpPr>
        <p:spPr>
          <a:xfrm>
            <a:off x="4996582" y="2467179"/>
            <a:ext cx="2167295" cy="2166731"/>
          </a:xfrm>
          <a:prstGeom prst="rect">
            <a:avLst/>
          </a:prstGeom>
          <a:solidFill>
            <a:schemeClr val="bg1">
              <a:lumMod val="95000"/>
            </a:schemeClr>
          </a:solidFill>
        </p:spPr>
        <p:txBody>
          <a:bodyPr>
            <a:normAutofit/>
          </a:bodyPr>
          <a:lstStyle>
            <a:lvl1pPr>
              <a:defRPr sz="1051"/>
            </a:lvl1pPr>
          </a:lstStyle>
          <a:p>
            <a:endParaRPr lang="en-US"/>
          </a:p>
        </p:txBody>
      </p:sp>
      <p:sp>
        <p:nvSpPr>
          <p:cNvPr id="7" name="Picture Placeholder 8">
            <a:extLst>
              <a:ext uri="{FF2B5EF4-FFF2-40B4-BE49-F238E27FC236}">
                <a16:creationId xmlns:a16="http://schemas.microsoft.com/office/drawing/2014/main" id="{1474658E-787B-0144-95E5-D2ADC8FD5659}"/>
              </a:ext>
            </a:extLst>
          </p:cNvPr>
          <p:cNvSpPr>
            <a:spLocks noGrp="1"/>
          </p:cNvSpPr>
          <p:nvPr>
            <p:ph type="pic" sz="quarter" idx="17"/>
          </p:nvPr>
        </p:nvSpPr>
        <p:spPr>
          <a:xfrm>
            <a:off x="8668137" y="2467179"/>
            <a:ext cx="2167295" cy="2166731"/>
          </a:xfrm>
          <a:prstGeom prst="rect">
            <a:avLst/>
          </a:prstGeom>
          <a:solidFill>
            <a:schemeClr val="bg1">
              <a:lumMod val="95000"/>
            </a:schemeClr>
          </a:solidFill>
        </p:spPr>
        <p:txBody>
          <a:bodyPr>
            <a:normAutofit/>
          </a:bodyPr>
          <a:lstStyle>
            <a:lvl1pPr>
              <a:defRPr sz="1051"/>
            </a:lvl1pPr>
          </a:lstStyle>
          <a:p>
            <a:endParaRPr lang="en-US"/>
          </a:p>
        </p:txBody>
      </p:sp>
    </p:spTree>
    <p:extLst>
      <p:ext uri="{BB962C8B-B14F-4D97-AF65-F5344CB8AC3E}">
        <p14:creationId xmlns:p14="http://schemas.microsoft.com/office/powerpoint/2010/main" val="114161845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11_Slide">
    <p:spTree>
      <p:nvGrpSpPr>
        <p:cNvPr id="1" name=""/>
        <p:cNvGrpSpPr/>
        <p:nvPr/>
      </p:nvGrpSpPr>
      <p:grpSpPr>
        <a:xfrm>
          <a:off x="0" y="0"/>
          <a:ext cx="0" cy="0"/>
          <a:chOff x="0" y="0"/>
          <a:chExt cx="0" cy="0"/>
        </a:xfrm>
      </p:grpSpPr>
      <p:sp>
        <p:nvSpPr>
          <p:cNvPr id="8" name="Picture Placeholder 8">
            <a:extLst>
              <a:ext uri="{FF2B5EF4-FFF2-40B4-BE49-F238E27FC236}">
                <a16:creationId xmlns:a16="http://schemas.microsoft.com/office/drawing/2014/main" id="{BEA3F922-61CB-BE47-B63E-982A1A40E84C}"/>
              </a:ext>
            </a:extLst>
          </p:cNvPr>
          <p:cNvSpPr>
            <a:spLocks noGrp="1"/>
          </p:cNvSpPr>
          <p:nvPr>
            <p:ph type="pic" sz="quarter" idx="15"/>
          </p:nvPr>
        </p:nvSpPr>
        <p:spPr>
          <a:xfrm>
            <a:off x="792526" y="503183"/>
            <a:ext cx="5303470" cy="5851635"/>
          </a:xfrm>
          <a:prstGeom prst="rect">
            <a:avLst/>
          </a:prstGeom>
          <a:solidFill>
            <a:schemeClr val="bg1">
              <a:lumMod val="95000"/>
            </a:schemeClr>
          </a:solidFill>
        </p:spPr>
        <p:txBody>
          <a:bodyPr>
            <a:normAutofit/>
          </a:bodyPr>
          <a:lstStyle>
            <a:lvl1pPr>
              <a:defRPr sz="1051"/>
            </a:lvl1pPr>
          </a:lstStyle>
          <a:p>
            <a:endParaRPr lang="en-US"/>
          </a:p>
        </p:txBody>
      </p:sp>
    </p:spTree>
    <p:extLst>
      <p:ext uri="{BB962C8B-B14F-4D97-AF65-F5344CB8AC3E}">
        <p14:creationId xmlns:p14="http://schemas.microsoft.com/office/powerpoint/2010/main" val="746549392"/>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12_Slide">
    <p:spTree>
      <p:nvGrpSpPr>
        <p:cNvPr id="1" name=""/>
        <p:cNvGrpSpPr/>
        <p:nvPr/>
      </p:nvGrpSpPr>
      <p:grpSpPr>
        <a:xfrm>
          <a:off x="0" y="0"/>
          <a:ext cx="0" cy="0"/>
          <a:chOff x="0" y="0"/>
          <a:chExt cx="0" cy="0"/>
        </a:xfrm>
      </p:grpSpPr>
      <p:sp>
        <p:nvSpPr>
          <p:cNvPr id="8" name="Picture Placeholder 8">
            <a:extLst>
              <a:ext uri="{FF2B5EF4-FFF2-40B4-BE49-F238E27FC236}">
                <a16:creationId xmlns:a16="http://schemas.microsoft.com/office/drawing/2014/main" id="{BEA3F922-61CB-BE47-B63E-982A1A40E84C}"/>
              </a:ext>
            </a:extLst>
          </p:cNvPr>
          <p:cNvSpPr>
            <a:spLocks noGrp="1"/>
          </p:cNvSpPr>
          <p:nvPr>
            <p:ph type="pic" sz="quarter" idx="15"/>
          </p:nvPr>
        </p:nvSpPr>
        <p:spPr>
          <a:xfrm>
            <a:off x="1131259" y="0"/>
            <a:ext cx="4964737" cy="6858000"/>
          </a:xfrm>
          <a:prstGeom prst="rect">
            <a:avLst/>
          </a:prstGeom>
          <a:solidFill>
            <a:schemeClr val="bg1">
              <a:lumMod val="95000"/>
            </a:schemeClr>
          </a:solidFill>
        </p:spPr>
        <p:txBody>
          <a:bodyPr>
            <a:normAutofit/>
          </a:bodyPr>
          <a:lstStyle>
            <a:lvl1pPr>
              <a:defRPr sz="1051"/>
            </a:lvl1pPr>
          </a:lstStyle>
          <a:p>
            <a:endParaRPr lang="en-US"/>
          </a:p>
        </p:txBody>
      </p:sp>
    </p:spTree>
    <p:extLst>
      <p:ext uri="{BB962C8B-B14F-4D97-AF65-F5344CB8AC3E}">
        <p14:creationId xmlns:p14="http://schemas.microsoft.com/office/powerpoint/2010/main" val="2566767208"/>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13_Slide">
    <p:spTree>
      <p:nvGrpSpPr>
        <p:cNvPr id="1" name=""/>
        <p:cNvGrpSpPr/>
        <p:nvPr/>
      </p:nvGrpSpPr>
      <p:grpSpPr>
        <a:xfrm>
          <a:off x="0" y="0"/>
          <a:ext cx="0" cy="0"/>
          <a:chOff x="0" y="0"/>
          <a:chExt cx="0" cy="0"/>
        </a:xfrm>
      </p:grpSpPr>
      <p:sp>
        <p:nvSpPr>
          <p:cNvPr id="8" name="Picture Placeholder 8">
            <a:extLst>
              <a:ext uri="{FF2B5EF4-FFF2-40B4-BE49-F238E27FC236}">
                <a16:creationId xmlns:a16="http://schemas.microsoft.com/office/drawing/2014/main" id="{BEA3F922-61CB-BE47-B63E-982A1A40E84C}"/>
              </a:ext>
            </a:extLst>
          </p:cNvPr>
          <p:cNvSpPr>
            <a:spLocks noGrp="1"/>
          </p:cNvSpPr>
          <p:nvPr>
            <p:ph type="pic" sz="quarter" idx="15"/>
          </p:nvPr>
        </p:nvSpPr>
        <p:spPr>
          <a:xfrm>
            <a:off x="6096000" y="0"/>
            <a:ext cx="4964737" cy="6858000"/>
          </a:xfrm>
          <a:prstGeom prst="rect">
            <a:avLst/>
          </a:prstGeom>
          <a:solidFill>
            <a:schemeClr val="bg1">
              <a:lumMod val="95000"/>
            </a:schemeClr>
          </a:solidFill>
        </p:spPr>
        <p:txBody>
          <a:bodyPr>
            <a:normAutofit/>
          </a:bodyPr>
          <a:lstStyle>
            <a:lvl1pPr>
              <a:defRPr sz="1051"/>
            </a:lvl1pPr>
          </a:lstStyle>
          <a:p>
            <a:endParaRPr lang="en-US"/>
          </a:p>
        </p:txBody>
      </p:sp>
    </p:spTree>
    <p:extLst>
      <p:ext uri="{BB962C8B-B14F-4D97-AF65-F5344CB8AC3E}">
        <p14:creationId xmlns:p14="http://schemas.microsoft.com/office/powerpoint/2010/main" val="1638312329"/>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14_Slide">
    <p:spTree>
      <p:nvGrpSpPr>
        <p:cNvPr id="1" name=""/>
        <p:cNvGrpSpPr/>
        <p:nvPr/>
      </p:nvGrpSpPr>
      <p:grpSpPr>
        <a:xfrm>
          <a:off x="0" y="0"/>
          <a:ext cx="0" cy="0"/>
          <a:chOff x="0" y="0"/>
          <a:chExt cx="0" cy="0"/>
        </a:xfrm>
      </p:grpSpPr>
      <p:sp>
        <p:nvSpPr>
          <p:cNvPr id="8" name="Picture Placeholder 8">
            <a:extLst>
              <a:ext uri="{FF2B5EF4-FFF2-40B4-BE49-F238E27FC236}">
                <a16:creationId xmlns:a16="http://schemas.microsoft.com/office/drawing/2014/main" id="{BEA3F922-61CB-BE47-B63E-982A1A40E84C}"/>
              </a:ext>
            </a:extLst>
          </p:cNvPr>
          <p:cNvSpPr>
            <a:spLocks noGrp="1"/>
          </p:cNvSpPr>
          <p:nvPr>
            <p:ph type="pic" sz="quarter" idx="15"/>
          </p:nvPr>
        </p:nvSpPr>
        <p:spPr>
          <a:xfrm>
            <a:off x="668521" y="598564"/>
            <a:ext cx="6764147" cy="4326133"/>
          </a:xfrm>
          <a:prstGeom prst="rect">
            <a:avLst/>
          </a:prstGeom>
          <a:solidFill>
            <a:schemeClr val="bg1">
              <a:lumMod val="95000"/>
            </a:schemeClr>
          </a:solidFill>
        </p:spPr>
        <p:txBody>
          <a:bodyPr>
            <a:normAutofit/>
          </a:bodyPr>
          <a:lstStyle>
            <a:lvl1pPr>
              <a:defRPr sz="1051"/>
            </a:lvl1pPr>
          </a:lstStyle>
          <a:p>
            <a:endParaRPr lang="en-US"/>
          </a:p>
        </p:txBody>
      </p:sp>
    </p:spTree>
    <p:extLst>
      <p:ext uri="{BB962C8B-B14F-4D97-AF65-F5344CB8AC3E}">
        <p14:creationId xmlns:p14="http://schemas.microsoft.com/office/powerpoint/2010/main" val="372063487"/>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15_Slide">
    <p:spTree>
      <p:nvGrpSpPr>
        <p:cNvPr id="1" name=""/>
        <p:cNvGrpSpPr/>
        <p:nvPr/>
      </p:nvGrpSpPr>
      <p:grpSpPr>
        <a:xfrm>
          <a:off x="0" y="0"/>
          <a:ext cx="0" cy="0"/>
          <a:chOff x="0" y="0"/>
          <a:chExt cx="0" cy="0"/>
        </a:xfrm>
      </p:grpSpPr>
      <p:sp>
        <p:nvSpPr>
          <p:cNvPr id="8" name="Picture Placeholder 8">
            <a:extLst>
              <a:ext uri="{FF2B5EF4-FFF2-40B4-BE49-F238E27FC236}">
                <a16:creationId xmlns:a16="http://schemas.microsoft.com/office/drawing/2014/main" id="{BEA3F922-61CB-BE47-B63E-982A1A40E84C}"/>
              </a:ext>
            </a:extLst>
          </p:cNvPr>
          <p:cNvSpPr>
            <a:spLocks noGrp="1"/>
          </p:cNvSpPr>
          <p:nvPr>
            <p:ph type="pic" sz="quarter" idx="15"/>
          </p:nvPr>
        </p:nvSpPr>
        <p:spPr>
          <a:xfrm>
            <a:off x="0" y="3211487"/>
            <a:ext cx="6096000" cy="3098800"/>
          </a:xfrm>
          <a:prstGeom prst="rect">
            <a:avLst/>
          </a:prstGeom>
          <a:solidFill>
            <a:schemeClr val="bg1">
              <a:lumMod val="95000"/>
            </a:schemeClr>
          </a:solidFill>
        </p:spPr>
        <p:txBody>
          <a:bodyPr>
            <a:normAutofit/>
          </a:bodyPr>
          <a:lstStyle>
            <a:lvl1pPr>
              <a:defRPr sz="1051"/>
            </a:lvl1pPr>
          </a:lstStyle>
          <a:p>
            <a:endParaRPr lang="en-US"/>
          </a:p>
        </p:txBody>
      </p:sp>
    </p:spTree>
    <p:extLst>
      <p:ext uri="{BB962C8B-B14F-4D97-AF65-F5344CB8AC3E}">
        <p14:creationId xmlns:p14="http://schemas.microsoft.com/office/powerpoint/2010/main" val="39919598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_headline_navy">
    <p:spTree>
      <p:nvGrpSpPr>
        <p:cNvPr id="1" name=""/>
        <p:cNvGrpSpPr/>
        <p:nvPr/>
      </p:nvGrpSpPr>
      <p:grpSpPr>
        <a:xfrm>
          <a:off x="0" y="0"/>
          <a:ext cx="0" cy="0"/>
          <a:chOff x="0" y="0"/>
          <a:chExt cx="0" cy="0"/>
        </a:xfrm>
      </p:grpSpPr>
      <p:sp>
        <p:nvSpPr>
          <p:cNvPr id="4" name="Cadre 7">
            <a:extLst>
              <a:ext uri="{FF2B5EF4-FFF2-40B4-BE49-F238E27FC236}">
                <a16:creationId xmlns:a16="http://schemas.microsoft.com/office/drawing/2014/main" id="{1F1D126F-25A9-9A48-9E2B-60AEA4CE039E}"/>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7" name="Zástupný text 11">
            <a:extLst>
              <a:ext uri="{FF2B5EF4-FFF2-40B4-BE49-F238E27FC236}">
                <a16:creationId xmlns:a16="http://schemas.microsoft.com/office/drawing/2014/main" id="{48013542-DF5F-514C-B589-1F85EA98CCDE}"/>
              </a:ext>
            </a:extLst>
          </p:cNvPr>
          <p:cNvSpPr>
            <a:spLocks noGrp="1"/>
          </p:cNvSpPr>
          <p:nvPr>
            <p:ph type="body" sz="quarter" idx="10" hasCustomPrompt="1"/>
          </p:nvPr>
        </p:nvSpPr>
        <p:spPr>
          <a:xfrm>
            <a:off x="119336" y="605918"/>
            <a:ext cx="11953327" cy="662842"/>
          </a:xfrm>
          <a:prstGeom prst="rect">
            <a:avLst/>
          </a:prstGeom>
        </p:spPr>
        <p:txBody>
          <a:bodyPr vert="horz" lIns="90000" tIns="46800" rIns="90000" bIns="46800" rtlCol="0" anchor="t" anchorCtr="0">
            <a:noAutofit/>
          </a:bodyPr>
          <a:lstStyle>
            <a:lvl1pPr marL="0" marR="0" indent="-232828" algn="l" defTabSz="1219140" rtl="0" eaLnBrk="1" fontAlgn="auto" latinLnBrk="0" hangingPunct="1">
              <a:lnSpc>
                <a:spcPct val="100000"/>
              </a:lnSpc>
              <a:spcBef>
                <a:spcPct val="20000"/>
              </a:spcBef>
              <a:spcAft>
                <a:spcPts val="0"/>
              </a:spcAft>
              <a:buClrTx/>
              <a:buSzTx/>
              <a:buFont typeface="Arial" pitchFamily="34" charset="0"/>
              <a:buNone/>
              <a:tabLst/>
              <a:defRPr lang="cs-CZ" sz="1600" b="1" dirty="0" smtClean="0">
                <a:solidFill>
                  <a:schemeClr val="bg2"/>
                </a:solidFill>
                <a:latin typeface="Arial" panose="020B0604020202020204" pitchFamily="34" charset="0"/>
              </a:defRPr>
            </a:lvl1pPr>
            <a:lvl2pPr>
              <a:defRPr lang="cs-CZ" dirty="0" smtClean="0">
                <a:solidFill>
                  <a:schemeClr val="tx1"/>
                </a:solidFill>
                <a:latin typeface="+mn-lt"/>
                <a:cs typeface="+mn-cs"/>
              </a:defRPr>
            </a:lvl2pPr>
            <a:lvl3pPr>
              <a:defRPr lang="cs-CZ" dirty="0" smtClean="0">
                <a:solidFill>
                  <a:schemeClr val="tx1"/>
                </a:solidFill>
                <a:latin typeface="+mn-lt"/>
                <a:cs typeface="+mn-cs"/>
              </a:defRPr>
            </a:lvl3pPr>
            <a:lvl4pPr>
              <a:defRPr lang="cs-CZ" sz="2400" dirty="0" smtClean="0">
                <a:solidFill>
                  <a:schemeClr val="tx1"/>
                </a:solidFill>
                <a:latin typeface="+mn-lt"/>
                <a:cs typeface="+mn-cs"/>
              </a:defRPr>
            </a:lvl4pPr>
            <a:lvl5pPr>
              <a:defRPr lang="cs-CZ" sz="2400" dirty="0">
                <a:solidFill>
                  <a:schemeClr val="tx1"/>
                </a:solidFill>
                <a:latin typeface="+mn-lt"/>
                <a:cs typeface="+mn-cs"/>
              </a:defRPr>
            </a:lvl5pPr>
          </a:lstStyle>
          <a:p>
            <a:pPr marL="0" marR="0" lvl="0" indent="-232828" algn="l" defTabSz="1219140" rtl="0" eaLnBrk="1" fontAlgn="auto" latinLnBrk="0" hangingPunct="1">
              <a:lnSpc>
                <a:spcPct val="100000"/>
              </a:lnSpc>
              <a:spcBef>
                <a:spcPct val="20000"/>
              </a:spcBef>
              <a:spcAft>
                <a:spcPts val="0"/>
              </a:spcAft>
              <a:buClrTx/>
              <a:buSzTx/>
              <a:buFont typeface="Arial" pitchFamily="34" charset="0"/>
              <a:buNone/>
              <a:tabLst/>
              <a:defRPr/>
            </a:pPr>
            <a:r>
              <a:rPr lang="en-GB" noProof="0" dirty="0"/>
              <a:t>Headline</a:t>
            </a:r>
          </a:p>
        </p:txBody>
      </p:sp>
      <p:sp>
        <p:nvSpPr>
          <p:cNvPr id="8" name="Zástupný symbol pro číslo snímku 5">
            <a:extLst>
              <a:ext uri="{FF2B5EF4-FFF2-40B4-BE49-F238E27FC236}">
                <a16:creationId xmlns:a16="http://schemas.microsoft.com/office/drawing/2014/main" id="{6EA173EF-3A42-459E-B65C-EFE3D608D445}"/>
              </a:ext>
            </a:extLst>
          </p:cNvPr>
          <p:cNvSpPr txBox="1">
            <a:spLocks/>
          </p:cNvSpPr>
          <p:nvPr userDrawn="1"/>
        </p:nvSpPr>
        <p:spPr>
          <a:xfrm>
            <a:off x="-12824" y="6453336"/>
            <a:ext cx="2844800" cy="365125"/>
          </a:xfrm>
          <a:prstGeom prst="rect">
            <a:avLst/>
          </a:prstGeom>
        </p:spPr>
        <p:txBody>
          <a:bodyPr vert="horz" lIns="121920" tIns="60960" rIns="121920" bIns="60960" rtlCol="0" anchor="ctr"/>
          <a:lstStyle>
            <a:defPPr>
              <a:defRPr lang="cs-CZ"/>
            </a:defPPr>
            <a:lvl1pPr marL="0" algn="l" defTabSz="914400" rtl="0" eaLnBrk="1" latinLnBrk="0" hangingPunct="1">
              <a:defRPr sz="1200" kern="1200">
                <a:solidFill>
                  <a:srgbClr val="5F5F5F"/>
                </a:solidFill>
                <a:latin typeface="Calibri"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A2DB900-4F27-419C-B2D8-AAC4EB8D73BD}" type="slidenum">
              <a:rPr lang="cs-CZ" sz="1600" smtClean="0">
                <a:solidFill>
                  <a:schemeClr val="bg1"/>
                </a:solidFill>
                <a:latin typeface="+mj-lt"/>
              </a:rPr>
              <a:pPr/>
              <a:t>‹#›</a:t>
            </a:fld>
            <a:endParaRPr lang="cs-CZ" sz="1600" dirty="0">
              <a:solidFill>
                <a:schemeClr val="bg1"/>
              </a:solidFill>
              <a:latin typeface="+mj-lt"/>
            </a:endParaRPr>
          </a:p>
        </p:txBody>
      </p:sp>
      <p:sp>
        <p:nvSpPr>
          <p:cNvPr id="6" name="Nadpis 1">
            <a:extLst>
              <a:ext uri="{FF2B5EF4-FFF2-40B4-BE49-F238E27FC236}">
                <a16:creationId xmlns:a16="http://schemas.microsoft.com/office/drawing/2014/main" id="{D13AC06A-2174-4397-ACA6-EB351408FBD8}"/>
              </a:ext>
            </a:extLst>
          </p:cNvPr>
          <p:cNvSpPr>
            <a:spLocks noGrp="1"/>
          </p:cNvSpPr>
          <p:nvPr>
            <p:ph type="title" hasCustomPrompt="1"/>
          </p:nvPr>
        </p:nvSpPr>
        <p:spPr>
          <a:xfrm>
            <a:off x="119336" y="115888"/>
            <a:ext cx="11953327" cy="454025"/>
          </a:xfrm>
        </p:spPr>
        <p:txBody>
          <a:bodyPr/>
          <a:lstStyle>
            <a:lvl1pPr>
              <a:defRPr>
                <a:solidFill>
                  <a:schemeClr val="bg1"/>
                </a:solidFill>
              </a:defRPr>
            </a:lvl1pPr>
          </a:lstStyle>
          <a:p>
            <a:r>
              <a:rPr lang="cs-CZ" dirty="0"/>
              <a:t>SLIDE TITLE</a:t>
            </a:r>
          </a:p>
        </p:txBody>
      </p:sp>
    </p:spTree>
    <p:extLst>
      <p:ext uri="{BB962C8B-B14F-4D97-AF65-F5344CB8AC3E}">
        <p14:creationId xmlns:p14="http://schemas.microsoft.com/office/powerpoint/2010/main" val="3383586622"/>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16_Slide">
    <p:spTree>
      <p:nvGrpSpPr>
        <p:cNvPr id="1" name=""/>
        <p:cNvGrpSpPr/>
        <p:nvPr/>
      </p:nvGrpSpPr>
      <p:grpSpPr>
        <a:xfrm>
          <a:off x="0" y="0"/>
          <a:ext cx="0" cy="0"/>
          <a:chOff x="0" y="0"/>
          <a:chExt cx="0" cy="0"/>
        </a:xfrm>
      </p:grpSpPr>
      <p:sp>
        <p:nvSpPr>
          <p:cNvPr id="8" name="Picture Placeholder 8">
            <a:extLst>
              <a:ext uri="{FF2B5EF4-FFF2-40B4-BE49-F238E27FC236}">
                <a16:creationId xmlns:a16="http://schemas.microsoft.com/office/drawing/2014/main" id="{BEA3F922-61CB-BE47-B63E-982A1A40E84C}"/>
              </a:ext>
            </a:extLst>
          </p:cNvPr>
          <p:cNvSpPr>
            <a:spLocks noGrp="1"/>
          </p:cNvSpPr>
          <p:nvPr>
            <p:ph type="pic" sz="quarter" idx="15"/>
          </p:nvPr>
        </p:nvSpPr>
        <p:spPr>
          <a:xfrm>
            <a:off x="6096000" y="3211487"/>
            <a:ext cx="6096000" cy="3098800"/>
          </a:xfrm>
          <a:prstGeom prst="rect">
            <a:avLst/>
          </a:prstGeom>
          <a:solidFill>
            <a:schemeClr val="bg1">
              <a:lumMod val="95000"/>
            </a:schemeClr>
          </a:solidFill>
        </p:spPr>
        <p:txBody>
          <a:bodyPr>
            <a:normAutofit/>
          </a:bodyPr>
          <a:lstStyle>
            <a:lvl1pPr>
              <a:defRPr sz="1051"/>
            </a:lvl1pPr>
          </a:lstStyle>
          <a:p>
            <a:endParaRPr lang="en-US"/>
          </a:p>
        </p:txBody>
      </p:sp>
    </p:spTree>
    <p:extLst>
      <p:ext uri="{BB962C8B-B14F-4D97-AF65-F5344CB8AC3E}">
        <p14:creationId xmlns:p14="http://schemas.microsoft.com/office/powerpoint/2010/main" val="572599614"/>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17_Slide">
    <p:spTree>
      <p:nvGrpSpPr>
        <p:cNvPr id="1" name=""/>
        <p:cNvGrpSpPr/>
        <p:nvPr/>
      </p:nvGrpSpPr>
      <p:grpSpPr>
        <a:xfrm>
          <a:off x="0" y="0"/>
          <a:ext cx="0" cy="0"/>
          <a:chOff x="0" y="0"/>
          <a:chExt cx="0" cy="0"/>
        </a:xfrm>
      </p:grpSpPr>
      <p:sp>
        <p:nvSpPr>
          <p:cNvPr id="8" name="Picture Placeholder 8">
            <a:extLst>
              <a:ext uri="{FF2B5EF4-FFF2-40B4-BE49-F238E27FC236}">
                <a16:creationId xmlns:a16="http://schemas.microsoft.com/office/drawing/2014/main" id="{BEA3F922-61CB-BE47-B63E-982A1A40E84C}"/>
              </a:ext>
            </a:extLst>
          </p:cNvPr>
          <p:cNvSpPr>
            <a:spLocks noGrp="1"/>
          </p:cNvSpPr>
          <p:nvPr>
            <p:ph type="pic" sz="quarter" idx="15"/>
          </p:nvPr>
        </p:nvSpPr>
        <p:spPr>
          <a:xfrm>
            <a:off x="2464" y="1873632"/>
            <a:ext cx="6091074" cy="4293698"/>
          </a:xfrm>
          <a:prstGeom prst="rect">
            <a:avLst/>
          </a:prstGeom>
          <a:solidFill>
            <a:schemeClr val="bg1">
              <a:lumMod val="95000"/>
            </a:schemeClr>
          </a:solidFill>
        </p:spPr>
        <p:txBody>
          <a:bodyPr>
            <a:normAutofit/>
          </a:bodyPr>
          <a:lstStyle>
            <a:lvl1pPr>
              <a:defRPr sz="1051"/>
            </a:lvl1pPr>
          </a:lstStyle>
          <a:p>
            <a:endParaRPr lang="en-US"/>
          </a:p>
        </p:txBody>
      </p:sp>
    </p:spTree>
    <p:extLst>
      <p:ext uri="{BB962C8B-B14F-4D97-AF65-F5344CB8AC3E}">
        <p14:creationId xmlns:p14="http://schemas.microsoft.com/office/powerpoint/2010/main" val="3544757931"/>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18_Slide">
    <p:spTree>
      <p:nvGrpSpPr>
        <p:cNvPr id="1" name=""/>
        <p:cNvGrpSpPr/>
        <p:nvPr/>
      </p:nvGrpSpPr>
      <p:grpSpPr>
        <a:xfrm>
          <a:off x="0" y="0"/>
          <a:ext cx="0" cy="0"/>
          <a:chOff x="0" y="0"/>
          <a:chExt cx="0" cy="0"/>
        </a:xfrm>
      </p:grpSpPr>
      <p:sp>
        <p:nvSpPr>
          <p:cNvPr id="8" name="Picture Placeholder 8">
            <a:extLst>
              <a:ext uri="{FF2B5EF4-FFF2-40B4-BE49-F238E27FC236}">
                <a16:creationId xmlns:a16="http://schemas.microsoft.com/office/drawing/2014/main" id="{BEA3F922-61CB-BE47-B63E-982A1A40E84C}"/>
              </a:ext>
            </a:extLst>
          </p:cNvPr>
          <p:cNvSpPr>
            <a:spLocks noGrp="1"/>
          </p:cNvSpPr>
          <p:nvPr>
            <p:ph type="pic" sz="quarter" idx="15"/>
          </p:nvPr>
        </p:nvSpPr>
        <p:spPr>
          <a:xfrm>
            <a:off x="5405746" y="0"/>
            <a:ext cx="6786254" cy="6858000"/>
          </a:xfrm>
          <a:prstGeom prst="rect">
            <a:avLst/>
          </a:prstGeom>
          <a:solidFill>
            <a:schemeClr val="bg1">
              <a:lumMod val="95000"/>
            </a:schemeClr>
          </a:solidFill>
        </p:spPr>
        <p:txBody>
          <a:bodyPr>
            <a:normAutofit/>
          </a:bodyPr>
          <a:lstStyle>
            <a:lvl1pPr>
              <a:defRPr sz="1051"/>
            </a:lvl1pPr>
          </a:lstStyle>
          <a:p>
            <a:endParaRPr lang="en-US"/>
          </a:p>
        </p:txBody>
      </p:sp>
    </p:spTree>
    <p:extLst>
      <p:ext uri="{BB962C8B-B14F-4D97-AF65-F5344CB8AC3E}">
        <p14:creationId xmlns:p14="http://schemas.microsoft.com/office/powerpoint/2010/main" val="2228669886"/>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19_Slide">
    <p:spTree>
      <p:nvGrpSpPr>
        <p:cNvPr id="1" name=""/>
        <p:cNvGrpSpPr/>
        <p:nvPr/>
      </p:nvGrpSpPr>
      <p:grpSpPr>
        <a:xfrm>
          <a:off x="0" y="0"/>
          <a:ext cx="0" cy="0"/>
          <a:chOff x="0" y="0"/>
          <a:chExt cx="0" cy="0"/>
        </a:xfrm>
      </p:grpSpPr>
      <p:sp>
        <p:nvSpPr>
          <p:cNvPr id="8" name="Picture Placeholder 8">
            <a:extLst>
              <a:ext uri="{FF2B5EF4-FFF2-40B4-BE49-F238E27FC236}">
                <a16:creationId xmlns:a16="http://schemas.microsoft.com/office/drawing/2014/main" id="{BEA3F922-61CB-BE47-B63E-982A1A40E84C}"/>
              </a:ext>
            </a:extLst>
          </p:cNvPr>
          <p:cNvSpPr>
            <a:spLocks noGrp="1"/>
          </p:cNvSpPr>
          <p:nvPr>
            <p:ph type="pic" sz="quarter" idx="15"/>
          </p:nvPr>
        </p:nvSpPr>
        <p:spPr>
          <a:xfrm>
            <a:off x="620648" y="1257300"/>
            <a:ext cx="3698593" cy="4343400"/>
          </a:xfrm>
          <a:prstGeom prst="rect">
            <a:avLst/>
          </a:prstGeom>
          <a:solidFill>
            <a:schemeClr val="bg1">
              <a:lumMod val="95000"/>
            </a:schemeClr>
          </a:solidFill>
        </p:spPr>
        <p:txBody>
          <a:bodyPr>
            <a:normAutofit/>
          </a:bodyPr>
          <a:lstStyle>
            <a:lvl1pPr>
              <a:defRPr sz="1051"/>
            </a:lvl1pPr>
          </a:lstStyle>
          <a:p>
            <a:endParaRPr lang="en-US"/>
          </a:p>
        </p:txBody>
      </p:sp>
      <p:sp>
        <p:nvSpPr>
          <p:cNvPr id="6" name="Picture Placeholder 8">
            <a:extLst>
              <a:ext uri="{FF2B5EF4-FFF2-40B4-BE49-F238E27FC236}">
                <a16:creationId xmlns:a16="http://schemas.microsoft.com/office/drawing/2014/main" id="{C22789E3-D03E-4441-8B7F-45E28E5F9E6E}"/>
              </a:ext>
            </a:extLst>
          </p:cNvPr>
          <p:cNvSpPr>
            <a:spLocks noGrp="1"/>
          </p:cNvSpPr>
          <p:nvPr>
            <p:ph type="pic" sz="quarter" idx="16"/>
          </p:nvPr>
        </p:nvSpPr>
        <p:spPr>
          <a:xfrm>
            <a:off x="4451486" y="1257300"/>
            <a:ext cx="3698593" cy="4343400"/>
          </a:xfrm>
          <a:prstGeom prst="rect">
            <a:avLst/>
          </a:prstGeom>
          <a:solidFill>
            <a:schemeClr val="bg1">
              <a:lumMod val="95000"/>
            </a:schemeClr>
          </a:solidFill>
        </p:spPr>
        <p:txBody>
          <a:bodyPr>
            <a:normAutofit/>
          </a:bodyPr>
          <a:lstStyle>
            <a:lvl1pPr>
              <a:defRPr sz="1051"/>
            </a:lvl1pPr>
          </a:lstStyle>
          <a:p>
            <a:endParaRPr lang="en-US"/>
          </a:p>
        </p:txBody>
      </p:sp>
    </p:spTree>
    <p:extLst>
      <p:ext uri="{BB962C8B-B14F-4D97-AF65-F5344CB8AC3E}">
        <p14:creationId xmlns:p14="http://schemas.microsoft.com/office/powerpoint/2010/main" val="3935130429"/>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20_Slide">
    <p:spTree>
      <p:nvGrpSpPr>
        <p:cNvPr id="1" name=""/>
        <p:cNvGrpSpPr/>
        <p:nvPr/>
      </p:nvGrpSpPr>
      <p:grpSpPr>
        <a:xfrm>
          <a:off x="0" y="0"/>
          <a:ext cx="0" cy="0"/>
          <a:chOff x="0" y="0"/>
          <a:chExt cx="0" cy="0"/>
        </a:xfrm>
      </p:grpSpPr>
      <p:sp>
        <p:nvSpPr>
          <p:cNvPr id="8" name="Picture Placeholder 8">
            <a:extLst>
              <a:ext uri="{FF2B5EF4-FFF2-40B4-BE49-F238E27FC236}">
                <a16:creationId xmlns:a16="http://schemas.microsoft.com/office/drawing/2014/main" id="{BEA3F922-61CB-BE47-B63E-982A1A40E84C}"/>
              </a:ext>
            </a:extLst>
          </p:cNvPr>
          <p:cNvSpPr>
            <a:spLocks noGrp="1"/>
          </p:cNvSpPr>
          <p:nvPr>
            <p:ph type="pic" sz="quarter" idx="15"/>
          </p:nvPr>
        </p:nvSpPr>
        <p:spPr>
          <a:xfrm>
            <a:off x="4024408" y="0"/>
            <a:ext cx="8167591" cy="5079376"/>
          </a:xfrm>
          <a:prstGeom prst="rect">
            <a:avLst/>
          </a:prstGeom>
          <a:solidFill>
            <a:schemeClr val="bg1">
              <a:lumMod val="95000"/>
            </a:schemeClr>
          </a:solidFill>
        </p:spPr>
        <p:txBody>
          <a:bodyPr>
            <a:normAutofit/>
          </a:bodyPr>
          <a:lstStyle>
            <a:lvl1pPr>
              <a:defRPr sz="1051"/>
            </a:lvl1pPr>
          </a:lstStyle>
          <a:p>
            <a:endParaRPr lang="en-US"/>
          </a:p>
        </p:txBody>
      </p:sp>
    </p:spTree>
    <p:extLst>
      <p:ext uri="{BB962C8B-B14F-4D97-AF65-F5344CB8AC3E}">
        <p14:creationId xmlns:p14="http://schemas.microsoft.com/office/powerpoint/2010/main" val="3736446709"/>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21_Slide">
    <p:spTree>
      <p:nvGrpSpPr>
        <p:cNvPr id="1" name=""/>
        <p:cNvGrpSpPr/>
        <p:nvPr/>
      </p:nvGrpSpPr>
      <p:grpSpPr>
        <a:xfrm>
          <a:off x="0" y="0"/>
          <a:ext cx="0" cy="0"/>
          <a:chOff x="0" y="0"/>
          <a:chExt cx="0" cy="0"/>
        </a:xfrm>
      </p:grpSpPr>
      <p:sp>
        <p:nvSpPr>
          <p:cNvPr id="8" name="Picture Placeholder 8">
            <a:extLst>
              <a:ext uri="{FF2B5EF4-FFF2-40B4-BE49-F238E27FC236}">
                <a16:creationId xmlns:a16="http://schemas.microsoft.com/office/drawing/2014/main" id="{BEA3F922-61CB-BE47-B63E-982A1A40E84C}"/>
              </a:ext>
            </a:extLst>
          </p:cNvPr>
          <p:cNvSpPr>
            <a:spLocks noGrp="1"/>
          </p:cNvSpPr>
          <p:nvPr>
            <p:ph type="pic" sz="quarter" idx="15"/>
          </p:nvPr>
        </p:nvSpPr>
        <p:spPr>
          <a:xfrm>
            <a:off x="7011226" y="0"/>
            <a:ext cx="2587983" cy="4517177"/>
          </a:xfrm>
          <a:prstGeom prst="rect">
            <a:avLst/>
          </a:prstGeom>
          <a:solidFill>
            <a:schemeClr val="bg1">
              <a:lumMod val="95000"/>
            </a:schemeClr>
          </a:solidFill>
        </p:spPr>
        <p:txBody>
          <a:bodyPr>
            <a:normAutofit/>
          </a:bodyPr>
          <a:lstStyle>
            <a:lvl1pPr>
              <a:defRPr sz="1051"/>
            </a:lvl1pPr>
          </a:lstStyle>
          <a:p>
            <a:endParaRPr lang="en-US"/>
          </a:p>
        </p:txBody>
      </p:sp>
    </p:spTree>
    <p:extLst>
      <p:ext uri="{BB962C8B-B14F-4D97-AF65-F5344CB8AC3E}">
        <p14:creationId xmlns:p14="http://schemas.microsoft.com/office/powerpoint/2010/main" val="328288723"/>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22_Slide">
    <p:spTree>
      <p:nvGrpSpPr>
        <p:cNvPr id="1" name=""/>
        <p:cNvGrpSpPr/>
        <p:nvPr/>
      </p:nvGrpSpPr>
      <p:grpSpPr>
        <a:xfrm>
          <a:off x="0" y="0"/>
          <a:ext cx="0" cy="0"/>
          <a:chOff x="0" y="0"/>
          <a:chExt cx="0" cy="0"/>
        </a:xfrm>
      </p:grpSpPr>
      <p:sp>
        <p:nvSpPr>
          <p:cNvPr id="8" name="Picture Placeholder 8">
            <a:extLst>
              <a:ext uri="{FF2B5EF4-FFF2-40B4-BE49-F238E27FC236}">
                <a16:creationId xmlns:a16="http://schemas.microsoft.com/office/drawing/2014/main" id="{BEA3F922-61CB-BE47-B63E-982A1A40E84C}"/>
              </a:ext>
            </a:extLst>
          </p:cNvPr>
          <p:cNvSpPr>
            <a:spLocks noGrp="1"/>
          </p:cNvSpPr>
          <p:nvPr>
            <p:ph type="pic" sz="quarter" idx="15"/>
          </p:nvPr>
        </p:nvSpPr>
        <p:spPr>
          <a:xfrm>
            <a:off x="1497109" y="1321138"/>
            <a:ext cx="3168088" cy="4268066"/>
          </a:xfrm>
          <a:prstGeom prst="rect">
            <a:avLst/>
          </a:prstGeom>
          <a:solidFill>
            <a:schemeClr val="bg1">
              <a:lumMod val="95000"/>
            </a:schemeClr>
          </a:solidFill>
        </p:spPr>
        <p:txBody>
          <a:bodyPr>
            <a:normAutofit/>
          </a:bodyPr>
          <a:lstStyle>
            <a:lvl1pPr>
              <a:defRPr sz="1051"/>
            </a:lvl1pPr>
          </a:lstStyle>
          <a:p>
            <a:endParaRPr lang="en-US"/>
          </a:p>
        </p:txBody>
      </p:sp>
    </p:spTree>
    <p:extLst>
      <p:ext uri="{BB962C8B-B14F-4D97-AF65-F5344CB8AC3E}">
        <p14:creationId xmlns:p14="http://schemas.microsoft.com/office/powerpoint/2010/main" val="4064121942"/>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23_Slide">
    <p:spTree>
      <p:nvGrpSpPr>
        <p:cNvPr id="1" name=""/>
        <p:cNvGrpSpPr/>
        <p:nvPr/>
      </p:nvGrpSpPr>
      <p:grpSpPr>
        <a:xfrm>
          <a:off x="0" y="0"/>
          <a:ext cx="0" cy="0"/>
          <a:chOff x="0" y="0"/>
          <a:chExt cx="0" cy="0"/>
        </a:xfrm>
      </p:grpSpPr>
      <p:sp>
        <p:nvSpPr>
          <p:cNvPr id="8" name="Picture Placeholder 8">
            <a:extLst>
              <a:ext uri="{FF2B5EF4-FFF2-40B4-BE49-F238E27FC236}">
                <a16:creationId xmlns:a16="http://schemas.microsoft.com/office/drawing/2014/main" id="{BEA3F922-61CB-BE47-B63E-982A1A40E84C}"/>
              </a:ext>
            </a:extLst>
          </p:cNvPr>
          <p:cNvSpPr>
            <a:spLocks noGrp="1"/>
          </p:cNvSpPr>
          <p:nvPr>
            <p:ph type="pic" sz="quarter" idx="15"/>
          </p:nvPr>
        </p:nvSpPr>
        <p:spPr>
          <a:xfrm>
            <a:off x="7809460" y="1019855"/>
            <a:ext cx="7093713" cy="4443335"/>
          </a:xfrm>
          <a:prstGeom prst="rect">
            <a:avLst/>
          </a:prstGeom>
          <a:solidFill>
            <a:schemeClr val="bg1">
              <a:lumMod val="95000"/>
            </a:schemeClr>
          </a:solidFill>
        </p:spPr>
        <p:txBody>
          <a:bodyPr>
            <a:normAutofit/>
          </a:bodyPr>
          <a:lstStyle>
            <a:lvl1pPr>
              <a:defRPr sz="1051"/>
            </a:lvl1pPr>
          </a:lstStyle>
          <a:p>
            <a:endParaRPr lang="en-US"/>
          </a:p>
        </p:txBody>
      </p:sp>
    </p:spTree>
    <p:extLst>
      <p:ext uri="{BB962C8B-B14F-4D97-AF65-F5344CB8AC3E}">
        <p14:creationId xmlns:p14="http://schemas.microsoft.com/office/powerpoint/2010/main" val="836967652"/>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24_Slide">
    <p:spTree>
      <p:nvGrpSpPr>
        <p:cNvPr id="1" name=""/>
        <p:cNvGrpSpPr/>
        <p:nvPr/>
      </p:nvGrpSpPr>
      <p:grpSpPr>
        <a:xfrm>
          <a:off x="0" y="0"/>
          <a:ext cx="0" cy="0"/>
          <a:chOff x="0" y="0"/>
          <a:chExt cx="0" cy="0"/>
        </a:xfrm>
      </p:grpSpPr>
      <p:sp>
        <p:nvSpPr>
          <p:cNvPr id="8" name="Picture Placeholder 8">
            <a:extLst>
              <a:ext uri="{FF2B5EF4-FFF2-40B4-BE49-F238E27FC236}">
                <a16:creationId xmlns:a16="http://schemas.microsoft.com/office/drawing/2014/main" id="{BEA3F922-61CB-BE47-B63E-982A1A40E84C}"/>
              </a:ext>
            </a:extLst>
          </p:cNvPr>
          <p:cNvSpPr>
            <a:spLocks noGrp="1"/>
          </p:cNvSpPr>
          <p:nvPr>
            <p:ph type="pic" sz="quarter" idx="15"/>
          </p:nvPr>
        </p:nvSpPr>
        <p:spPr>
          <a:xfrm>
            <a:off x="4834519" y="0"/>
            <a:ext cx="7357481" cy="5225142"/>
          </a:xfrm>
          <a:prstGeom prst="rect">
            <a:avLst/>
          </a:prstGeom>
          <a:solidFill>
            <a:schemeClr val="bg1">
              <a:lumMod val="95000"/>
            </a:schemeClr>
          </a:solidFill>
        </p:spPr>
        <p:txBody>
          <a:bodyPr>
            <a:normAutofit/>
          </a:bodyPr>
          <a:lstStyle>
            <a:lvl1pPr>
              <a:defRPr sz="1051"/>
            </a:lvl1pPr>
          </a:lstStyle>
          <a:p>
            <a:endParaRPr lang="en-US"/>
          </a:p>
        </p:txBody>
      </p:sp>
    </p:spTree>
    <p:extLst>
      <p:ext uri="{BB962C8B-B14F-4D97-AF65-F5344CB8AC3E}">
        <p14:creationId xmlns:p14="http://schemas.microsoft.com/office/powerpoint/2010/main" val="42237642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sv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18" Type="http://schemas.openxmlformats.org/officeDocument/2006/relationships/image" Target="../media/image2.svg"/><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17" Type="http://schemas.openxmlformats.org/officeDocument/2006/relationships/image" Target="../media/image1.png"/><Relationship Id="rId2" Type="http://schemas.openxmlformats.org/officeDocument/2006/relationships/slideLayout" Target="../slideLayouts/slideLayout17.xml"/><Relationship Id="rId16" Type="http://schemas.openxmlformats.org/officeDocument/2006/relationships/theme" Target="../theme/theme2.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slideLayout" Target="../slideLayouts/slideLayout3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8.xml"/><Relationship Id="rId13" Type="http://schemas.openxmlformats.org/officeDocument/2006/relationships/slideLayout" Target="../slideLayouts/slideLayout43.xml"/><Relationship Id="rId18" Type="http://schemas.openxmlformats.org/officeDocument/2006/relationships/image" Target="../media/image2.svg"/><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slideLayout" Target="../slideLayouts/slideLayout42.xml"/><Relationship Id="rId17" Type="http://schemas.openxmlformats.org/officeDocument/2006/relationships/image" Target="../media/image1.png"/><Relationship Id="rId2" Type="http://schemas.openxmlformats.org/officeDocument/2006/relationships/slideLayout" Target="../slideLayouts/slideLayout32.xml"/><Relationship Id="rId16" Type="http://schemas.openxmlformats.org/officeDocument/2006/relationships/theme" Target="../theme/theme3.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5" Type="http://schemas.openxmlformats.org/officeDocument/2006/relationships/slideLayout" Target="../slideLayouts/slideLayout45.xml"/><Relationship Id="rId10" Type="http://schemas.openxmlformats.org/officeDocument/2006/relationships/slideLayout" Target="../slideLayouts/slideLayout40.xml"/><Relationship Id="rId4" Type="http://schemas.openxmlformats.org/officeDocument/2006/relationships/slideLayout" Target="../slideLayouts/slideLayout34.xml"/><Relationship Id="rId9" Type="http://schemas.openxmlformats.org/officeDocument/2006/relationships/slideLayout" Target="../slideLayouts/slideLayout39.xml"/><Relationship Id="rId14" Type="http://schemas.openxmlformats.org/officeDocument/2006/relationships/slideLayout" Target="../slideLayouts/slideLayout4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slideLayout" Target="../slideLayouts/slideLayout58.xml"/><Relationship Id="rId18" Type="http://schemas.openxmlformats.org/officeDocument/2006/relationships/image" Target="../media/image2.svg"/><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slideLayout" Target="../slideLayouts/slideLayout57.xml"/><Relationship Id="rId17" Type="http://schemas.openxmlformats.org/officeDocument/2006/relationships/image" Target="../media/image1.png"/><Relationship Id="rId2" Type="http://schemas.openxmlformats.org/officeDocument/2006/relationships/slideLayout" Target="../slideLayouts/slideLayout47.xml"/><Relationship Id="rId16" Type="http://schemas.openxmlformats.org/officeDocument/2006/relationships/theme" Target="../theme/theme4.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5" Type="http://schemas.openxmlformats.org/officeDocument/2006/relationships/slideLayout" Target="../slideLayouts/slideLayout6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 Id="rId14" Type="http://schemas.openxmlformats.org/officeDocument/2006/relationships/slideLayout" Target="../slideLayouts/slideLayout59.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8.xml"/><Relationship Id="rId3" Type="http://schemas.openxmlformats.org/officeDocument/2006/relationships/slideLayout" Target="../slideLayouts/slideLayout63.xml"/><Relationship Id="rId7" Type="http://schemas.openxmlformats.org/officeDocument/2006/relationships/slideLayout" Target="../slideLayouts/slideLayout67.xml"/><Relationship Id="rId12" Type="http://schemas.openxmlformats.org/officeDocument/2006/relationships/theme" Target="../theme/theme5.xml"/><Relationship Id="rId2" Type="http://schemas.openxmlformats.org/officeDocument/2006/relationships/slideLayout" Target="../slideLayouts/slideLayout62.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5" Type="http://schemas.openxmlformats.org/officeDocument/2006/relationships/slideLayout" Target="../slideLayouts/slideLayout65.xml"/><Relationship Id="rId10" Type="http://schemas.openxmlformats.org/officeDocument/2006/relationships/slideLayout" Target="../slideLayouts/slideLayout70.xml"/><Relationship Id="rId4" Type="http://schemas.openxmlformats.org/officeDocument/2006/relationships/slideLayout" Target="../slideLayouts/slideLayout64.xml"/><Relationship Id="rId9" Type="http://schemas.openxmlformats.org/officeDocument/2006/relationships/slideLayout" Target="../slideLayouts/slideLayout69.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9.xml"/><Relationship Id="rId13" Type="http://schemas.openxmlformats.org/officeDocument/2006/relationships/slideLayout" Target="../slideLayouts/slideLayout84.xml"/><Relationship Id="rId18" Type="http://schemas.openxmlformats.org/officeDocument/2006/relationships/slideLayout" Target="../slideLayouts/slideLayout89.xml"/><Relationship Id="rId26" Type="http://schemas.openxmlformats.org/officeDocument/2006/relationships/slideLayout" Target="../slideLayouts/slideLayout97.xml"/><Relationship Id="rId3" Type="http://schemas.openxmlformats.org/officeDocument/2006/relationships/slideLayout" Target="../slideLayouts/slideLayout74.xml"/><Relationship Id="rId21" Type="http://schemas.openxmlformats.org/officeDocument/2006/relationships/slideLayout" Target="../slideLayouts/slideLayout92.xml"/><Relationship Id="rId7" Type="http://schemas.openxmlformats.org/officeDocument/2006/relationships/slideLayout" Target="../slideLayouts/slideLayout78.xml"/><Relationship Id="rId12" Type="http://schemas.openxmlformats.org/officeDocument/2006/relationships/slideLayout" Target="../slideLayouts/slideLayout83.xml"/><Relationship Id="rId17" Type="http://schemas.openxmlformats.org/officeDocument/2006/relationships/slideLayout" Target="../slideLayouts/slideLayout88.xml"/><Relationship Id="rId25" Type="http://schemas.openxmlformats.org/officeDocument/2006/relationships/slideLayout" Target="../slideLayouts/slideLayout96.xml"/><Relationship Id="rId2" Type="http://schemas.openxmlformats.org/officeDocument/2006/relationships/slideLayout" Target="../slideLayouts/slideLayout73.xml"/><Relationship Id="rId16" Type="http://schemas.openxmlformats.org/officeDocument/2006/relationships/slideLayout" Target="../slideLayouts/slideLayout87.xml"/><Relationship Id="rId20" Type="http://schemas.openxmlformats.org/officeDocument/2006/relationships/slideLayout" Target="../slideLayouts/slideLayout91.xml"/><Relationship Id="rId29" Type="http://schemas.openxmlformats.org/officeDocument/2006/relationships/image" Target="../media/image6.png"/><Relationship Id="rId1" Type="http://schemas.openxmlformats.org/officeDocument/2006/relationships/slideLayout" Target="../slideLayouts/slideLayout72.xml"/><Relationship Id="rId6" Type="http://schemas.openxmlformats.org/officeDocument/2006/relationships/slideLayout" Target="../slideLayouts/slideLayout77.xml"/><Relationship Id="rId11" Type="http://schemas.openxmlformats.org/officeDocument/2006/relationships/slideLayout" Target="../slideLayouts/slideLayout82.xml"/><Relationship Id="rId24" Type="http://schemas.openxmlformats.org/officeDocument/2006/relationships/slideLayout" Target="../slideLayouts/slideLayout95.xml"/><Relationship Id="rId5" Type="http://schemas.openxmlformats.org/officeDocument/2006/relationships/slideLayout" Target="../slideLayouts/slideLayout76.xml"/><Relationship Id="rId15" Type="http://schemas.openxmlformats.org/officeDocument/2006/relationships/slideLayout" Target="../slideLayouts/slideLayout86.xml"/><Relationship Id="rId23" Type="http://schemas.openxmlformats.org/officeDocument/2006/relationships/slideLayout" Target="../slideLayouts/slideLayout94.xml"/><Relationship Id="rId28" Type="http://schemas.openxmlformats.org/officeDocument/2006/relationships/theme" Target="../theme/theme6.xml"/><Relationship Id="rId10" Type="http://schemas.openxmlformats.org/officeDocument/2006/relationships/slideLayout" Target="../slideLayouts/slideLayout81.xml"/><Relationship Id="rId19" Type="http://schemas.openxmlformats.org/officeDocument/2006/relationships/slideLayout" Target="../slideLayouts/slideLayout90.xml"/><Relationship Id="rId4" Type="http://schemas.openxmlformats.org/officeDocument/2006/relationships/slideLayout" Target="../slideLayouts/slideLayout75.xml"/><Relationship Id="rId9" Type="http://schemas.openxmlformats.org/officeDocument/2006/relationships/slideLayout" Target="../slideLayouts/slideLayout80.xml"/><Relationship Id="rId14" Type="http://schemas.openxmlformats.org/officeDocument/2006/relationships/slideLayout" Target="../slideLayouts/slideLayout85.xml"/><Relationship Id="rId22" Type="http://schemas.openxmlformats.org/officeDocument/2006/relationships/slideLayout" Target="../slideLayouts/slideLayout93.xml"/><Relationship Id="rId27" Type="http://schemas.openxmlformats.org/officeDocument/2006/relationships/slideLayout" Target="../slideLayouts/slideLayout9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8" name="Graphique 17">
            <a:extLst>
              <a:ext uri="{FF2B5EF4-FFF2-40B4-BE49-F238E27FC236}">
                <a16:creationId xmlns:a16="http://schemas.microsoft.com/office/drawing/2014/main" id="{139C8811-E04B-4857-A1BC-1936CB229700}"/>
              </a:ext>
            </a:extLst>
          </p:cNvPr>
          <p:cNvPicPr>
            <a:picLocks noChangeAspect="1"/>
          </p:cNvPicPr>
          <p:nvPr userDrawn="1"/>
        </p:nvPicPr>
        <p:blipFill>
          <a:blip r:embed="rId17">
            <a:extLst>
              <a:ext uri="{96DAC541-7B7A-43D3-8B79-37D633B846F1}">
                <asvg:svgBlip xmlns:asvg="http://schemas.microsoft.com/office/drawing/2016/SVG/main" r:embed="rId18"/>
              </a:ext>
            </a:extLst>
          </a:blip>
          <a:stretch>
            <a:fillRect/>
          </a:stretch>
        </p:blipFill>
        <p:spPr>
          <a:xfrm>
            <a:off x="11255164" y="6135730"/>
            <a:ext cx="549900" cy="495918"/>
          </a:xfrm>
          <a:prstGeom prst="rect">
            <a:avLst/>
          </a:prstGeom>
        </p:spPr>
      </p:pic>
      <p:sp>
        <p:nvSpPr>
          <p:cNvPr id="9" name="Zástupný nadpis 1">
            <a:extLst>
              <a:ext uri="{FF2B5EF4-FFF2-40B4-BE49-F238E27FC236}">
                <a16:creationId xmlns:a16="http://schemas.microsoft.com/office/drawing/2014/main" id="{D339DBE4-7A71-464C-B4DA-71A703B505C1}"/>
              </a:ext>
            </a:extLst>
          </p:cNvPr>
          <p:cNvSpPr>
            <a:spLocks noGrp="1"/>
          </p:cNvSpPr>
          <p:nvPr>
            <p:ph type="title"/>
          </p:nvPr>
        </p:nvSpPr>
        <p:spPr>
          <a:xfrm>
            <a:off x="119336" y="115888"/>
            <a:ext cx="11953327" cy="454025"/>
          </a:xfrm>
          <a:prstGeom prst="rect">
            <a:avLst/>
          </a:prstGeom>
        </p:spPr>
        <p:txBody>
          <a:bodyPr vert="horz" lIns="91440" tIns="45720" rIns="91440" bIns="45720" rtlCol="0" anchor="ctr">
            <a:normAutofit/>
          </a:bodyPr>
          <a:lstStyle/>
          <a:p>
            <a:r>
              <a:rPr lang="cs-CZ" dirty="0"/>
              <a:t>SLIDE TITLE</a:t>
            </a:r>
          </a:p>
        </p:txBody>
      </p:sp>
      <p:sp>
        <p:nvSpPr>
          <p:cNvPr id="2" name="Obdélník 1">
            <a:extLst>
              <a:ext uri="{FF2B5EF4-FFF2-40B4-BE49-F238E27FC236}">
                <a16:creationId xmlns:a16="http://schemas.microsoft.com/office/drawing/2014/main" id="{EF552BD6-0756-4BDC-A4A1-C1BC8E45850D}"/>
              </a:ext>
            </a:extLst>
          </p:cNvPr>
          <p:cNvSpPr/>
          <p:nvPr userDrawn="1"/>
        </p:nvSpPr>
        <p:spPr>
          <a:xfrm>
            <a:off x="7752184" y="1880828"/>
            <a:ext cx="914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1404156503"/>
      </p:ext>
    </p:extLst>
  </p:cSld>
  <p:clrMap bg1="lt1" tx1="dk1" bg2="lt2" tx2="dk2" accent1="accent1" accent2="accent2" accent3="accent3" accent4="accent4" accent5="accent5" accent6="accent6" hlink="hlink" folHlink="folHlink"/>
  <p:sldLayoutIdLst>
    <p:sldLayoutId id="2147484115" r:id="rId1"/>
    <p:sldLayoutId id="2147484116" r:id="rId2"/>
    <p:sldLayoutId id="2147484117" r:id="rId3"/>
    <p:sldLayoutId id="2147484118" r:id="rId4"/>
    <p:sldLayoutId id="2147484119" r:id="rId5"/>
    <p:sldLayoutId id="2147484120" r:id="rId6"/>
    <p:sldLayoutId id="2147484121" r:id="rId7"/>
    <p:sldLayoutId id="2147484122" r:id="rId8"/>
    <p:sldLayoutId id="2147484123" r:id="rId9"/>
    <p:sldLayoutId id="2147484124" r:id="rId10"/>
    <p:sldLayoutId id="2147484125" r:id="rId11"/>
    <p:sldLayoutId id="2147484126" r:id="rId12"/>
    <p:sldLayoutId id="2147484127" r:id="rId13"/>
    <p:sldLayoutId id="2147484128" r:id="rId14"/>
    <p:sldLayoutId id="2147484129" r:id="rId15"/>
  </p:sldLayoutIdLst>
  <p:hf sldNum="0" hdr="0" dt="0"/>
  <p:txStyles>
    <p:titleStyle>
      <a:lvl1pPr algn="l" defTabSz="914400" rtl="0" eaLnBrk="1" latinLnBrk="0" hangingPunct="1">
        <a:lnSpc>
          <a:spcPct val="100000"/>
        </a:lnSpc>
        <a:spcBef>
          <a:spcPct val="0"/>
        </a:spcBef>
        <a:buNone/>
        <a:defRPr sz="2000" kern="1200">
          <a:solidFill>
            <a:schemeClr val="tx2"/>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8" name="Graphique 17">
            <a:extLst>
              <a:ext uri="{FF2B5EF4-FFF2-40B4-BE49-F238E27FC236}">
                <a16:creationId xmlns:a16="http://schemas.microsoft.com/office/drawing/2014/main" id="{139C8811-E04B-4857-A1BC-1936CB229700}"/>
              </a:ext>
            </a:extLst>
          </p:cNvPr>
          <p:cNvPicPr>
            <a:picLocks noChangeAspect="1"/>
          </p:cNvPicPr>
          <p:nvPr userDrawn="1"/>
        </p:nvPicPr>
        <p:blipFill>
          <a:blip r:embed="rId17">
            <a:extLst>
              <a:ext uri="{96DAC541-7B7A-43D3-8B79-37D633B846F1}">
                <asvg:svgBlip xmlns:asvg="http://schemas.microsoft.com/office/drawing/2016/SVG/main" r:embed="rId18"/>
              </a:ext>
            </a:extLst>
          </a:blip>
          <a:stretch>
            <a:fillRect/>
          </a:stretch>
        </p:blipFill>
        <p:spPr>
          <a:xfrm>
            <a:off x="11255164" y="6135730"/>
            <a:ext cx="549900" cy="495918"/>
          </a:xfrm>
          <a:prstGeom prst="rect">
            <a:avLst/>
          </a:prstGeom>
        </p:spPr>
      </p:pic>
      <p:sp>
        <p:nvSpPr>
          <p:cNvPr id="9" name="Zástupný nadpis 1">
            <a:extLst>
              <a:ext uri="{FF2B5EF4-FFF2-40B4-BE49-F238E27FC236}">
                <a16:creationId xmlns:a16="http://schemas.microsoft.com/office/drawing/2014/main" id="{D339DBE4-7A71-464C-B4DA-71A703B505C1}"/>
              </a:ext>
            </a:extLst>
          </p:cNvPr>
          <p:cNvSpPr>
            <a:spLocks noGrp="1"/>
          </p:cNvSpPr>
          <p:nvPr>
            <p:ph type="title"/>
          </p:nvPr>
        </p:nvSpPr>
        <p:spPr>
          <a:xfrm>
            <a:off x="119336" y="115888"/>
            <a:ext cx="11953327" cy="454025"/>
          </a:xfrm>
          <a:prstGeom prst="rect">
            <a:avLst/>
          </a:prstGeom>
        </p:spPr>
        <p:txBody>
          <a:bodyPr vert="horz" lIns="91440" tIns="45720" rIns="91440" bIns="45720" rtlCol="0" anchor="ctr">
            <a:normAutofit/>
          </a:bodyPr>
          <a:lstStyle/>
          <a:p>
            <a:r>
              <a:rPr lang="cs-CZ" dirty="0"/>
              <a:t>SLIDE TITLE</a:t>
            </a:r>
          </a:p>
        </p:txBody>
      </p:sp>
    </p:spTree>
    <p:extLst>
      <p:ext uri="{BB962C8B-B14F-4D97-AF65-F5344CB8AC3E}">
        <p14:creationId xmlns:p14="http://schemas.microsoft.com/office/powerpoint/2010/main" val="2804848143"/>
      </p:ext>
    </p:extLst>
  </p:cSld>
  <p:clrMap bg1="lt1" tx1="dk1" bg2="lt2" tx2="dk2" accent1="accent1" accent2="accent2" accent3="accent3" accent4="accent4" accent5="accent5" accent6="accent6" hlink="hlink" folHlink="folHlink"/>
  <p:sldLayoutIdLst>
    <p:sldLayoutId id="2147484131" r:id="rId1"/>
    <p:sldLayoutId id="2147484132" r:id="rId2"/>
    <p:sldLayoutId id="2147484133" r:id="rId3"/>
    <p:sldLayoutId id="2147484134" r:id="rId4"/>
    <p:sldLayoutId id="2147484135" r:id="rId5"/>
    <p:sldLayoutId id="2147484136" r:id="rId6"/>
    <p:sldLayoutId id="2147484137" r:id="rId7"/>
    <p:sldLayoutId id="2147484138" r:id="rId8"/>
    <p:sldLayoutId id="2147484139" r:id="rId9"/>
    <p:sldLayoutId id="2147484140" r:id="rId10"/>
    <p:sldLayoutId id="2147484141" r:id="rId11"/>
    <p:sldLayoutId id="2147484142" r:id="rId12"/>
    <p:sldLayoutId id="2147484143" r:id="rId13"/>
    <p:sldLayoutId id="2147484144" r:id="rId14"/>
    <p:sldLayoutId id="2147484145" r:id="rId15"/>
  </p:sldLayoutIdLst>
  <p:hf sldNum="0" hdr="0" dt="0"/>
  <p:txStyles>
    <p:titleStyle>
      <a:lvl1pPr algn="l" defTabSz="914400" rtl="0" eaLnBrk="1" latinLnBrk="0" hangingPunct="1">
        <a:lnSpc>
          <a:spcPct val="100000"/>
        </a:lnSpc>
        <a:spcBef>
          <a:spcPct val="0"/>
        </a:spcBef>
        <a:buNone/>
        <a:defRPr sz="2000" kern="1200">
          <a:solidFill>
            <a:schemeClr val="tx2"/>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 name="Zástupný nadpis 1">
            <a:extLst>
              <a:ext uri="{FF2B5EF4-FFF2-40B4-BE49-F238E27FC236}">
                <a16:creationId xmlns:a16="http://schemas.microsoft.com/office/drawing/2014/main" id="{BD18B298-9C00-4CA8-9F35-39EB6D6E27CC}"/>
              </a:ext>
            </a:extLst>
          </p:cNvPr>
          <p:cNvSpPr>
            <a:spLocks noGrp="1"/>
          </p:cNvSpPr>
          <p:nvPr>
            <p:ph type="title"/>
          </p:nvPr>
        </p:nvSpPr>
        <p:spPr>
          <a:xfrm>
            <a:off x="127590" y="123841"/>
            <a:ext cx="11934000" cy="486000"/>
          </a:xfrm>
          <a:prstGeom prst="rect">
            <a:avLst/>
          </a:prstGeom>
        </p:spPr>
        <p:txBody>
          <a:bodyPr vert="horz" lIns="91440" tIns="45720" rIns="91440" bIns="45720" rtlCol="0" anchor="ctr">
            <a:normAutofit/>
          </a:bodyPr>
          <a:lstStyle/>
          <a:p>
            <a:r>
              <a:rPr lang="cs-CZ" dirty="0"/>
              <a:t>SLIDE TITLE</a:t>
            </a:r>
          </a:p>
        </p:txBody>
      </p:sp>
      <p:pic>
        <p:nvPicPr>
          <p:cNvPr id="8" name="Graphique 17">
            <a:extLst>
              <a:ext uri="{FF2B5EF4-FFF2-40B4-BE49-F238E27FC236}">
                <a16:creationId xmlns:a16="http://schemas.microsoft.com/office/drawing/2014/main" id="{139C8811-E04B-4857-A1BC-1936CB229700}"/>
              </a:ext>
            </a:extLst>
          </p:cNvPr>
          <p:cNvPicPr>
            <a:picLocks noChangeAspect="1"/>
          </p:cNvPicPr>
          <p:nvPr userDrawn="1"/>
        </p:nvPicPr>
        <p:blipFill>
          <a:blip r:embed="rId17">
            <a:extLst>
              <a:ext uri="{96DAC541-7B7A-43D3-8B79-37D633B846F1}">
                <asvg:svgBlip xmlns:asvg="http://schemas.microsoft.com/office/drawing/2016/SVG/main" r:embed="rId18"/>
              </a:ext>
            </a:extLst>
          </a:blip>
          <a:stretch>
            <a:fillRect/>
          </a:stretch>
        </p:blipFill>
        <p:spPr>
          <a:xfrm>
            <a:off x="11255164" y="6135730"/>
            <a:ext cx="549900" cy="495918"/>
          </a:xfrm>
          <a:prstGeom prst="rect">
            <a:avLst/>
          </a:prstGeom>
        </p:spPr>
      </p:pic>
    </p:spTree>
    <p:extLst>
      <p:ext uri="{BB962C8B-B14F-4D97-AF65-F5344CB8AC3E}">
        <p14:creationId xmlns:p14="http://schemas.microsoft.com/office/powerpoint/2010/main" val="3258106536"/>
      </p:ext>
    </p:extLst>
  </p:cSld>
  <p:clrMap bg1="lt1" tx1="dk1" bg2="lt2" tx2="dk2" accent1="accent1" accent2="accent2" accent3="accent3" accent4="accent4" accent5="accent5" accent6="accent6" hlink="hlink" folHlink="folHlink"/>
  <p:sldLayoutIdLst>
    <p:sldLayoutId id="2147484147" r:id="rId1"/>
    <p:sldLayoutId id="2147484148" r:id="rId2"/>
    <p:sldLayoutId id="2147484149" r:id="rId3"/>
    <p:sldLayoutId id="2147484150" r:id="rId4"/>
    <p:sldLayoutId id="2147484151" r:id="rId5"/>
    <p:sldLayoutId id="2147484152" r:id="rId6"/>
    <p:sldLayoutId id="2147484153" r:id="rId7"/>
    <p:sldLayoutId id="2147484154" r:id="rId8"/>
    <p:sldLayoutId id="2147484155" r:id="rId9"/>
    <p:sldLayoutId id="2147484156" r:id="rId10"/>
    <p:sldLayoutId id="2147484157" r:id="rId11"/>
    <p:sldLayoutId id="2147484158" r:id="rId12"/>
    <p:sldLayoutId id="2147484159" r:id="rId13"/>
    <p:sldLayoutId id="2147484160" r:id="rId14"/>
    <p:sldLayoutId id="2147484161" r:id="rId15"/>
  </p:sldLayoutIdLst>
  <p:hf sldNum="0" hdr="0" dt="0"/>
  <p:txStyles>
    <p:titleStyle>
      <a:lvl1pPr algn="l" defTabSz="914400" rtl="0" eaLnBrk="1" latinLnBrk="0" hangingPunct="1">
        <a:lnSpc>
          <a:spcPct val="100000"/>
        </a:lnSpc>
        <a:spcBef>
          <a:spcPct val="0"/>
        </a:spcBef>
        <a:buNone/>
        <a:defRPr sz="2000" kern="1200">
          <a:solidFill>
            <a:schemeClr val="tx2"/>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pos="75">
          <p15:clr>
            <a:srgbClr val="F26B43"/>
          </p15:clr>
        </p15:guide>
        <p15:guide id="4" pos="7605">
          <p15:clr>
            <a:srgbClr val="F26B43"/>
          </p15:clr>
        </p15:guide>
        <p15:guide id="5" orient="horz" pos="73">
          <p15:clr>
            <a:srgbClr val="F26B43"/>
          </p15:clr>
        </p15:guide>
        <p15:guide id="6" orient="horz" pos="4247">
          <p15:clr>
            <a:srgbClr val="F26B43"/>
          </p15:clr>
        </p15:guide>
        <p15:guide id="7" pos="325">
          <p15:clr>
            <a:srgbClr val="F26B43"/>
          </p15:clr>
        </p15:guide>
        <p15:guide id="8" pos="7333">
          <p15:clr>
            <a:srgbClr val="F26B43"/>
          </p15:clr>
        </p15:guide>
        <p15:guide id="10" orient="horz" pos="3793">
          <p15:clr>
            <a:srgbClr val="F26B43"/>
          </p15:clr>
        </p15:guide>
        <p15:guide id="11" orient="horz" pos="391">
          <p15:clr>
            <a:srgbClr val="F26B43"/>
          </p15:clr>
        </p15:guide>
        <p15:guide id="12" orient="horz" pos="799">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 name="Zástupný nadpis 1">
            <a:extLst>
              <a:ext uri="{FF2B5EF4-FFF2-40B4-BE49-F238E27FC236}">
                <a16:creationId xmlns:a16="http://schemas.microsoft.com/office/drawing/2014/main" id="{BD18B298-9C00-4CA8-9F35-39EB6D6E27CC}"/>
              </a:ext>
            </a:extLst>
          </p:cNvPr>
          <p:cNvSpPr>
            <a:spLocks noGrp="1"/>
          </p:cNvSpPr>
          <p:nvPr>
            <p:ph type="title"/>
          </p:nvPr>
        </p:nvSpPr>
        <p:spPr>
          <a:xfrm>
            <a:off x="127590" y="123841"/>
            <a:ext cx="11934000" cy="486000"/>
          </a:xfrm>
          <a:prstGeom prst="rect">
            <a:avLst/>
          </a:prstGeom>
        </p:spPr>
        <p:txBody>
          <a:bodyPr vert="horz" lIns="91440" tIns="45720" rIns="91440" bIns="45720" rtlCol="0" anchor="ctr">
            <a:normAutofit/>
          </a:bodyPr>
          <a:lstStyle/>
          <a:p>
            <a:r>
              <a:rPr lang="cs-CZ" dirty="0"/>
              <a:t>SLIDE TITLE</a:t>
            </a:r>
          </a:p>
        </p:txBody>
      </p:sp>
      <p:pic>
        <p:nvPicPr>
          <p:cNvPr id="8" name="Graphique 17">
            <a:extLst>
              <a:ext uri="{FF2B5EF4-FFF2-40B4-BE49-F238E27FC236}">
                <a16:creationId xmlns:a16="http://schemas.microsoft.com/office/drawing/2014/main" id="{139C8811-E04B-4857-A1BC-1936CB229700}"/>
              </a:ext>
            </a:extLst>
          </p:cNvPr>
          <p:cNvPicPr>
            <a:picLocks noChangeAspect="1"/>
          </p:cNvPicPr>
          <p:nvPr userDrawn="1"/>
        </p:nvPicPr>
        <p:blipFill>
          <a:blip r:embed="rId17">
            <a:extLst>
              <a:ext uri="{96DAC541-7B7A-43D3-8B79-37D633B846F1}">
                <asvg:svgBlip xmlns:asvg="http://schemas.microsoft.com/office/drawing/2016/SVG/main" r:embed="rId18"/>
              </a:ext>
            </a:extLst>
          </a:blip>
          <a:stretch>
            <a:fillRect/>
          </a:stretch>
        </p:blipFill>
        <p:spPr>
          <a:xfrm>
            <a:off x="11255164" y="6135730"/>
            <a:ext cx="549900" cy="495918"/>
          </a:xfrm>
          <a:prstGeom prst="rect">
            <a:avLst/>
          </a:prstGeom>
        </p:spPr>
      </p:pic>
    </p:spTree>
    <p:extLst>
      <p:ext uri="{BB962C8B-B14F-4D97-AF65-F5344CB8AC3E}">
        <p14:creationId xmlns:p14="http://schemas.microsoft.com/office/powerpoint/2010/main" val="198250947"/>
      </p:ext>
    </p:extLst>
  </p:cSld>
  <p:clrMap bg1="lt1" tx1="dk1" bg2="lt2" tx2="dk2" accent1="accent1" accent2="accent2" accent3="accent3" accent4="accent4" accent5="accent5" accent6="accent6" hlink="hlink" folHlink="folHlink"/>
  <p:sldLayoutIdLst>
    <p:sldLayoutId id="2147484163" r:id="rId1"/>
    <p:sldLayoutId id="2147484164" r:id="rId2"/>
    <p:sldLayoutId id="2147484165" r:id="rId3"/>
    <p:sldLayoutId id="2147484166" r:id="rId4"/>
    <p:sldLayoutId id="2147484167" r:id="rId5"/>
    <p:sldLayoutId id="2147484168" r:id="rId6"/>
    <p:sldLayoutId id="2147484169" r:id="rId7"/>
    <p:sldLayoutId id="2147484170" r:id="rId8"/>
    <p:sldLayoutId id="2147484171" r:id="rId9"/>
    <p:sldLayoutId id="2147484172" r:id="rId10"/>
    <p:sldLayoutId id="2147484173" r:id="rId11"/>
    <p:sldLayoutId id="2147484174" r:id="rId12"/>
    <p:sldLayoutId id="2147484175" r:id="rId13"/>
    <p:sldLayoutId id="2147484176" r:id="rId14"/>
    <p:sldLayoutId id="2147484177" r:id="rId15"/>
  </p:sldLayoutIdLst>
  <p:hf sldNum="0" hdr="0" dt="0"/>
  <p:txStyles>
    <p:titleStyle>
      <a:lvl1pPr algn="l" defTabSz="914400" rtl="0" eaLnBrk="1" latinLnBrk="0" hangingPunct="1">
        <a:lnSpc>
          <a:spcPct val="100000"/>
        </a:lnSpc>
        <a:spcBef>
          <a:spcPct val="0"/>
        </a:spcBef>
        <a:buNone/>
        <a:defRPr sz="2000" kern="1200">
          <a:solidFill>
            <a:schemeClr val="tx2"/>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pos="75">
          <p15:clr>
            <a:srgbClr val="F26B43"/>
          </p15:clr>
        </p15:guide>
        <p15:guide id="4" pos="7605">
          <p15:clr>
            <a:srgbClr val="F26B43"/>
          </p15:clr>
        </p15:guide>
        <p15:guide id="5" orient="horz" pos="73">
          <p15:clr>
            <a:srgbClr val="F26B43"/>
          </p15:clr>
        </p15:guide>
        <p15:guide id="6" orient="horz" pos="4247">
          <p15:clr>
            <a:srgbClr val="F26B43"/>
          </p15:clr>
        </p15:guide>
        <p15:guide id="7" pos="325">
          <p15:clr>
            <a:srgbClr val="F26B43"/>
          </p15:clr>
        </p15:guide>
        <p15:guide id="8" pos="7333">
          <p15:clr>
            <a:srgbClr val="F26B43"/>
          </p15:clr>
        </p15:guide>
        <p15:guide id="10" orient="horz" pos="3793">
          <p15:clr>
            <a:srgbClr val="F26B43"/>
          </p15:clr>
        </p15:guide>
        <p15:guide id="11" orient="horz" pos="391">
          <p15:clr>
            <a:srgbClr val="F26B43"/>
          </p15:clr>
        </p15:guide>
        <p15:guide id="12" orient="horz" pos="799">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Zástupný nadpis 1">
            <a:extLst>
              <a:ext uri="{FF2B5EF4-FFF2-40B4-BE49-F238E27FC236}">
                <a16:creationId xmlns:a16="http://schemas.microsoft.com/office/drawing/2014/main" id="{4160745E-B4D7-4B30-ACE3-7762A8BEDD6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a:t>Kliknutím lze upravit styl.</a:t>
            </a:r>
          </a:p>
        </p:txBody>
      </p:sp>
      <p:sp>
        <p:nvSpPr>
          <p:cNvPr id="3" name="Zástupný text 2">
            <a:extLst>
              <a:ext uri="{FF2B5EF4-FFF2-40B4-BE49-F238E27FC236}">
                <a16:creationId xmlns:a16="http://schemas.microsoft.com/office/drawing/2014/main" id="{5A7786BF-8E58-4C4B-8D8B-D6120BA3B94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6F36C654-E6F9-4710-8DEE-6587187CD0D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5A3A987-41E0-4A78-99F5-8216503CF7DF}" type="datetimeFigureOut">
              <a:rPr lang="cs-CZ" smtClean="0"/>
              <a:t>07.11.2023</a:t>
            </a:fld>
            <a:endParaRPr lang="cs-CZ"/>
          </a:p>
        </p:txBody>
      </p:sp>
      <p:sp>
        <p:nvSpPr>
          <p:cNvPr id="5" name="Zástupný symbol pro zápatí 4">
            <a:extLst>
              <a:ext uri="{FF2B5EF4-FFF2-40B4-BE49-F238E27FC236}">
                <a16:creationId xmlns:a16="http://schemas.microsoft.com/office/drawing/2014/main" id="{88EC77B7-BE24-4605-9ED0-ED280D24F9B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a:extLst>
              <a:ext uri="{FF2B5EF4-FFF2-40B4-BE49-F238E27FC236}">
                <a16:creationId xmlns:a16="http://schemas.microsoft.com/office/drawing/2014/main" id="{CEB69E8C-D9DA-4F69-9930-498E99314FB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F21C65-BDF3-4924-BFFB-A4373F6D55E0}" type="slidenum">
              <a:rPr lang="cs-CZ" smtClean="0"/>
              <a:t>‹#›</a:t>
            </a:fld>
            <a:endParaRPr lang="cs-CZ"/>
          </a:p>
        </p:txBody>
      </p:sp>
    </p:spTree>
    <p:extLst>
      <p:ext uri="{BB962C8B-B14F-4D97-AF65-F5344CB8AC3E}">
        <p14:creationId xmlns:p14="http://schemas.microsoft.com/office/powerpoint/2010/main" val="1235303743"/>
      </p:ext>
    </p:extLst>
  </p:cSld>
  <p:clrMap bg1="lt1" tx1="dk1" bg2="lt2" tx2="dk2" accent1="accent1" accent2="accent2" accent3="accent3" accent4="accent4" accent5="accent5" accent6="accent6" hlink="hlink" folHlink="folHlink"/>
  <p:sldLayoutIdLst>
    <p:sldLayoutId id="2147484179" r:id="rId1"/>
    <p:sldLayoutId id="2147484180" r:id="rId2"/>
    <p:sldLayoutId id="2147484181" r:id="rId3"/>
    <p:sldLayoutId id="2147484182" r:id="rId4"/>
    <p:sldLayoutId id="2147484183" r:id="rId5"/>
    <p:sldLayoutId id="2147484184" r:id="rId6"/>
    <p:sldLayoutId id="2147484185" r:id="rId7"/>
    <p:sldLayoutId id="2147484186" r:id="rId8"/>
    <p:sldLayoutId id="2147484187" r:id="rId9"/>
    <p:sldLayoutId id="2147484188" r:id="rId10"/>
    <p:sldLayoutId id="214748418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29"/>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1" y="365126"/>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1"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11/7/2023</a:t>
            </a:fld>
            <a:endParaRPr lang="en-US" dirty="0"/>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3528595559"/>
      </p:ext>
    </p:extLst>
  </p:cSld>
  <p:clrMap bg1="lt1" tx1="dk1" bg2="lt2" tx2="dk2" accent1="accent1" accent2="accent2" accent3="accent3" accent4="accent4" accent5="accent5" accent6="accent6" hlink="hlink" folHlink="folHlink"/>
  <p:sldLayoutIdLst>
    <p:sldLayoutId id="2147484193" r:id="rId1"/>
    <p:sldLayoutId id="2147484194" r:id="rId2"/>
    <p:sldLayoutId id="2147484195" r:id="rId3"/>
    <p:sldLayoutId id="2147484196" r:id="rId4"/>
    <p:sldLayoutId id="2147484197" r:id="rId5"/>
    <p:sldLayoutId id="2147484198" r:id="rId6"/>
    <p:sldLayoutId id="2147484199" r:id="rId7"/>
    <p:sldLayoutId id="2147484200" r:id="rId8"/>
    <p:sldLayoutId id="2147484201" r:id="rId9"/>
    <p:sldLayoutId id="2147484202" r:id="rId10"/>
    <p:sldLayoutId id="2147484203" r:id="rId11"/>
    <p:sldLayoutId id="2147484204" r:id="rId12"/>
    <p:sldLayoutId id="2147484205" r:id="rId13"/>
    <p:sldLayoutId id="2147484206" r:id="rId14"/>
    <p:sldLayoutId id="2147484207" r:id="rId15"/>
    <p:sldLayoutId id="2147484208" r:id="rId16"/>
    <p:sldLayoutId id="2147484209" r:id="rId17"/>
    <p:sldLayoutId id="2147484210" r:id="rId18"/>
    <p:sldLayoutId id="2147484211" r:id="rId19"/>
    <p:sldLayoutId id="2147484212" r:id="rId20"/>
    <p:sldLayoutId id="2147484213" r:id="rId21"/>
    <p:sldLayoutId id="2147484214" r:id="rId22"/>
    <p:sldLayoutId id="2147484215" r:id="rId23"/>
    <p:sldLayoutId id="2147484216" r:id="rId24"/>
    <p:sldLayoutId id="2147484217" r:id="rId25"/>
    <p:sldLayoutId id="2147484218" r:id="rId26"/>
    <p:sldLayoutId id="2147484219" r:id="rId27"/>
  </p:sldLayoutIdLst>
  <p:hf hdr="0" ftr="0" dt="0"/>
  <p:txStyles>
    <p:titleStyle>
      <a:lvl1pPr algn="l" defTabSz="914172" rtl="0" eaLnBrk="1" latinLnBrk="0" hangingPunct="1">
        <a:lnSpc>
          <a:spcPct val="90000"/>
        </a:lnSpc>
        <a:spcBef>
          <a:spcPct val="0"/>
        </a:spcBef>
        <a:buNone/>
        <a:defRPr sz="4399" kern="1200">
          <a:solidFill>
            <a:schemeClr val="tx1"/>
          </a:solidFill>
          <a:latin typeface="+mj-lt"/>
          <a:ea typeface="+mj-ea"/>
          <a:cs typeface="+mj-cs"/>
        </a:defRPr>
      </a:lvl1pPr>
    </p:titleStyle>
    <p:bodyStyle>
      <a:lvl1pPr marL="0" indent="0" algn="l" defTabSz="914172"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457086" indent="0" algn="l" defTabSz="914172"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172" indent="0" algn="l" defTabSz="914172"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257" indent="0" algn="l" defTabSz="914172"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343" indent="0" algn="l" defTabSz="914172"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3972" indent="-228543" algn="l" defTabSz="91417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057" indent="-228543" algn="l" defTabSz="91417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143" indent="-228543" algn="l" defTabSz="91417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229" indent="-228543" algn="l" defTabSz="91417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172" rtl="0" eaLnBrk="1" latinLnBrk="0" hangingPunct="1">
        <a:defRPr sz="1800" kern="1200">
          <a:solidFill>
            <a:schemeClr val="tx1"/>
          </a:solidFill>
          <a:latin typeface="+mn-lt"/>
          <a:ea typeface="+mn-ea"/>
          <a:cs typeface="+mn-cs"/>
        </a:defRPr>
      </a:lvl1pPr>
      <a:lvl2pPr marL="457086" algn="l" defTabSz="914172" rtl="0" eaLnBrk="1" latinLnBrk="0" hangingPunct="1">
        <a:defRPr sz="1800" kern="1200">
          <a:solidFill>
            <a:schemeClr val="tx1"/>
          </a:solidFill>
          <a:latin typeface="+mn-lt"/>
          <a:ea typeface="+mn-ea"/>
          <a:cs typeface="+mn-cs"/>
        </a:defRPr>
      </a:lvl2pPr>
      <a:lvl3pPr marL="914172" algn="l" defTabSz="914172" rtl="0" eaLnBrk="1" latinLnBrk="0" hangingPunct="1">
        <a:defRPr sz="1800" kern="1200">
          <a:solidFill>
            <a:schemeClr val="tx1"/>
          </a:solidFill>
          <a:latin typeface="+mn-lt"/>
          <a:ea typeface="+mn-ea"/>
          <a:cs typeface="+mn-cs"/>
        </a:defRPr>
      </a:lvl3pPr>
      <a:lvl4pPr marL="1371257" algn="l" defTabSz="914172" rtl="0" eaLnBrk="1" latinLnBrk="0" hangingPunct="1">
        <a:defRPr sz="1800" kern="1200">
          <a:solidFill>
            <a:schemeClr val="tx1"/>
          </a:solidFill>
          <a:latin typeface="+mn-lt"/>
          <a:ea typeface="+mn-ea"/>
          <a:cs typeface="+mn-cs"/>
        </a:defRPr>
      </a:lvl4pPr>
      <a:lvl5pPr marL="1828343" algn="l" defTabSz="914172" rtl="0" eaLnBrk="1" latinLnBrk="0" hangingPunct="1">
        <a:defRPr sz="1800" kern="1200">
          <a:solidFill>
            <a:schemeClr val="tx1"/>
          </a:solidFill>
          <a:latin typeface="+mn-lt"/>
          <a:ea typeface="+mn-ea"/>
          <a:cs typeface="+mn-cs"/>
        </a:defRPr>
      </a:lvl5pPr>
      <a:lvl6pPr marL="2285429" algn="l" defTabSz="914172" rtl="0" eaLnBrk="1" latinLnBrk="0" hangingPunct="1">
        <a:defRPr sz="1800" kern="1200">
          <a:solidFill>
            <a:schemeClr val="tx1"/>
          </a:solidFill>
          <a:latin typeface="+mn-lt"/>
          <a:ea typeface="+mn-ea"/>
          <a:cs typeface="+mn-cs"/>
        </a:defRPr>
      </a:lvl6pPr>
      <a:lvl7pPr marL="2742514" algn="l" defTabSz="914172" rtl="0" eaLnBrk="1" latinLnBrk="0" hangingPunct="1">
        <a:defRPr sz="1800" kern="1200">
          <a:solidFill>
            <a:schemeClr val="tx1"/>
          </a:solidFill>
          <a:latin typeface="+mn-lt"/>
          <a:ea typeface="+mn-ea"/>
          <a:cs typeface="+mn-cs"/>
        </a:defRPr>
      </a:lvl7pPr>
      <a:lvl8pPr marL="3199600" algn="l" defTabSz="914172" rtl="0" eaLnBrk="1" latinLnBrk="0" hangingPunct="1">
        <a:defRPr sz="1800" kern="1200">
          <a:solidFill>
            <a:schemeClr val="tx1"/>
          </a:solidFill>
          <a:latin typeface="+mn-lt"/>
          <a:ea typeface="+mn-ea"/>
          <a:cs typeface="+mn-cs"/>
        </a:defRPr>
      </a:lvl8pPr>
      <a:lvl9pPr marL="3656686" algn="l" defTabSz="914172"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32.xml"/><Relationship Id="rId5" Type="http://schemas.openxmlformats.org/officeDocument/2006/relationships/image" Target="../media/image9.png"/><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35.xml"/></Relationships>
</file>

<file path=ppt/slides/_rels/slide11.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35.xml"/></Relationships>
</file>

<file path=ppt/slides/_rels/slide12.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35.xml"/></Relationships>
</file>

<file path=ppt/slides/_rels/slide1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chart" Target="../charts/chart5.xml"/><Relationship Id="rId1" Type="http://schemas.openxmlformats.org/officeDocument/2006/relationships/slideLayout" Target="../slideLayouts/slideLayout35.xml"/><Relationship Id="rId4" Type="http://schemas.openxmlformats.org/officeDocument/2006/relationships/image" Target="../media/image31.svg"/></Relationships>
</file>

<file path=ppt/slides/_rels/slide14.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35.xml"/></Relationships>
</file>

<file path=ppt/slides/_rels/slide15.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chart" Target="../charts/chart6.xml"/><Relationship Id="rId1" Type="http://schemas.openxmlformats.org/officeDocument/2006/relationships/slideLayout" Target="../slideLayouts/slideLayout35.xml"/></Relationships>
</file>

<file path=ppt/slides/_rels/slide16.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chart" Target="../charts/chart8.xml"/><Relationship Id="rId1" Type="http://schemas.openxmlformats.org/officeDocument/2006/relationships/slideLayout" Target="../slideLayouts/slideLayout35.xml"/></Relationships>
</file>

<file path=ppt/slides/_rels/slide17.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35.xml"/></Relationships>
</file>

<file path=ppt/slides/_rels/slide18.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35.xml"/></Relationships>
</file>

<file path=ppt/slides/_rels/slide19.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35.xml"/></Relationships>
</file>

<file path=ppt/slides/_rels/slide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61.xml"/></Relationships>
</file>

<file path=ppt/slides/_rels/slide2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chart" Target="../charts/chart13.xml"/><Relationship Id="rId1" Type="http://schemas.openxmlformats.org/officeDocument/2006/relationships/slideLayout" Target="../slideLayouts/slideLayout35.xml"/><Relationship Id="rId5" Type="http://schemas.openxmlformats.org/officeDocument/2006/relationships/chart" Target="../charts/chart14.xml"/><Relationship Id="rId4" Type="http://schemas.openxmlformats.org/officeDocument/2006/relationships/image" Target="../media/image34.svg"/></Relationships>
</file>

<file path=ppt/slides/_rels/slide21.xml.rels><?xml version="1.0" encoding="UTF-8" standalone="yes"?>
<Relationships xmlns="http://schemas.openxmlformats.org/package/2006/relationships"><Relationship Id="rId3" Type="http://schemas.openxmlformats.org/officeDocument/2006/relationships/image" Target="../media/image35.png"/><Relationship Id="rId7" Type="http://schemas.openxmlformats.org/officeDocument/2006/relationships/image" Target="../media/image38.svg"/><Relationship Id="rId2" Type="http://schemas.openxmlformats.org/officeDocument/2006/relationships/chart" Target="../charts/chart15.xml"/><Relationship Id="rId1" Type="http://schemas.openxmlformats.org/officeDocument/2006/relationships/slideLayout" Target="../slideLayouts/slideLayout35.xml"/><Relationship Id="rId6" Type="http://schemas.openxmlformats.org/officeDocument/2006/relationships/image" Target="../media/image37.png"/><Relationship Id="rId5" Type="http://schemas.openxmlformats.org/officeDocument/2006/relationships/chart" Target="../charts/chart16.xml"/><Relationship Id="rId4" Type="http://schemas.openxmlformats.org/officeDocument/2006/relationships/image" Target="../media/image36.svg"/></Relationships>
</file>

<file path=ppt/slides/_rels/slide22.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chart" Target="../charts/chart17.xml"/><Relationship Id="rId1" Type="http://schemas.openxmlformats.org/officeDocument/2006/relationships/slideLayout" Target="../slideLayouts/slideLayout35.xml"/></Relationships>
</file>

<file path=ppt/slides/_rels/slide23.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35.xml"/></Relationships>
</file>

<file path=ppt/slides/_rels/slide24.xml.rels><?xml version="1.0" encoding="UTF-8" standalone="yes"?>
<Relationships xmlns="http://schemas.openxmlformats.org/package/2006/relationships"><Relationship Id="rId2" Type="http://schemas.openxmlformats.org/officeDocument/2006/relationships/chart" Target="../charts/chart19.xml"/><Relationship Id="rId1" Type="http://schemas.openxmlformats.org/officeDocument/2006/relationships/slideLayout" Target="../slideLayouts/slideLayout35.xml"/></Relationships>
</file>

<file path=ppt/slides/_rels/slide25.xml.rels><?xml version="1.0" encoding="UTF-8" standalone="yes"?>
<Relationships xmlns="http://schemas.openxmlformats.org/package/2006/relationships"><Relationship Id="rId2" Type="http://schemas.openxmlformats.org/officeDocument/2006/relationships/chart" Target="../charts/chart20.xml"/><Relationship Id="rId1" Type="http://schemas.openxmlformats.org/officeDocument/2006/relationships/slideLayout" Target="../slideLayouts/slideLayout35.xml"/></Relationships>
</file>

<file path=ppt/slides/_rels/slide2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chart" Target="../charts/chart21.xml"/><Relationship Id="rId1" Type="http://schemas.openxmlformats.org/officeDocument/2006/relationships/slideLayout" Target="../slideLayouts/slideLayout35.xml"/><Relationship Id="rId6" Type="http://schemas.openxmlformats.org/officeDocument/2006/relationships/image" Target="../media/image43.svg"/><Relationship Id="rId5" Type="http://schemas.openxmlformats.org/officeDocument/2006/relationships/image" Target="../media/image42.png"/><Relationship Id="rId4" Type="http://schemas.openxmlformats.org/officeDocument/2006/relationships/image" Target="../media/image41.svg"/></Relationships>
</file>

<file path=ppt/slides/_rels/slide27.xml.rels><?xml version="1.0" encoding="UTF-8" standalone="yes"?>
<Relationships xmlns="http://schemas.openxmlformats.org/package/2006/relationships"><Relationship Id="rId2" Type="http://schemas.openxmlformats.org/officeDocument/2006/relationships/image" Target="../media/image44.jpg"/><Relationship Id="rId1" Type="http://schemas.openxmlformats.org/officeDocument/2006/relationships/slideLayout" Target="../slideLayouts/slideLayout35.xml"/></Relationships>
</file>

<file path=ppt/slides/_rels/slide28.xml.rels><?xml version="1.0" encoding="UTF-8" standalone="yes"?>
<Relationships xmlns="http://schemas.openxmlformats.org/package/2006/relationships"><Relationship Id="rId2" Type="http://schemas.openxmlformats.org/officeDocument/2006/relationships/chart" Target="../charts/chart22.xml"/><Relationship Id="rId1" Type="http://schemas.openxmlformats.org/officeDocument/2006/relationships/slideLayout" Target="../slideLayouts/slideLayout35.xml"/></Relationships>
</file>

<file path=ppt/slides/_rels/slide29.xml.rels><?xml version="1.0" encoding="UTF-8" standalone="yes"?>
<Relationships xmlns="http://schemas.openxmlformats.org/package/2006/relationships"><Relationship Id="rId2" Type="http://schemas.openxmlformats.org/officeDocument/2006/relationships/chart" Target="../charts/chart23.xml"/><Relationship Id="rId1" Type="http://schemas.openxmlformats.org/officeDocument/2006/relationships/slideLayout" Target="../slideLayouts/slideLayout35.xm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61.xml"/><Relationship Id="rId5" Type="http://schemas.openxmlformats.org/officeDocument/2006/relationships/image" Target="../media/image14.png"/><Relationship Id="rId4" Type="http://schemas.openxmlformats.org/officeDocument/2006/relationships/image" Target="../media/image13.jpeg"/></Relationships>
</file>

<file path=ppt/slides/_rels/slide30.xml.rels><?xml version="1.0" encoding="UTF-8" standalone="yes"?>
<Relationships xmlns="http://schemas.openxmlformats.org/package/2006/relationships"><Relationship Id="rId2" Type="http://schemas.openxmlformats.org/officeDocument/2006/relationships/chart" Target="../charts/chart24.xml"/><Relationship Id="rId1" Type="http://schemas.openxmlformats.org/officeDocument/2006/relationships/slideLayout" Target="../slideLayouts/slideLayout35.xml"/></Relationships>
</file>

<file path=ppt/slides/_rels/slide31.xml.rels><?xml version="1.0" encoding="UTF-8" standalone="yes"?>
<Relationships xmlns="http://schemas.openxmlformats.org/package/2006/relationships"><Relationship Id="rId2" Type="http://schemas.openxmlformats.org/officeDocument/2006/relationships/image" Target="../media/image45.jpg"/><Relationship Id="rId1" Type="http://schemas.openxmlformats.org/officeDocument/2006/relationships/slideLayout" Target="../slideLayouts/slideLayout35.xml"/></Relationships>
</file>

<file path=ppt/slides/_rels/slide32.xml.rels><?xml version="1.0" encoding="UTF-8" standalone="yes"?>
<Relationships xmlns="http://schemas.openxmlformats.org/package/2006/relationships"><Relationship Id="rId2" Type="http://schemas.openxmlformats.org/officeDocument/2006/relationships/chart" Target="../charts/chart25.xml"/><Relationship Id="rId1" Type="http://schemas.openxmlformats.org/officeDocument/2006/relationships/slideLayout" Target="../slideLayouts/slideLayout35.xml"/></Relationships>
</file>

<file path=ppt/slides/_rels/slide33.xml.rels><?xml version="1.0" encoding="UTF-8" standalone="yes"?>
<Relationships xmlns="http://schemas.openxmlformats.org/package/2006/relationships"><Relationship Id="rId2" Type="http://schemas.openxmlformats.org/officeDocument/2006/relationships/chart" Target="../charts/chart26.xml"/><Relationship Id="rId1" Type="http://schemas.openxmlformats.org/officeDocument/2006/relationships/slideLayout" Target="../slideLayouts/slideLayout35.xml"/></Relationships>
</file>

<file path=ppt/slides/_rels/slide34.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35.xml"/></Relationships>
</file>

<file path=ppt/slides/_rels/slide3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xml"/><Relationship Id="rId1" Type="http://schemas.openxmlformats.org/officeDocument/2006/relationships/slideLayout" Target="../slideLayouts/slideLayout77.xml"/></Relationships>
</file>

<file path=ppt/slides/_rels/slide36.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35.xml"/></Relationships>
</file>

<file path=ppt/slides/_rels/slide37.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35.xml"/></Relationships>
</file>

<file path=ppt/slides/_rels/slide38.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35.xml"/></Relationships>
</file>

<file path=ppt/slides/_rels/slide39.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35.xml"/></Relationships>
</file>

<file path=ppt/slides/_rels/slide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6.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35.xml"/></Relationships>
</file>

<file path=ppt/slides/_rels/slide7.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28.svg"/><Relationship Id="rId3" Type="http://schemas.openxmlformats.org/officeDocument/2006/relationships/image" Target="../media/image18.svg"/><Relationship Id="rId7" Type="http://schemas.openxmlformats.org/officeDocument/2006/relationships/image" Target="../media/image22.svg"/><Relationship Id="rId12" Type="http://schemas.openxmlformats.org/officeDocument/2006/relationships/image" Target="../media/image27.png"/><Relationship Id="rId2" Type="http://schemas.openxmlformats.org/officeDocument/2006/relationships/image" Target="../media/image17.png"/><Relationship Id="rId1" Type="http://schemas.openxmlformats.org/officeDocument/2006/relationships/slideLayout" Target="../slideLayouts/slideLayout35.xml"/><Relationship Id="rId6" Type="http://schemas.openxmlformats.org/officeDocument/2006/relationships/image" Target="../media/image21.png"/><Relationship Id="rId11" Type="http://schemas.openxmlformats.org/officeDocument/2006/relationships/image" Target="../media/image26.svg"/><Relationship Id="rId5" Type="http://schemas.openxmlformats.org/officeDocument/2006/relationships/image" Target="../media/image20.svg"/><Relationship Id="rId10" Type="http://schemas.openxmlformats.org/officeDocument/2006/relationships/image" Target="../media/image25.png"/><Relationship Id="rId4" Type="http://schemas.openxmlformats.org/officeDocument/2006/relationships/image" Target="../media/image19.png"/><Relationship Id="rId9" Type="http://schemas.openxmlformats.org/officeDocument/2006/relationships/image" Target="../media/image24.svg"/></Relationships>
</file>

<file path=ppt/slides/_rels/slide8.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35.xml"/></Relationships>
</file>

<file path=ppt/slides/_rels/slide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3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39BC137-7C9D-4CB1-B9C5-E3138735E958}"/>
              </a:ext>
            </a:extLst>
          </p:cNvPr>
          <p:cNvSpPr>
            <a:spLocks noGrp="1"/>
          </p:cNvSpPr>
          <p:nvPr>
            <p:ph type="ctrTitle"/>
          </p:nvPr>
        </p:nvSpPr>
        <p:spPr>
          <a:xfrm>
            <a:off x="371365" y="2775078"/>
            <a:ext cx="10405156" cy="1143200"/>
          </a:xfrm>
        </p:spPr>
        <p:txBody>
          <a:bodyPr anchor="b">
            <a:normAutofit/>
          </a:bodyPr>
          <a:lstStyle/>
          <a:p>
            <a:pPr>
              <a:lnSpc>
                <a:spcPct val="100000"/>
              </a:lnSpc>
            </a:pPr>
            <a:r>
              <a:rPr lang="cs-CZ" sz="5400" dirty="0"/>
              <a:t>ČEŠI A KYBERBEZPEČNOST</a:t>
            </a:r>
          </a:p>
        </p:txBody>
      </p:sp>
      <p:sp>
        <p:nvSpPr>
          <p:cNvPr id="3" name="Podnadpis 2">
            <a:extLst>
              <a:ext uri="{FF2B5EF4-FFF2-40B4-BE49-F238E27FC236}">
                <a16:creationId xmlns:a16="http://schemas.microsoft.com/office/drawing/2014/main" id="{5AACC097-902E-4558-82CF-DEB8015113A9}"/>
              </a:ext>
            </a:extLst>
          </p:cNvPr>
          <p:cNvSpPr>
            <a:spLocks noGrp="1"/>
          </p:cNvSpPr>
          <p:nvPr>
            <p:ph type="subTitle" idx="1"/>
          </p:nvPr>
        </p:nvSpPr>
        <p:spPr>
          <a:xfrm>
            <a:off x="502996" y="3990516"/>
            <a:ext cx="7551997" cy="400110"/>
          </a:xfrm>
        </p:spPr>
        <p:txBody>
          <a:bodyPr/>
          <a:lstStyle/>
          <a:p>
            <a:r>
              <a:rPr lang="cs-CZ" sz="2000" dirty="0"/>
              <a:t>Závěrečná zpráva z výzkumu</a:t>
            </a:r>
            <a:endParaRPr lang="en-GB" sz="2000" dirty="0"/>
          </a:p>
        </p:txBody>
      </p:sp>
      <p:sp>
        <p:nvSpPr>
          <p:cNvPr id="5" name="Zástupný text 4">
            <a:extLst>
              <a:ext uri="{FF2B5EF4-FFF2-40B4-BE49-F238E27FC236}">
                <a16:creationId xmlns:a16="http://schemas.microsoft.com/office/drawing/2014/main" id="{142A7085-EA3D-4B57-BE8E-2DFAB468A049}"/>
              </a:ext>
            </a:extLst>
          </p:cNvPr>
          <p:cNvSpPr>
            <a:spLocks noGrp="1"/>
          </p:cNvSpPr>
          <p:nvPr>
            <p:ph type="body" sz="quarter" idx="12"/>
          </p:nvPr>
        </p:nvSpPr>
        <p:spPr>
          <a:xfrm>
            <a:off x="502995" y="4618371"/>
            <a:ext cx="7551997" cy="400110"/>
          </a:xfrm>
        </p:spPr>
        <p:txBody>
          <a:bodyPr/>
          <a:lstStyle/>
          <a:p>
            <a:r>
              <a:rPr lang="cs-CZ" dirty="0"/>
              <a:t>Listopad 2023</a:t>
            </a:r>
            <a:endParaRPr lang="en-GB" dirty="0"/>
          </a:p>
        </p:txBody>
      </p:sp>
      <p:cxnSp>
        <p:nvCxnSpPr>
          <p:cNvPr id="9" name="Connecteur droit 26">
            <a:extLst>
              <a:ext uri="{FF2B5EF4-FFF2-40B4-BE49-F238E27FC236}">
                <a16:creationId xmlns:a16="http://schemas.microsoft.com/office/drawing/2014/main" id="{6CB2840C-A7E8-4FB8-A68A-BD1AE302C53F}"/>
              </a:ext>
            </a:extLst>
          </p:cNvPr>
          <p:cNvCxnSpPr>
            <a:cxnSpLocks/>
          </p:cNvCxnSpPr>
          <p:nvPr/>
        </p:nvCxnSpPr>
        <p:spPr>
          <a:xfrm>
            <a:off x="571500" y="4509120"/>
            <a:ext cx="66396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4" name="Obrázek 3" descr="Obsah obrázku text&#10;&#10;Popis byl vytvořen automaticky">
            <a:extLst>
              <a:ext uri="{FF2B5EF4-FFF2-40B4-BE49-F238E27FC236}">
                <a16:creationId xmlns:a16="http://schemas.microsoft.com/office/drawing/2014/main" id="{9561FC47-F0F1-01BE-1AC5-6E3FBAC7115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1500" y="5553236"/>
            <a:ext cx="2078757" cy="731610"/>
          </a:xfrm>
          <a:prstGeom prst="rect">
            <a:avLst/>
          </a:prstGeom>
        </p:spPr>
      </p:pic>
      <p:pic>
        <p:nvPicPr>
          <p:cNvPr id="7" name="Obrázek 6">
            <a:extLst>
              <a:ext uri="{FF2B5EF4-FFF2-40B4-BE49-F238E27FC236}">
                <a16:creationId xmlns:a16="http://schemas.microsoft.com/office/drawing/2014/main" id="{32EBEEAC-5DE3-6FB4-8F7E-F7C57ADAC78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287688" y="5841268"/>
            <a:ext cx="3168352" cy="574820"/>
          </a:xfrm>
          <a:prstGeom prst="rect">
            <a:avLst/>
          </a:prstGeom>
        </p:spPr>
      </p:pic>
    </p:spTree>
    <p:extLst>
      <p:ext uri="{BB962C8B-B14F-4D97-AF65-F5344CB8AC3E}">
        <p14:creationId xmlns:p14="http://schemas.microsoft.com/office/powerpoint/2010/main" val="34865441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délník 6">
            <a:extLst>
              <a:ext uri="{FF2B5EF4-FFF2-40B4-BE49-F238E27FC236}">
                <a16:creationId xmlns:a16="http://schemas.microsoft.com/office/drawing/2014/main" id="{BA031E45-11C5-4D15-9BB9-0C47C214FAAC}"/>
              </a:ext>
            </a:extLst>
          </p:cNvPr>
          <p:cNvSpPr/>
          <p:nvPr/>
        </p:nvSpPr>
        <p:spPr>
          <a:xfrm>
            <a:off x="7608167" y="0"/>
            <a:ext cx="4592675" cy="6858000"/>
          </a:xfrm>
          <a:prstGeom prst="rect">
            <a:avLst/>
          </a:prstGeom>
          <a:solidFill>
            <a:srgbClr val="1358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3" name="Nadpis 2">
            <a:extLst>
              <a:ext uri="{FF2B5EF4-FFF2-40B4-BE49-F238E27FC236}">
                <a16:creationId xmlns:a16="http://schemas.microsoft.com/office/drawing/2014/main" id="{CEAFA2A6-0CCA-4C30-8AAC-09C3A440A083}"/>
              </a:ext>
            </a:extLst>
          </p:cNvPr>
          <p:cNvSpPr>
            <a:spLocks noGrp="1"/>
          </p:cNvSpPr>
          <p:nvPr>
            <p:ph type="title"/>
          </p:nvPr>
        </p:nvSpPr>
        <p:spPr/>
        <p:txBody>
          <a:bodyPr/>
          <a:lstStyle/>
          <a:p>
            <a:r>
              <a:rPr lang="cs-CZ" b="1" dirty="0">
                <a:solidFill>
                  <a:srgbClr val="135868"/>
                </a:solidFill>
                <a:latin typeface="Arial Black" panose="020B0A04020102020204" pitchFamily="34" charset="0"/>
              </a:rPr>
              <a:t>STEJNÉ HESLO PRO VÍCE SLUŽEB</a:t>
            </a:r>
          </a:p>
        </p:txBody>
      </p:sp>
      <p:sp>
        <p:nvSpPr>
          <p:cNvPr id="5" name="Zástupný text 4">
            <a:extLst>
              <a:ext uri="{FF2B5EF4-FFF2-40B4-BE49-F238E27FC236}">
                <a16:creationId xmlns:a16="http://schemas.microsoft.com/office/drawing/2014/main" id="{AE6DBE10-BF77-4D20-83FF-CFC1059113FC}"/>
              </a:ext>
            </a:extLst>
          </p:cNvPr>
          <p:cNvSpPr>
            <a:spLocks noGrp="1"/>
          </p:cNvSpPr>
          <p:nvPr>
            <p:ph type="body" sz="quarter" idx="10"/>
          </p:nvPr>
        </p:nvSpPr>
        <p:spPr>
          <a:xfrm>
            <a:off x="127591" y="626028"/>
            <a:ext cx="7480576" cy="642385"/>
          </a:xfrm>
        </p:spPr>
        <p:txBody>
          <a:bodyPr/>
          <a:lstStyle/>
          <a:p>
            <a:r>
              <a:rPr lang="cs-CZ" dirty="0">
                <a:solidFill>
                  <a:schemeClr val="tx1">
                    <a:lumMod val="85000"/>
                    <a:lumOff val="15000"/>
                  </a:schemeClr>
                </a:solidFill>
              </a:rPr>
              <a:t>Polovina Čechů má pro některé aplikace stejné heslo, pro důležité účty má pak hesla odlišná. Necelá třetina má odlišné heslo pro každou aplikaci.</a:t>
            </a:r>
            <a:endParaRPr lang="en-GB" dirty="0">
              <a:solidFill>
                <a:schemeClr val="tx1">
                  <a:lumMod val="85000"/>
                  <a:lumOff val="15000"/>
                </a:schemeClr>
              </a:solidFill>
            </a:endParaRPr>
          </a:p>
        </p:txBody>
      </p:sp>
      <p:sp>
        <p:nvSpPr>
          <p:cNvPr id="11" name="Zástupný text 3">
            <a:extLst>
              <a:ext uri="{FF2B5EF4-FFF2-40B4-BE49-F238E27FC236}">
                <a16:creationId xmlns:a16="http://schemas.microsoft.com/office/drawing/2014/main" id="{B52E979F-91B2-4E4B-97E7-8AFC6370349D}"/>
              </a:ext>
            </a:extLst>
          </p:cNvPr>
          <p:cNvSpPr txBox="1">
            <a:spLocks/>
          </p:cNvSpPr>
          <p:nvPr/>
        </p:nvSpPr>
        <p:spPr>
          <a:xfrm>
            <a:off x="479376" y="6227449"/>
            <a:ext cx="10586475" cy="307777"/>
          </a:xfrm>
          <a:prstGeom prst="rect">
            <a:avLst/>
          </a:prstGeom>
        </p:spPr>
        <p:txBody>
          <a:bodyPr wrap="square" lIns="0" tIns="0" rIns="0" bIns="0" anchor="t" anchorCtr="0">
            <a:spAutoFit/>
          </a:bodyPr>
          <a:lstStyle>
            <a:lvl1pPr marL="0" indent="0" algn="l" defTabSz="914400" rtl="0" eaLnBrk="1" latinLnBrk="0" hangingPunct="1">
              <a:lnSpc>
                <a:spcPct val="100000"/>
              </a:lnSpc>
              <a:spcBef>
                <a:spcPts val="0"/>
              </a:spcBef>
              <a:buFont typeface="Arial" panose="020B0604020202020204" pitchFamily="34" charset="0"/>
              <a:buNone/>
              <a:defRPr sz="1000" i="1" kern="1200">
                <a:solidFill>
                  <a:schemeClr val="bg1">
                    <a:lumMod val="50000"/>
                  </a:schemeClr>
                </a:solidFill>
                <a:latin typeface="Arial" panose="020B0604020202020204" pitchFamily="34" charset="0"/>
                <a:ea typeface="+mn-ea"/>
                <a:cs typeface="Arial" pitchFamily="34" charset="0"/>
              </a:defRPr>
            </a:lvl1pPr>
            <a:lvl2pPr marL="457189" indent="0" algn="l" defTabSz="914400" rtl="0" eaLnBrk="1" latinLnBrk="0" hangingPunct="1">
              <a:lnSpc>
                <a:spcPct val="90000"/>
              </a:lnSpc>
              <a:spcBef>
                <a:spcPts val="500"/>
              </a:spcBef>
              <a:buFont typeface="Arial" panose="020B0604020202020204" pitchFamily="34" charset="0"/>
              <a:buNone/>
              <a:defRPr sz="1200" i="1" kern="1200">
                <a:solidFill>
                  <a:schemeClr val="bg1">
                    <a:lumMod val="6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i="1" kern="1200">
                <a:solidFill>
                  <a:schemeClr val="bg1">
                    <a:lumMod val="6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i="1" kern="1200">
                <a:solidFill>
                  <a:schemeClr val="bg1">
                    <a:lumMod val="6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i="1" kern="1200">
                <a:solidFill>
                  <a:schemeClr val="bg1">
                    <a:lumMod val="6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cs-CZ" sz="1000" b="1" i="1" u="none" strike="noStrike" kern="1200" cap="none" spc="0" normalizeH="0" baseline="0" noProof="0" dirty="0">
                <a:ln>
                  <a:noFill/>
                </a:ln>
                <a:solidFill>
                  <a:srgbClr val="FFFFFF">
                    <a:lumMod val="50000"/>
                  </a:srgbClr>
                </a:solidFill>
                <a:effectLst/>
                <a:uLnTx/>
                <a:uFillTx/>
                <a:latin typeface="Arial" panose="020B0604020202020204" pitchFamily="34" charset="0"/>
                <a:ea typeface="+mn-ea"/>
                <a:cs typeface="Arial" pitchFamily="34" charset="0"/>
              </a:rPr>
              <a:t>Báze: </a:t>
            </a:r>
            <a:r>
              <a:rPr kumimoji="0" lang="cs-CZ" sz="1000" b="0" i="1" u="none" strike="noStrike" kern="1200" cap="none" spc="0" normalizeH="0" baseline="0" noProof="0" dirty="0">
                <a:ln>
                  <a:noFill/>
                </a:ln>
                <a:solidFill>
                  <a:srgbClr val="FFFFFF">
                    <a:lumMod val="50000"/>
                  </a:srgbClr>
                </a:solidFill>
                <a:effectLst/>
                <a:uLnTx/>
                <a:uFillTx/>
                <a:latin typeface="Arial" panose="020B0604020202020204" pitchFamily="34" charset="0"/>
                <a:ea typeface="+mn-ea"/>
                <a:cs typeface="Arial" pitchFamily="34" charset="0"/>
              </a:rPr>
              <a:t>n=1000</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cs-CZ" sz="1000" b="1" i="1" u="none" strike="noStrike" kern="1200" cap="none" spc="0" normalizeH="0" baseline="0" noProof="0" dirty="0">
                <a:ln>
                  <a:noFill/>
                </a:ln>
                <a:solidFill>
                  <a:srgbClr val="FFFFFF">
                    <a:lumMod val="50000"/>
                  </a:srgbClr>
                </a:solidFill>
                <a:effectLst/>
                <a:uLnTx/>
                <a:uFillTx/>
                <a:latin typeface="Arial" panose="020B0604020202020204" pitchFamily="34" charset="0"/>
                <a:ea typeface="+mn-ea"/>
                <a:cs typeface="Arial" pitchFamily="34" charset="0"/>
              </a:rPr>
              <a:t>Otázka:</a:t>
            </a:r>
            <a:r>
              <a:rPr kumimoji="0" lang="cs-CZ" sz="1000" i="1" u="none" strike="noStrike" kern="1200" cap="none" spc="0" normalizeH="0" baseline="0" noProof="0" dirty="0">
                <a:ln>
                  <a:noFill/>
                </a:ln>
                <a:solidFill>
                  <a:srgbClr val="FFFFFF">
                    <a:lumMod val="50000"/>
                  </a:srgbClr>
                </a:solidFill>
                <a:effectLst/>
                <a:uLnTx/>
                <a:uFillTx/>
                <a:latin typeface="Arial" panose="020B0604020202020204" pitchFamily="34" charset="0"/>
                <a:ea typeface="+mn-ea"/>
                <a:cs typeface="Arial" pitchFamily="34" charset="0"/>
              </a:rPr>
              <a:t> Q28G. Používáte jedno stejné heslo pro přístup k více aplikacím / službám najednou? </a:t>
            </a:r>
            <a:endParaRPr kumimoji="0" lang="cs-CZ" sz="1000" b="0" i="1" u="none" strike="noStrike" kern="1200" cap="none" spc="0" normalizeH="0" baseline="0" noProof="0" dirty="0">
              <a:ln>
                <a:noFill/>
              </a:ln>
              <a:solidFill>
                <a:srgbClr val="FFFFFF">
                  <a:lumMod val="50000"/>
                </a:srgbClr>
              </a:solidFill>
              <a:effectLst/>
              <a:uLnTx/>
              <a:uFillTx/>
              <a:latin typeface="Arial" panose="020B0604020202020204" pitchFamily="34" charset="0"/>
              <a:ea typeface="+mn-ea"/>
              <a:cs typeface="Arial" pitchFamily="34" charset="0"/>
            </a:endParaRPr>
          </a:p>
        </p:txBody>
      </p:sp>
      <p:cxnSp>
        <p:nvCxnSpPr>
          <p:cNvPr id="17" name="Přímá spojnice 16">
            <a:extLst>
              <a:ext uri="{FF2B5EF4-FFF2-40B4-BE49-F238E27FC236}">
                <a16:creationId xmlns:a16="http://schemas.microsoft.com/office/drawing/2014/main" id="{E4138866-C153-4D50-9167-C8182F111E01}"/>
              </a:ext>
            </a:extLst>
          </p:cNvPr>
          <p:cNvCxnSpPr/>
          <p:nvPr/>
        </p:nvCxnSpPr>
        <p:spPr>
          <a:xfrm>
            <a:off x="7774024" y="1772816"/>
            <a:ext cx="4284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TextovéPole 18">
            <a:extLst>
              <a:ext uri="{FF2B5EF4-FFF2-40B4-BE49-F238E27FC236}">
                <a16:creationId xmlns:a16="http://schemas.microsoft.com/office/drawing/2014/main" id="{61484E75-3CEC-4579-85D9-7BE02A6ACC80}"/>
              </a:ext>
            </a:extLst>
          </p:cNvPr>
          <p:cNvSpPr txBox="1"/>
          <p:nvPr/>
        </p:nvSpPr>
        <p:spPr>
          <a:xfrm>
            <a:off x="7706357" y="1386844"/>
            <a:ext cx="2795958" cy="338554"/>
          </a:xfrm>
          <a:prstGeom prst="rect">
            <a:avLst/>
          </a:prstGeom>
          <a:noFill/>
        </p:spPr>
        <p:txBody>
          <a:bodyPr wrap="non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cs-CZ" sz="1600" b="1" i="0" u="none" strike="noStrike" kern="1200" cap="none" spc="0" normalizeH="0" baseline="0" noProof="0" dirty="0">
                <a:ln>
                  <a:noFill/>
                </a:ln>
                <a:solidFill>
                  <a:srgbClr val="FFFFFF"/>
                </a:solidFill>
                <a:effectLst/>
                <a:uLnTx/>
                <a:uFillTx/>
                <a:latin typeface="Arial" panose="020B0604020202020204"/>
                <a:ea typeface="+mn-ea"/>
                <a:cs typeface="+mn-cs"/>
              </a:rPr>
              <a:t>Sociodemografické rozdíly</a:t>
            </a:r>
            <a:endParaRPr kumimoji="0" lang="en-GB" sz="1600" b="1"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21" name="TextovéPole 20">
            <a:extLst>
              <a:ext uri="{FF2B5EF4-FFF2-40B4-BE49-F238E27FC236}">
                <a16:creationId xmlns:a16="http://schemas.microsoft.com/office/drawing/2014/main" id="{BF8379E3-4643-46F4-A787-0B969B1D2D4F}"/>
              </a:ext>
            </a:extLst>
          </p:cNvPr>
          <p:cNvSpPr txBox="1"/>
          <p:nvPr/>
        </p:nvSpPr>
        <p:spPr>
          <a:xfrm>
            <a:off x="7790650" y="1996556"/>
            <a:ext cx="3813961" cy="1615827"/>
          </a:xfrm>
          <a:prstGeom prst="rect">
            <a:avLst/>
          </a:prstGeom>
          <a:noFill/>
        </p:spPr>
        <p:txBody>
          <a:bodyPr wrap="square" rtlCol="0">
            <a:spAutoFit/>
          </a:bodyPr>
          <a:lstStyle/>
          <a:p>
            <a:pPr marL="171450" indent="-171450">
              <a:buFont typeface="Arial" panose="020B0604020202020204" pitchFamily="34" charset="0"/>
              <a:buChar char="•"/>
              <a:defRPr/>
            </a:pPr>
            <a:r>
              <a:rPr lang="cs-CZ" sz="1100" dirty="0">
                <a:solidFill>
                  <a:srgbClr val="FFFFFF"/>
                </a:solidFill>
                <a:latin typeface="Arial" panose="020B0604020202020204"/>
              </a:rPr>
              <a:t>Bez ohledu na službu či aplikaci mají stejná hesla nejčastěji mladí lidé do 34 let (22 %). </a:t>
            </a:r>
          </a:p>
          <a:p>
            <a:pPr marL="171450" indent="-171450">
              <a:buFont typeface="Arial" panose="020B0604020202020204" pitchFamily="34" charset="0"/>
              <a:buChar char="•"/>
              <a:defRPr/>
            </a:pPr>
            <a:endParaRPr lang="cs-CZ" sz="1100" dirty="0">
              <a:solidFill>
                <a:srgbClr val="FFFFFF"/>
              </a:solidFill>
              <a:latin typeface="Arial" panose="020B0604020202020204"/>
            </a:endParaRPr>
          </a:p>
          <a:p>
            <a:pPr marL="171450" indent="-171450">
              <a:buFont typeface="Arial" panose="020B0604020202020204" pitchFamily="34" charset="0"/>
              <a:buChar char="•"/>
              <a:defRPr/>
            </a:pPr>
            <a:r>
              <a:rPr lang="cs-CZ" sz="1100" dirty="0">
                <a:solidFill>
                  <a:srgbClr val="FFFFFF"/>
                </a:solidFill>
                <a:latin typeface="Arial" panose="020B0604020202020204"/>
              </a:rPr>
              <a:t>Častěji mají u všech aplikací odlišné heslo lidé starší 65 let (42 %).</a:t>
            </a:r>
          </a:p>
          <a:p>
            <a:pPr marL="171450" indent="-171450">
              <a:buFont typeface="Arial" panose="020B0604020202020204" pitchFamily="34" charset="0"/>
              <a:buChar char="•"/>
              <a:defRPr/>
            </a:pPr>
            <a:endParaRPr lang="cs-CZ" sz="1100" dirty="0">
              <a:solidFill>
                <a:srgbClr val="FFFFFF"/>
              </a:solidFill>
              <a:latin typeface="Arial" panose="020B0604020202020204"/>
            </a:endParaRPr>
          </a:p>
          <a:p>
            <a:pPr marL="171450" indent="-171450">
              <a:buFont typeface="Arial" panose="020B0604020202020204" pitchFamily="34" charset="0"/>
              <a:buChar char="•"/>
              <a:defRPr/>
            </a:pPr>
            <a:r>
              <a:rPr lang="cs-CZ" sz="1100" dirty="0">
                <a:solidFill>
                  <a:srgbClr val="FFFFFF"/>
                </a:solidFill>
                <a:latin typeface="Arial" panose="020B0604020202020204"/>
              </a:rPr>
              <a:t>Lidé s maturitou nebo vysokoškolským mají častěji jedno heslo pro zvolené účty, které nejsou příliš důležité.</a:t>
            </a:r>
          </a:p>
        </p:txBody>
      </p:sp>
      <p:grpSp>
        <p:nvGrpSpPr>
          <p:cNvPr id="22" name="Group 35">
            <a:extLst>
              <a:ext uri="{FF2B5EF4-FFF2-40B4-BE49-F238E27FC236}">
                <a16:creationId xmlns:a16="http://schemas.microsoft.com/office/drawing/2014/main" id="{F763554D-8842-447E-89AD-14CB879FF71B}"/>
              </a:ext>
            </a:extLst>
          </p:cNvPr>
          <p:cNvGrpSpPr>
            <a:grpSpLocks noChangeAspect="1"/>
          </p:cNvGrpSpPr>
          <p:nvPr/>
        </p:nvGrpSpPr>
        <p:grpSpPr bwMode="auto">
          <a:xfrm>
            <a:off x="10956540" y="375621"/>
            <a:ext cx="896933" cy="893139"/>
            <a:chOff x="7115" y="2550"/>
            <a:chExt cx="473" cy="471"/>
          </a:xfrm>
          <a:noFill/>
        </p:grpSpPr>
        <p:sp>
          <p:nvSpPr>
            <p:cNvPr id="23" name="Oval 36">
              <a:extLst>
                <a:ext uri="{FF2B5EF4-FFF2-40B4-BE49-F238E27FC236}">
                  <a16:creationId xmlns:a16="http://schemas.microsoft.com/office/drawing/2014/main" id="{D4AA44B9-78F2-4CEE-ACD9-2E87BB3013FB}"/>
                </a:ext>
              </a:extLst>
            </p:cNvPr>
            <p:cNvSpPr>
              <a:spLocks noChangeArrowheads="1"/>
            </p:cNvSpPr>
            <p:nvPr/>
          </p:nvSpPr>
          <p:spPr bwMode="auto">
            <a:xfrm>
              <a:off x="7115" y="2550"/>
              <a:ext cx="473" cy="471"/>
            </a:xfrm>
            <a:prstGeom prst="ellipse">
              <a:avLst/>
            </a:prstGeom>
            <a:grpFill/>
            <a:ln w="190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24" name="Line 37">
              <a:extLst>
                <a:ext uri="{FF2B5EF4-FFF2-40B4-BE49-F238E27FC236}">
                  <a16:creationId xmlns:a16="http://schemas.microsoft.com/office/drawing/2014/main" id="{4FED48B5-DD22-4C55-B75C-F9919E0AC522}"/>
                </a:ext>
              </a:extLst>
            </p:cNvPr>
            <p:cNvSpPr>
              <a:spLocks noChangeShapeType="1"/>
            </p:cNvSpPr>
            <p:nvPr/>
          </p:nvSpPr>
          <p:spPr bwMode="auto">
            <a:xfrm>
              <a:off x="7353" y="2703"/>
              <a:ext cx="0" cy="227"/>
            </a:xfrm>
            <a:prstGeom prst="line">
              <a:avLst/>
            </a:prstGeom>
            <a:grpFill/>
            <a:ln w="190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25" name="Oval 38">
              <a:extLst>
                <a:ext uri="{FF2B5EF4-FFF2-40B4-BE49-F238E27FC236}">
                  <a16:creationId xmlns:a16="http://schemas.microsoft.com/office/drawing/2014/main" id="{FF5A68AA-C373-4D59-B26A-DE5D64AA55FD}"/>
                </a:ext>
              </a:extLst>
            </p:cNvPr>
            <p:cNvSpPr>
              <a:spLocks noChangeArrowheads="1"/>
            </p:cNvSpPr>
            <p:nvPr/>
          </p:nvSpPr>
          <p:spPr bwMode="auto">
            <a:xfrm>
              <a:off x="7331" y="2601"/>
              <a:ext cx="41" cy="40"/>
            </a:xfrm>
            <a:prstGeom prst="ellipse">
              <a:avLst/>
            </a:prstGeom>
            <a:grpFill/>
            <a:ln w="190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grpSp>
      <p:graphicFrame>
        <p:nvGraphicFramePr>
          <p:cNvPr id="18" name="Graf 17">
            <a:extLst>
              <a:ext uri="{FF2B5EF4-FFF2-40B4-BE49-F238E27FC236}">
                <a16:creationId xmlns:a16="http://schemas.microsoft.com/office/drawing/2014/main" id="{26031236-9A54-4891-BF86-5CB3D2F88BE6}"/>
              </a:ext>
            </a:extLst>
          </p:cNvPr>
          <p:cNvGraphicFramePr/>
          <p:nvPr>
            <p:extLst>
              <p:ext uri="{D42A27DB-BD31-4B8C-83A1-F6EECF244321}">
                <p14:modId xmlns:p14="http://schemas.microsoft.com/office/powerpoint/2010/main" val="3007173146"/>
              </p:ext>
            </p:extLst>
          </p:nvPr>
        </p:nvGraphicFramePr>
        <p:xfrm>
          <a:off x="630941" y="2456892"/>
          <a:ext cx="7068467" cy="218852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966644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a:extLst>
              <a:ext uri="{FF2B5EF4-FFF2-40B4-BE49-F238E27FC236}">
                <a16:creationId xmlns:a16="http://schemas.microsoft.com/office/drawing/2014/main" id="{CEAFA2A6-0CCA-4C30-8AAC-09C3A440A083}"/>
              </a:ext>
            </a:extLst>
          </p:cNvPr>
          <p:cNvSpPr>
            <a:spLocks noGrp="1"/>
          </p:cNvSpPr>
          <p:nvPr>
            <p:ph type="title"/>
          </p:nvPr>
        </p:nvSpPr>
        <p:spPr/>
        <p:txBody>
          <a:bodyPr/>
          <a:lstStyle/>
          <a:p>
            <a:r>
              <a:rPr lang="cs-CZ" b="1" dirty="0">
                <a:solidFill>
                  <a:srgbClr val="135868"/>
                </a:solidFill>
                <a:latin typeface="Arial Black" panose="020B0A04020102020204" pitchFamily="34" charset="0"/>
              </a:rPr>
              <a:t>UCHOVÁVÁNÍ PŘÍSTUPOVÝCH HESEL</a:t>
            </a:r>
          </a:p>
        </p:txBody>
      </p:sp>
      <p:sp>
        <p:nvSpPr>
          <p:cNvPr id="5" name="Zástupný text 4">
            <a:extLst>
              <a:ext uri="{FF2B5EF4-FFF2-40B4-BE49-F238E27FC236}">
                <a16:creationId xmlns:a16="http://schemas.microsoft.com/office/drawing/2014/main" id="{AE6DBE10-BF77-4D20-83FF-CFC1059113FC}"/>
              </a:ext>
            </a:extLst>
          </p:cNvPr>
          <p:cNvSpPr>
            <a:spLocks noGrp="1"/>
          </p:cNvSpPr>
          <p:nvPr>
            <p:ph type="body" sz="quarter" idx="10"/>
          </p:nvPr>
        </p:nvSpPr>
        <p:spPr>
          <a:xfrm>
            <a:off x="127590" y="626028"/>
            <a:ext cx="11945347" cy="642385"/>
          </a:xfrm>
        </p:spPr>
        <p:txBody>
          <a:bodyPr/>
          <a:lstStyle/>
          <a:p>
            <a:r>
              <a:rPr lang="cs-CZ" dirty="0">
                <a:solidFill>
                  <a:schemeClr val="tx1">
                    <a:lumMod val="85000"/>
                    <a:lumOff val="15000"/>
                  </a:schemeClr>
                </a:solidFill>
              </a:rPr>
              <a:t>Češi si heslo ve většině případů pamatují. Hesla k e-shopům a účtům pro volnočasové aktivity pak mají mnohdy uložená v prohlížeči. </a:t>
            </a:r>
            <a:endParaRPr lang="en-GB" dirty="0">
              <a:solidFill>
                <a:schemeClr val="tx1">
                  <a:lumMod val="85000"/>
                  <a:lumOff val="15000"/>
                </a:schemeClr>
              </a:solidFill>
            </a:endParaRPr>
          </a:p>
        </p:txBody>
      </p:sp>
      <p:sp>
        <p:nvSpPr>
          <p:cNvPr id="11" name="Zástupný text 3">
            <a:extLst>
              <a:ext uri="{FF2B5EF4-FFF2-40B4-BE49-F238E27FC236}">
                <a16:creationId xmlns:a16="http://schemas.microsoft.com/office/drawing/2014/main" id="{B52E979F-91B2-4E4B-97E7-8AFC6370349D}"/>
              </a:ext>
            </a:extLst>
          </p:cNvPr>
          <p:cNvSpPr txBox="1">
            <a:spLocks/>
          </p:cNvSpPr>
          <p:nvPr/>
        </p:nvSpPr>
        <p:spPr>
          <a:xfrm>
            <a:off x="479376" y="6227449"/>
            <a:ext cx="10586475" cy="307777"/>
          </a:xfrm>
          <a:prstGeom prst="rect">
            <a:avLst/>
          </a:prstGeom>
        </p:spPr>
        <p:txBody>
          <a:bodyPr wrap="square" lIns="0" tIns="0" rIns="0" bIns="0" anchor="t" anchorCtr="0">
            <a:spAutoFit/>
          </a:bodyPr>
          <a:lstStyle>
            <a:lvl1pPr marL="0" indent="0" algn="l" defTabSz="914400" rtl="0" eaLnBrk="1" latinLnBrk="0" hangingPunct="1">
              <a:lnSpc>
                <a:spcPct val="100000"/>
              </a:lnSpc>
              <a:spcBef>
                <a:spcPts val="0"/>
              </a:spcBef>
              <a:buFont typeface="Arial" panose="020B0604020202020204" pitchFamily="34" charset="0"/>
              <a:buNone/>
              <a:defRPr sz="1000" i="1" kern="1200">
                <a:solidFill>
                  <a:schemeClr val="bg1">
                    <a:lumMod val="50000"/>
                  </a:schemeClr>
                </a:solidFill>
                <a:latin typeface="Arial" panose="020B0604020202020204" pitchFamily="34" charset="0"/>
                <a:ea typeface="+mn-ea"/>
                <a:cs typeface="Arial" pitchFamily="34" charset="0"/>
              </a:defRPr>
            </a:lvl1pPr>
            <a:lvl2pPr marL="457189" indent="0" algn="l" defTabSz="914400" rtl="0" eaLnBrk="1" latinLnBrk="0" hangingPunct="1">
              <a:lnSpc>
                <a:spcPct val="90000"/>
              </a:lnSpc>
              <a:spcBef>
                <a:spcPts val="500"/>
              </a:spcBef>
              <a:buFont typeface="Arial" panose="020B0604020202020204" pitchFamily="34" charset="0"/>
              <a:buNone/>
              <a:defRPr sz="1200" i="1" kern="1200">
                <a:solidFill>
                  <a:schemeClr val="bg1">
                    <a:lumMod val="6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i="1" kern="1200">
                <a:solidFill>
                  <a:schemeClr val="bg1">
                    <a:lumMod val="6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i="1" kern="1200">
                <a:solidFill>
                  <a:schemeClr val="bg1">
                    <a:lumMod val="6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i="1" kern="1200">
                <a:solidFill>
                  <a:schemeClr val="bg1">
                    <a:lumMod val="6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cs-CZ" sz="1000" b="1" i="1" u="none" strike="noStrike" kern="1200" cap="none" spc="0" normalizeH="0" baseline="0" noProof="0" dirty="0">
                <a:ln>
                  <a:noFill/>
                </a:ln>
                <a:solidFill>
                  <a:srgbClr val="FFFFFF">
                    <a:lumMod val="50000"/>
                  </a:srgbClr>
                </a:solidFill>
                <a:effectLst/>
                <a:uLnTx/>
                <a:uFillTx/>
                <a:latin typeface="Arial" panose="020B0604020202020204" pitchFamily="34" charset="0"/>
                <a:ea typeface="+mn-ea"/>
                <a:cs typeface="Arial" pitchFamily="34" charset="0"/>
              </a:rPr>
              <a:t>Báze: </a:t>
            </a:r>
            <a:r>
              <a:rPr kumimoji="0" lang="cs-CZ" sz="1000" b="0" i="1" u="none" strike="noStrike" kern="1200" cap="none" spc="0" normalizeH="0" baseline="0" noProof="0" dirty="0">
                <a:ln>
                  <a:noFill/>
                </a:ln>
                <a:solidFill>
                  <a:srgbClr val="FFFFFF">
                    <a:lumMod val="50000"/>
                  </a:srgbClr>
                </a:solidFill>
                <a:effectLst/>
                <a:uLnTx/>
                <a:uFillTx/>
                <a:latin typeface="Arial" panose="020B0604020202020204" pitchFamily="34" charset="0"/>
                <a:ea typeface="+mn-ea"/>
                <a:cs typeface="Arial" pitchFamily="34" charset="0"/>
              </a:rPr>
              <a:t>n=1000, pouze ti, kteří danou aplikaci/službu/účet využívají.</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cs-CZ" sz="1000" b="1" i="1" u="none" strike="noStrike" kern="1200" cap="none" spc="0" normalizeH="0" baseline="0" noProof="0" dirty="0">
                <a:ln>
                  <a:noFill/>
                </a:ln>
                <a:solidFill>
                  <a:srgbClr val="FFFFFF">
                    <a:lumMod val="50000"/>
                  </a:srgbClr>
                </a:solidFill>
                <a:effectLst/>
                <a:uLnTx/>
                <a:uFillTx/>
                <a:latin typeface="Arial" panose="020B0604020202020204" pitchFamily="34" charset="0"/>
                <a:ea typeface="+mn-ea"/>
                <a:cs typeface="Arial" pitchFamily="34" charset="0"/>
              </a:rPr>
              <a:t>Otázka: </a:t>
            </a:r>
            <a:r>
              <a:rPr kumimoji="0" lang="cs-CZ" sz="1000" b="0" i="1" u="none" strike="noStrike" kern="1200" cap="none" spc="0" normalizeH="0" baseline="0" noProof="0" dirty="0">
                <a:ln>
                  <a:noFill/>
                </a:ln>
                <a:solidFill>
                  <a:srgbClr val="FFFFFF">
                    <a:lumMod val="50000"/>
                  </a:srgbClr>
                </a:solidFill>
                <a:effectLst/>
                <a:uLnTx/>
                <a:uFillTx/>
                <a:latin typeface="Arial" panose="020B0604020202020204" pitchFamily="34" charset="0"/>
                <a:ea typeface="+mn-ea"/>
                <a:cs typeface="Arial" pitchFamily="34" charset="0"/>
              </a:rPr>
              <a:t>Q27. Jak si uchováváte hesla pro přístup k/do:</a:t>
            </a:r>
          </a:p>
        </p:txBody>
      </p:sp>
      <p:graphicFrame>
        <p:nvGraphicFramePr>
          <p:cNvPr id="26" name="Graf 25">
            <a:extLst>
              <a:ext uri="{FF2B5EF4-FFF2-40B4-BE49-F238E27FC236}">
                <a16:creationId xmlns:a16="http://schemas.microsoft.com/office/drawing/2014/main" id="{784FE710-1773-4DD7-B666-27FF72FF8134}"/>
              </a:ext>
            </a:extLst>
          </p:cNvPr>
          <p:cNvGraphicFramePr/>
          <p:nvPr>
            <p:extLst>
              <p:ext uri="{D42A27DB-BD31-4B8C-83A1-F6EECF244321}">
                <p14:modId xmlns:p14="http://schemas.microsoft.com/office/powerpoint/2010/main" val="3195027135"/>
              </p:ext>
            </p:extLst>
          </p:nvPr>
        </p:nvGraphicFramePr>
        <p:xfrm>
          <a:off x="892610" y="1510324"/>
          <a:ext cx="11180328" cy="4356584"/>
        </p:xfrm>
        <a:graphic>
          <a:graphicData uri="http://schemas.openxmlformats.org/drawingml/2006/chart">
            <c:chart xmlns:c="http://schemas.openxmlformats.org/drawingml/2006/chart" xmlns:r="http://schemas.openxmlformats.org/officeDocument/2006/relationships" r:id="rId2"/>
          </a:graphicData>
        </a:graphic>
      </p:graphicFrame>
      <p:sp>
        <p:nvSpPr>
          <p:cNvPr id="15" name="TextovéPole 14">
            <a:extLst>
              <a:ext uri="{FF2B5EF4-FFF2-40B4-BE49-F238E27FC236}">
                <a16:creationId xmlns:a16="http://schemas.microsoft.com/office/drawing/2014/main" id="{6B6DE265-BB20-4A79-932F-6BB25727F238}"/>
              </a:ext>
            </a:extLst>
          </p:cNvPr>
          <p:cNvSpPr txBox="1"/>
          <p:nvPr/>
        </p:nvSpPr>
        <p:spPr>
          <a:xfrm>
            <a:off x="767408" y="5670440"/>
            <a:ext cx="1636987" cy="246221"/>
          </a:xfrm>
          <a:prstGeom prst="rect">
            <a:avLst/>
          </a:prstGeom>
          <a:noFill/>
        </p:spPr>
        <p:txBody>
          <a:bodyPr wrap="none" rtlCol="0">
            <a:spAutoFit/>
          </a:bodyPr>
          <a:lstStyle/>
          <a:p>
            <a:r>
              <a:rPr lang="cs-CZ" sz="1000" i="1" dirty="0"/>
              <a:t>Vyplním nebo poskytnu…</a:t>
            </a:r>
          </a:p>
        </p:txBody>
      </p:sp>
      <p:sp>
        <p:nvSpPr>
          <p:cNvPr id="16" name="Obdélník 15">
            <a:extLst>
              <a:ext uri="{FF2B5EF4-FFF2-40B4-BE49-F238E27FC236}">
                <a16:creationId xmlns:a16="http://schemas.microsoft.com/office/drawing/2014/main" id="{5C8022A1-9FE8-4AFB-8BF2-DC0BC6DA6934}"/>
              </a:ext>
            </a:extLst>
          </p:cNvPr>
          <p:cNvSpPr/>
          <p:nvPr/>
        </p:nvSpPr>
        <p:spPr>
          <a:xfrm flipH="1">
            <a:off x="-1" y="5256933"/>
            <a:ext cx="12192000" cy="864000"/>
          </a:xfrm>
          <a:prstGeom prst="rect">
            <a:avLst/>
          </a:prstGeom>
          <a:solidFill>
            <a:srgbClr val="1358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grpSp>
        <p:nvGrpSpPr>
          <p:cNvPr id="18" name="Group 35">
            <a:extLst>
              <a:ext uri="{FF2B5EF4-FFF2-40B4-BE49-F238E27FC236}">
                <a16:creationId xmlns:a16="http://schemas.microsoft.com/office/drawing/2014/main" id="{F385D39B-5B3B-405B-93C0-1777F52EFBAA}"/>
              </a:ext>
            </a:extLst>
          </p:cNvPr>
          <p:cNvGrpSpPr>
            <a:grpSpLocks noChangeAspect="1"/>
          </p:cNvGrpSpPr>
          <p:nvPr/>
        </p:nvGrpSpPr>
        <p:grpSpPr bwMode="auto">
          <a:xfrm>
            <a:off x="590382" y="5354785"/>
            <a:ext cx="669435" cy="666603"/>
            <a:chOff x="7115" y="2550"/>
            <a:chExt cx="473" cy="471"/>
          </a:xfrm>
          <a:noFill/>
        </p:grpSpPr>
        <p:sp>
          <p:nvSpPr>
            <p:cNvPr id="20" name="Oval 36">
              <a:extLst>
                <a:ext uri="{FF2B5EF4-FFF2-40B4-BE49-F238E27FC236}">
                  <a16:creationId xmlns:a16="http://schemas.microsoft.com/office/drawing/2014/main" id="{AB167273-7353-43AB-8FC2-8D081DCDCDFB}"/>
                </a:ext>
              </a:extLst>
            </p:cNvPr>
            <p:cNvSpPr>
              <a:spLocks noChangeArrowheads="1"/>
            </p:cNvSpPr>
            <p:nvPr/>
          </p:nvSpPr>
          <p:spPr bwMode="auto">
            <a:xfrm>
              <a:off x="7115" y="2550"/>
              <a:ext cx="473" cy="471"/>
            </a:xfrm>
            <a:prstGeom prst="ellipse">
              <a:avLst/>
            </a:prstGeom>
            <a:grpFill/>
            <a:ln w="190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27" name="Line 37">
              <a:extLst>
                <a:ext uri="{FF2B5EF4-FFF2-40B4-BE49-F238E27FC236}">
                  <a16:creationId xmlns:a16="http://schemas.microsoft.com/office/drawing/2014/main" id="{74F1AB78-550B-456E-A77F-979770D23BCA}"/>
                </a:ext>
              </a:extLst>
            </p:cNvPr>
            <p:cNvSpPr>
              <a:spLocks noChangeShapeType="1"/>
            </p:cNvSpPr>
            <p:nvPr/>
          </p:nvSpPr>
          <p:spPr bwMode="auto">
            <a:xfrm>
              <a:off x="7353" y="2703"/>
              <a:ext cx="0" cy="227"/>
            </a:xfrm>
            <a:prstGeom prst="line">
              <a:avLst/>
            </a:prstGeom>
            <a:grpFill/>
            <a:ln w="190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28" name="Oval 38">
              <a:extLst>
                <a:ext uri="{FF2B5EF4-FFF2-40B4-BE49-F238E27FC236}">
                  <a16:creationId xmlns:a16="http://schemas.microsoft.com/office/drawing/2014/main" id="{5880DF0E-FB88-489B-A69A-2CE812883E1C}"/>
                </a:ext>
              </a:extLst>
            </p:cNvPr>
            <p:cNvSpPr>
              <a:spLocks noChangeArrowheads="1"/>
            </p:cNvSpPr>
            <p:nvPr/>
          </p:nvSpPr>
          <p:spPr bwMode="auto">
            <a:xfrm>
              <a:off x="7331" y="2601"/>
              <a:ext cx="41" cy="40"/>
            </a:xfrm>
            <a:prstGeom prst="ellipse">
              <a:avLst/>
            </a:prstGeom>
            <a:grpFill/>
            <a:ln w="190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29" name="TextovéPole 28">
            <a:extLst>
              <a:ext uri="{FF2B5EF4-FFF2-40B4-BE49-F238E27FC236}">
                <a16:creationId xmlns:a16="http://schemas.microsoft.com/office/drawing/2014/main" id="{67B1316A-A8CE-45C9-9009-C2893FAB430E}"/>
              </a:ext>
            </a:extLst>
          </p:cNvPr>
          <p:cNvSpPr txBox="1"/>
          <p:nvPr/>
        </p:nvSpPr>
        <p:spPr>
          <a:xfrm>
            <a:off x="1585901" y="5370358"/>
            <a:ext cx="9955907" cy="600164"/>
          </a:xfrm>
          <a:prstGeom prst="rect">
            <a:avLst/>
          </a:prstGeom>
          <a:noFill/>
        </p:spPr>
        <p:txBody>
          <a:bodyPr wrap="square" rtlCol="0">
            <a:spAutoFit/>
          </a:bodyPr>
          <a:lstStyle/>
          <a:p>
            <a:pPr marL="171450" marR="0" lvl="0" indent="-17145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cs-CZ" sz="1100" b="0" i="0" u="none" strike="noStrike" kern="1200" cap="none" spc="0" normalizeH="0" baseline="0" noProof="0" dirty="0">
                <a:ln>
                  <a:noFill/>
                </a:ln>
                <a:solidFill>
                  <a:schemeClr val="bg1"/>
                </a:solidFill>
                <a:effectLst/>
                <a:uLnTx/>
                <a:uFillTx/>
                <a:latin typeface="Arial" panose="020B0604020202020204"/>
                <a:ea typeface="+mn-ea"/>
                <a:cs typeface="+mn-cs"/>
              </a:rPr>
              <a:t>Ženy si hesla </a:t>
            </a:r>
            <a:r>
              <a:rPr lang="cs-CZ" sz="1100" dirty="0">
                <a:solidFill>
                  <a:schemeClr val="bg1"/>
                </a:solidFill>
                <a:latin typeface="Arial" panose="020B0604020202020204"/>
              </a:rPr>
              <a:t>pamatují o něco častěji než muži. </a:t>
            </a:r>
          </a:p>
          <a:p>
            <a:pPr marL="171450" marR="0" lvl="0" indent="-17145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cs-CZ" sz="1100" b="0" i="0" u="none" strike="noStrike" kern="1200" cap="none" spc="0" normalizeH="0" baseline="0" noProof="0" dirty="0">
              <a:ln>
                <a:noFill/>
              </a:ln>
              <a:solidFill>
                <a:schemeClr val="bg1"/>
              </a:solidFill>
              <a:effectLst/>
              <a:uLnTx/>
              <a:uFillTx/>
              <a:latin typeface="Arial" panose="020B0604020202020204"/>
              <a:ea typeface="+mn-ea"/>
              <a:cs typeface="+mn-cs"/>
            </a:endParaRPr>
          </a:p>
          <a:p>
            <a:pPr marL="171450" marR="0" lvl="0" indent="-17145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cs-CZ" sz="1100" b="0" i="0" u="none" strike="noStrike" kern="1200" cap="none" spc="0" normalizeH="0" baseline="0" noProof="0" dirty="0">
                <a:ln>
                  <a:noFill/>
                </a:ln>
                <a:solidFill>
                  <a:schemeClr val="bg1"/>
                </a:solidFill>
                <a:effectLst/>
                <a:uLnTx/>
                <a:uFillTx/>
                <a:latin typeface="Arial" panose="020B0604020202020204"/>
                <a:ea typeface="+mn-ea"/>
                <a:cs typeface="+mn-cs"/>
              </a:rPr>
              <a:t>Lidé starší 65 let si častěji hesla zapisují bokem</a:t>
            </a:r>
            <a:r>
              <a:rPr lang="cs-CZ" sz="1100" dirty="0">
                <a:solidFill>
                  <a:schemeClr val="bg1"/>
                </a:solidFill>
                <a:latin typeface="Arial" panose="020B0604020202020204"/>
              </a:rPr>
              <a:t> a uchovávají je volně či na zabezpečeném místě. </a:t>
            </a:r>
            <a:r>
              <a:rPr kumimoji="0" lang="cs-CZ" sz="1100" b="0" i="0" u="none" strike="noStrike" kern="1200" cap="none" spc="0" normalizeH="0" baseline="0" noProof="0" dirty="0">
                <a:ln>
                  <a:noFill/>
                </a:ln>
                <a:solidFill>
                  <a:schemeClr val="bg1"/>
                </a:solidFill>
                <a:effectLst/>
                <a:uLnTx/>
                <a:uFillTx/>
                <a:latin typeface="Arial" panose="020B0604020202020204"/>
                <a:ea typeface="+mn-ea"/>
                <a:cs typeface="+mn-cs"/>
              </a:rPr>
              <a:t> </a:t>
            </a:r>
            <a:endParaRPr lang="cs-CZ" sz="1100" dirty="0">
              <a:solidFill>
                <a:schemeClr val="bg1"/>
              </a:solidFill>
              <a:latin typeface="Arial" panose="020B0604020202020204"/>
            </a:endParaRPr>
          </a:p>
        </p:txBody>
      </p:sp>
    </p:spTree>
    <p:extLst>
      <p:ext uri="{BB962C8B-B14F-4D97-AF65-F5344CB8AC3E}">
        <p14:creationId xmlns:p14="http://schemas.microsoft.com/office/powerpoint/2010/main" val="31882480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a:extLst>
              <a:ext uri="{FF2B5EF4-FFF2-40B4-BE49-F238E27FC236}">
                <a16:creationId xmlns:a16="http://schemas.microsoft.com/office/drawing/2014/main" id="{CEAFA2A6-0CCA-4C30-8AAC-09C3A440A083}"/>
              </a:ext>
            </a:extLst>
          </p:cNvPr>
          <p:cNvSpPr>
            <a:spLocks noGrp="1"/>
          </p:cNvSpPr>
          <p:nvPr>
            <p:ph type="title"/>
          </p:nvPr>
        </p:nvSpPr>
        <p:spPr/>
        <p:txBody>
          <a:bodyPr/>
          <a:lstStyle/>
          <a:p>
            <a:r>
              <a:rPr lang="cs-CZ" b="1" dirty="0">
                <a:solidFill>
                  <a:srgbClr val="135868"/>
                </a:solidFill>
                <a:latin typeface="Arial Black" panose="020B0A04020102020204" pitchFamily="34" charset="0"/>
              </a:rPr>
              <a:t>ZMĚNA VYGENEROVANÝCH HESEL</a:t>
            </a:r>
          </a:p>
        </p:txBody>
      </p:sp>
      <p:sp>
        <p:nvSpPr>
          <p:cNvPr id="5" name="Zástupný text 4">
            <a:extLst>
              <a:ext uri="{FF2B5EF4-FFF2-40B4-BE49-F238E27FC236}">
                <a16:creationId xmlns:a16="http://schemas.microsoft.com/office/drawing/2014/main" id="{AE6DBE10-BF77-4D20-83FF-CFC1059113FC}"/>
              </a:ext>
            </a:extLst>
          </p:cNvPr>
          <p:cNvSpPr>
            <a:spLocks noGrp="1"/>
          </p:cNvSpPr>
          <p:nvPr>
            <p:ph type="body" sz="quarter" idx="10"/>
          </p:nvPr>
        </p:nvSpPr>
        <p:spPr>
          <a:xfrm>
            <a:off x="127591" y="626028"/>
            <a:ext cx="7480576" cy="642385"/>
          </a:xfrm>
        </p:spPr>
        <p:txBody>
          <a:bodyPr/>
          <a:lstStyle/>
          <a:p>
            <a:r>
              <a:rPr lang="cs-CZ" dirty="0">
                <a:solidFill>
                  <a:schemeClr val="tx1">
                    <a:lumMod val="85000"/>
                    <a:lumOff val="15000"/>
                  </a:schemeClr>
                </a:solidFill>
              </a:rPr>
              <a:t>Vygenerované heslo si při registraci či založení účtu mění většina Čechů. </a:t>
            </a:r>
            <a:endParaRPr lang="en-GB" dirty="0">
              <a:solidFill>
                <a:schemeClr val="tx1">
                  <a:lumMod val="85000"/>
                  <a:lumOff val="15000"/>
                </a:schemeClr>
              </a:solidFill>
            </a:endParaRPr>
          </a:p>
        </p:txBody>
      </p:sp>
      <p:sp>
        <p:nvSpPr>
          <p:cNvPr id="11" name="Zástupný text 3">
            <a:extLst>
              <a:ext uri="{FF2B5EF4-FFF2-40B4-BE49-F238E27FC236}">
                <a16:creationId xmlns:a16="http://schemas.microsoft.com/office/drawing/2014/main" id="{B52E979F-91B2-4E4B-97E7-8AFC6370349D}"/>
              </a:ext>
            </a:extLst>
          </p:cNvPr>
          <p:cNvSpPr txBox="1">
            <a:spLocks/>
          </p:cNvSpPr>
          <p:nvPr/>
        </p:nvSpPr>
        <p:spPr>
          <a:xfrm>
            <a:off x="479376" y="6227449"/>
            <a:ext cx="7128791" cy="307777"/>
          </a:xfrm>
          <a:prstGeom prst="rect">
            <a:avLst/>
          </a:prstGeom>
        </p:spPr>
        <p:txBody>
          <a:bodyPr wrap="square" lIns="0" tIns="0" rIns="0" bIns="0" anchor="t" anchorCtr="0">
            <a:spAutoFit/>
          </a:bodyPr>
          <a:lstStyle>
            <a:lvl1pPr marL="0" indent="0" algn="l" defTabSz="914400" rtl="0" eaLnBrk="1" latinLnBrk="0" hangingPunct="1">
              <a:lnSpc>
                <a:spcPct val="100000"/>
              </a:lnSpc>
              <a:spcBef>
                <a:spcPts val="0"/>
              </a:spcBef>
              <a:buFont typeface="Arial" panose="020B0604020202020204" pitchFamily="34" charset="0"/>
              <a:buNone/>
              <a:defRPr sz="1000" i="1" kern="1200">
                <a:solidFill>
                  <a:schemeClr val="bg1">
                    <a:lumMod val="50000"/>
                  </a:schemeClr>
                </a:solidFill>
                <a:latin typeface="Arial" panose="020B0604020202020204" pitchFamily="34" charset="0"/>
                <a:ea typeface="+mn-ea"/>
                <a:cs typeface="Arial" pitchFamily="34" charset="0"/>
              </a:defRPr>
            </a:lvl1pPr>
            <a:lvl2pPr marL="457189" indent="0" algn="l" defTabSz="914400" rtl="0" eaLnBrk="1" latinLnBrk="0" hangingPunct="1">
              <a:lnSpc>
                <a:spcPct val="90000"/>
              </a:lnSpc>
              <a:spcBef>
                <a:spcPts val="500"/>
              </a:spcBef>
              <a:buFont typeface="Arial" panose="020B0604020202020204" pitchFamily="34" charset="0"/>
              <a:buNone/>
              <a:defRPr sz="1200" i="1" kern="1200">
                <a:solidFill>
                  <a:schemeClr val="bg1">
                    <a:lumMod val="6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i="1" kern="1200">
                <a:solidFill>
                  <a:schemeClr val="bg1">
                    <a:lumMod val="6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i="1" kern="1200">
                <a:solidFill>
                  <a:schemeClr val="bg1">
                    <a:lumMod val="6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i="1" kern="1200">
                <a:solidFill>
                  <a:schemeClr val="bg1">
                    <a:lumMod val="6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cs-CZ" sz="1000" b="1" i="1" u="none" strike="noStrike" kern="1200" cap="none" spc="0" normalizeH="0" baseline="0" noProof="0" dirty="0">
                <a:ln>
                  <a:noFill/>
                </a:ln>
                <a:solidFill>
                  <a:srgbClr val="FFFFFF">
                    <a:lumMod val="50000"/>
                  </a:srgbClr>
                </a:solidFill>
                <a:effectLst/>
                <a:uLnTx/>
                <a:uFillTx/>
                <a:latin typeface="Arial" panose="020B0604020202020204" pitchFamily="34" charset="0"/>
                <a:ea typeface="+mn-ea"/>
                <a:cs typeface="Arial" pitchFamily="34" charset="0"/>
              </a:rPr>
              <a:t>Báze: </a:t>
            </a:r>
            <a:r>
              <a:rPr kumimoji="0" lang="cs-CZ" sz="1000" b="0" i="1" u="none" strike="noStrike" kern="1200" cap="none" spc="0" normalizeH="0" baseline="0" noProof="0" dirty="0">
                <a:ln>
                  <a:noFill/>
                </a:ln>
                <a:solidFill>
                  <a:srgbClr val="FFFFFF">
                    <a:lumMod val="50000"/>
                  </a:srgbClr>
                </a:solidFill>
                <a:effectLst/>
                <a:uLnTx/>
                <a:uFillTx/>
                <a:latin typeface="Arial" panose="020B0604020202020204" pitchFamily="34" charset="0"/>
                <a:ea typeface="+mn-ea"/>
                <a:cs typeface="Arial" pitchFamily="34" charset="0"/>
              </a:rPr>
              <a:t>n=1000</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cs-CZ" sz="1000" b="1" i="1" u="none" strike="noStrike" kern="1200" cap="none" spc="0" normalizeH="0" baseline="0" noProof="0" dirty="0">
                <a:ln>
                  <a:noFill/>
                </a:ln>
                <a:solidFill>
                  <a:srgbClr val="FFFFFF">
                    <a:lumMod val="50000"/>
                  </a:srgbClr>
                </a:solidFill>
                <a:effectLst/>
                <a:uLnTx/>
                <a:uFillTx/>
                <a:latin typeface="Arial" panose="020B0604020202020204" pitchFamily="34" charset="0"/>
                <a:ea typeface="+mn-ea"/>
                <a:cs typeface="Arial" pitchFamily="34" charset="0"/>
              </a:rPr>
              <a:t>Otázka: </a:t>
            </a:r>
            <a:r>
              <a:rPr kumimoji="0" lang="cs-CZ" sz="1000" b="0" i="1" u="none" strike="noStrike" kern="1200" cap="none" spc="0" normalizeH="0" baseline="0" noProof="0" dirty="0">
                <a:ln>
                  <a:noFill/>
                </a:ln>
                <a:solidFill>
                  <a:srgbClr val="FFFFFF">
                    <a:lumMod val="50000"/>
                  </a:srgbClr>
                </a:solidFill>
                <a:effectLst/>
                <a:uLnTx/>
                <a:uFillTx/>
                <a:latin typeface="Arial" panose="020B0604020202020204" pitchFamily="34" charset="0"/>
                <a:ea typeface="+mn-ea"/>
                <a:cs typeface="Arial" pitchFamily="34" charset="0"/>
              </a:rPr>
              <a:t>Q25. Pokud dostanete při registraci / založení jakéhokoliv účtu základní heslo, změníte si ho? </a:t>
            </a:r>
          </a:p>
        </p:txBody>
      </p:sp>
      <p:graphicFrame>
        <p:nvGraphicFramePr>
          <p:cNvPr id="10" name="Graf 9">
            <a:extLst>
              <a:ext uri="{FF2B5EF4-FFF2-40B4-BE49-F238E27FC236}">
                <a16:creationId xmlns:a16="http://schemas.microsoft.com/office/drawing/2014/main" id="{3449558A-A397-743F-5B35-F30DB867AD4F}"/>
              </a:ext>
            </a:extLst>
          </p:cNvPr>
          <p:cNvGraphicFramePr/>
          <p:nvPr>
            <p:extLst>
              <p:ext uri="{D42A27DB-BD31-4B8C-83A1-F6EECF244321}">
                <p14:modId xmlns:p14="http://schemas.microsoft.com/office/powerpoint/2010/main" val="2392472773"/>
              </p:ext>
            </p:extLst>
          </p:nvPr>
        </p:nvGraphicFramePr>
        <p:xfrm>
          <a:off x="515380" y="2245015"/>
          <a:ext cx="5868652" cy="3416233"/>
        </p:xfrm>
        <a:graphic>
          <a:graphicData uri="http://schemas.openxmlformats.org/drawingml/2006/chart">
            <c:chart xmlns:c="http://schemas.openxmlformats.org/drawingml/2006/chart" xmlns:r="http://schemas.openxmlformats.org/officeDocument/2006/relationships" r:id="rId2"/>
          </a:graphicData>
        </a:graphic>
      </p:graphicFrame>
      <p:sp>
        <p:nvSpPr>
          <p:cNvPr id="31" name="TextovéPole 30">
            <a:extLst>
              <a:ext uri="{FF2B5EF4-FFF2-40B4-BE49-F238E27FC236}">
                <a16:creationId xmlns:a16="http://schemas.microsoft.com/office/drawing/2014/main" id="{9F4B0BDF-DE2E-2108-AF6D-A0BC38411304}"/>
              </a:ext>
            </a:extLst>
          </p:cNvPr>
          <p:cNvSpPr txBox="1"/>
          <p:nvPr/>
        </p:nvSpPr>
        <p:spPr>
          <a:xfrm>
            <a:off x="1339129" y="1799945"/>
            <a:ext cx="4732038" cy="338554"/>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cs-CZ" sz="1600" b="1" dirty="0">
                <a:solidFill>
                  <a:srgbClr val="006260"/>
                </a:solidFill>
                <a:latin typeface="Arial" panose="020B0604020202020204"/>
              </a:rPr>
              <a:t>92 % Čechů si generovaná hesla mění </a:t>
            </a:r>
          </a:p>
        </p:txBody>
      </p:sp>
      <p:sp>
        <p:nvSpPr>
          <p:cNvPr id="38" name="Obdélník 37">
            <a:extLst>
              <a:ext uri="{FF2B5EF4-FFF2-40B4-BE49-F238E27FC236}">
                <a16:creationId xmlns:a16="http://schemas.microsoft.com/office/drawing/2014/main" id="{062EE4F6-F04C-930E-4FF3-B920185923BF}"/>
              </a:ext>
            </a:extLst>
          </p:cNvPr>
          <p:cNvSpPr/>
          <p:nvPr/>
        </p:nvSpPr>
        <p:spPr>
          <a:xfrm>
            <a:off x="7608167" y="0"/>
            <a:ext cx="4592675" cy="6858000"/>
          </a:xfrm>
          <a:prstGeom prst="rect">
            <a:avLst/>
          </a:prstGeom>
          <a:solidFill>
            <a:srgbClr val="1358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cxnSp>
        <p:nvCxnSpPr>
          <p:cNvPr id="39" name="Přímá spojnice 38">
            <a:extLst>
              <a:ext uri="{FF2B5EF4-FFF2-40B4-BE49-F238E27FC236}">
                <a16:creationId xmlns:a16="http://schemas.microsoft.com/office/drawing/2014/main" id="{A69DB1E7-C392-E21F-23FD-43107E0EF68C}"/>
              </a:ext>
            </a:extLst>
          </p:cNvPr>
          <p:cNvCxnSpPr/>
          <p:nvPr/>
        </p:nvCxnSpPr>
        <p:spPr>
          <a:xfrm>
            <a:off x="7774024" y="1772816"/>
            <a:ext cx="4284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0" name="TextovéPole 39">
            <a:extLst>
              <a:ext uri="{FF2B5EF4-FFF2-40B4-BE49-F238E27FC236}">
                <a16:creationId xmlns:a16="http://schemas.microsoft.com/office/drawing/2014/main" id="{2A9C7932-9987-7C90-B6D2-7358D5FEA76E}"/>
              </a:ext>
            </a:extLst>
          </p:cNvPr>
          <p:cNvSpPr txBox="1"/>
          <p:nvPr/>
        </p:nvSpPr>
        <p:spPr>
          <a:xfrm>
            <a:off x="7706357" y="1386844"/>
            <a:ext cx="2795958" cy="338554"/>
          </a:xfrm>
          <a:prstGeom prst="rect">
            <a:avLst/>
          </a:prstGeom>
          <a:noFill/>
        </p:spPr>
        <p:txBody>
          <a:bodyPr wrap="non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cs-CZ" sz="1600" b="1" i="0" u="none" strike="noStrike" kern="1200" cap="none" spc="0" normalizeH="0" baseline="0" noProof="0" dirty="0">
                <a:ln>
                  <a:noFill/>
                </a:ln>
                <a:solidFill>
                  <a:srgbClr val="FFFFFF"/>
                </a:solidFill>
                <a:effectLst/>
                <a:uLnTx/>
                <a:uFillTx/>
                <a:latin typeface="Arial" panose="020B0604020202020204"/>
                <a:ea typeface="+mn-ea"/>
                <a:cs typeface="+mn-cs"/>
              </a:rPr>
              <a:t>Sociodemografické rozdíly</a:t>
            </a:r>
            <a:endParaRPr kumimoji="0" lang="en-GB" sz="1600" b="1"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41" name="TextovéPole 40">
            <a:extLst>
              <a:ext uri="{FF2B5EF4-FFF2-40B4-BE49-F238E27FC236}">
                <a16:creationId xmlns:a16="http://schemas.microsoft.com/office/drawing/2014/main" id="{F29D350F-567E-B7E4-6127-C927FEDC152F}"/>
              </a:ext>
            </a:extLst>
          </p:cNvPr>
          <p:cNvSpPr txBox="1"/>
          <p:nvPr/>
        </p:nvSpPr>
        <p:spPr>
          <a:xfrm>
            <a:off x="7790649" y="1996556"/>
            <a:ext cx="4062823" cy="1107996"/>
          </a:xfrm>
          <a:prstGeom prst="rect">
            <a:avLst/>
          </a:prstGeom>
          <a:noFill/>
        </p:spPr>
        <p:txBody>
          <a:bodyPr wrap="square" rtlCol="0">
            <a:spAutoFit/>
          </a:bodyPr>
          <a:lstStyle/>
          <a:p>
            <a:pPr marL="171450" marR="0" lvl="0" indent="-17145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cs-CZ" sz="1100" b="0" i="0" u="none" strike="noStrike" kern="1200" cap="none" spc="0" normalizeH="0" baseline="0" noProof="0" dirty="0">
                <a:ln>
                  <a:noFill/>
                </a:ln>
                <a:solidFill>
                  <a:srgbClr val="FFFFFF"/>
                </a:solidFill>
                <a:effectLst/>
                <a:uLnTx/>
                <a:uFillTx/>
                <a:latin typeface="Arial" panose="020B0604020202020204"/>
                <a:ea typeface="+mn-ea"/>
                <a:cs typeface="+mn-cs"/>
              </a:rPr>
              <a:t>Muži častěji než ženy využívají automatický generátor hesel (19 %). </a:t>
            </a:r>
          </a:p>
          <a:p>
            <a:pPr marL="171450" marR="0" lvl="0" indent="-17145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cs-CZ" sz="1100" dirty="0">
              <a:solidFill>
                <a:srgbClr val="FFFFFF"/>
              </a:solidFill>
              <a:latin typeface="Arial" panose="020B0604020202020204"/>
            </a:endParaRPr>
          </a:p>
          <a:p>
            <a:pPr marL="171450" marR="0" lvl="0" indent="-17145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cs-CZ" sz="1100" b="0" i="0" u="none" strike="noStrike" kern="1200" cap="none" spc="0" normalizeH="0" baseline="0" noProof="0" dirty="0">
                <a:ln>
                  <a:noFill/>
                </a:ln>
                <a:solidFill>
                  <a:srgbClr val="FFFFFF"/>
                </a:solidFill>
                <a:effectLst/>
                <a:uLnTx/>
                <a:uFillTx/>
                <a:latin typeface="Arial" panose="020B0604020202020204"/>
                <a:ea typeface="+mn-ea"/>
                <a:cs typeface="+mn-cs"/>
              </a:rPr>
              <a:t>Obvyklé heslo si nejčastěji nastavují vysokoškoláci </a:t>
            </a:r>
            <a:br>
              <a:rPr kumimoji="0" lang="cs-CZ" sz="1100" b="0" i="0" u="none" strike="noStrike" kern="1200" cap="none" spc="0" normalizeH="0" baseline="0" noProof="0" dirty="0">
                <a:ln>
                  <a:noFill/>
                </a:ln>
                <a:solidFill>
                  <a:srgbClr val="FFFFFF"/>
                </a:solidFill>
                <a:effectLst/>
                <a:uLnTx/>
                <a:uFillTx/>
                <a:latin typeface="Arial" panose="020B0604020202020204"/>
                <a:ea typeface="+mn-ea"/>
                <a:cs typeface="+mn-cs"/>
              </a:rPr>
            </a:br>
            <a:r>
              <a:rPr kumimoji="0" lang="cs-CZ" sz="1100" b="0" i="0" u="none" strike="noStrike" kern="1200" cap="none" spc="0" normalizeH="0" baseline="0" noProof="0" dirty="0">
                <a:ln>
                  <a:noFill/>
                </a:ln>
                <a:solidFill>
                  <a:srgbClr val="FFFFFF"/>
                </a:solidFill>
                <a:effectLst/>
                <a:uLnTx/>
                <a:uFillTx/>
                <a:latin typeface="Arial" panose="020B0604020202020204"/>
                <a:ea typeface="+mn-ea"/>
                <a:cs typeface="+mn-cs"/>
              </a:rPr>
              <a:t>(35 %). </a:t>
            </a:r>
          </a:p>
          <a:p>
            <a:pPr marL="171450" marR="0" lvl="0" indent="-17145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cs-CZ" sz="1100" dirty="0">
              <a:solidFill>
                <a:srgbClr val="FFFFFF"/>
              </a:solidFill>
              <a:latin typeface="Arial" panose="020B0604020202020204"/>
            </a:endParaRPr>
          </a:p>
        </p:txBody>
      </p:sp>
      <p:grpSp>
        <p:nvGrpSpPr>
          <p:cNvPr id="42" name="Group 35">
            <a:extLst>
              <a:ext uri="{FF2B5EF4-FFF2-40B4-BE49-F238E27FC236}">
                <a16:creationId xmlns:a16="http://schemas.microsoft.com/office/drawing/2014/main" id="{F5EE3BEC-E855-5178-7A78-19A39C6F688C}"/>
              </a:ext>
            </a:extLst>
          </p:cNvPr>
          <p:cNvGrpSpPr>
            <a:grpSpLocks noChangeAspect="1"/>
          </p:cNvGrpSpPr>
          <p:nvPr/>
        </p:nvGrpSpPr>
        <p:grpSpPr bwMode="auto">
          <a:xfrm>
            <a:off x="10956540" y="375621"/>
            <a:ext cx="896933" cy="893139"/>
            <a:chOff x="7115" y="2550"/>
            <a:chExt cx="473" cy="471"/>
          </a:xfrm>
          <a:noFill/>
        </p:grpSpPr>
        <p:sp>
          <p:nvSpPr>
            <p:cNvPr id="43" name="Oval 36">
              <a:extLst>
                <a:ext uri="{FF2B5EF4-FFF2-40B4-BE49-F238E27FC236}">
                  <a16:creationId xmlns:a16="http://schemas.microsoft.com/office/drawing/2014/main" id="{A6D01913-338A-3C25-C348-AA26C00C3B17}"/>
                </a:ext>
              </a:extLst>
            </p:cNvPr>
            <p:cNvSpPr>
              <a:spLocks noChangeArrowheads="1"/>
            </p:cNvSpPr>
            <p:nvPr/>
          </p:nvSpPr>
          <p:spPr bwMode="auto">
            <a:xfrm>
              <a:off x="7115" y="2550"/>
              <a:ext cx="473" cy="471"/>
            </a:xfrm>
            <a:prstGeom prst="ellipse">
              <a:avLst/>
            </a:prstGeom>
            <a:grpFill/>
            <a:ln w="190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44" name="Line 37">
              <a:extLst>
                <a:ext uri="{FF2B5EF4-FFF2-40B4-BE49-F238E27FC236}">
                  <a16:creationId xmlns:a16="http://schemas.microsoft.com/office/drawing/2014/main" id="{780B055F-94BF-DE47-EB7C-7B0BC28021DC}"/>
                </a:ext>
              </a:extLst>
            </p:cNvPr>
            <p:cNvSpPr>
              <a:spLocks noChangeShapeType="1"/>
            </p:cNvSpPr>
            <p:nvPr/>
          </p:nvSpPr>
          <p:spPr bwMode="auto">
            <a:xfrm>
              <a:off x="7353" y="2703"/>
              <a:ext cx="0" cy="227"/>
            </a:xfrm>
            <a:prstGeom prst="line">
              <a:avLst/>
            </a:prstGeom>
            <a:grpFill/>
            <a:ln w="190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45" name="Oval 38">
              <a:extLst>
                <a:ext uri="{FF2B5EF4-FFF2-40B4-BE49-F238E27FC236}">
                  <a16:creationId xmlns:a16="http://schemas.microsoft.com/office/drawing/2014/main" id="{552AB640-8041-6D92-2F6C-156D5835BEA2}"/>
                </a:ext>
              </a:extLst>
            </p:cNvPr>
            <p:cNvSpPr>
              <a:spLocks noChangeArrowheads="1"/>
            </p:cNvSpPr>
            <p:nvPr/>
          </p:nvSpPr>
          <p:spPr bwMode="auto">
            <a:xfrm>
              <a:off x="7331" y="2601"/>
              <a:ext cx="41" cy="40"/>
            </a:xfrm>
            <a:prstGeom prst="ellipse">
              <a:avLst/>
            </a:prstGeom>
            <a:grpFill/>
            <a:ln w="190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grpSp>
    </p:spTree>
    <p:extLst>
      <p:ext uri="{BB962C8B-B14F-4D97-AF65-F5344CB8AC3E}">
        <p14:creationId xmlns:p14="http://schemas.microsoft.com/office/powerpoint/2010/main" val="4236207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délník 6">
            <a:extLst>
              <a:ext uri="{FF2B5EF4-FFF2-40B4-BE49-F238E27FC236}">
                <a16:creationId xmlns:a16="http://schemas.microsoft.com/office/drawing/2014/main" id="{BA031E45-11C5-4D15-9BB9-0C47C214FAAC}"/>
              </a:ext>
            </a:extLst>
          </p:cNvPr>
          <p:cNvSpPr/>
          <p:nvPr/>
        </p:nvSpPr>
        <p:spPr>
          <a:xfrm>
            <a:off x="7608167" y="0"/>
            <a:ext cx="4592675" cy="6858000"/>
          </a:xfrm>
          <a:prstGeom prst="rect">
            <a:avLst/>
          </a:prstGeom>
          <a:solidFill>
            <a:srgbClr val="1358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3" name="Nadpis 2">
            <a:extLst>
              <a:ext uri="{FF2B5EF4-FFF2-40B4-BE49-F238E27FC236}">
                <a16:creationId xmlns:a16="http://schemas.microsoft.com/office/drawing/2014/main" id="{CEAFA2A6-0CCA-4C30-8AAC-09C3A440A083}"/>
              </a:ext>
            </a:extLst>
          </p:cNvPr>
          <p:cNvSpPr>
            <a:spLocks noGrp="1"/>
          </p:cNvSpPr>
          <p:nvPr>
            <p:ph type="title"/>
          </p:nvPr>
        </p:nvSpPr>
        <p:spPr/>
        <p:txBody>
          <a:bodyPr/>
          <a:lstStyle/>
          <a:p>
            <a:r>
              <a:rPr lang="cs-CZ" b="1" dirty="0">
                <a:solidFill>
                  <a:srgbClr val="135868"/>
                </a:solidFill>
                <a:latin typeface="Arial Black" panose="020B0A04020102020204" pitchFamily="34" charset="0"/>
              </a:rPr>
              <a:t>FREKVENCE ZMĚNY HESEL</a:t>
            </a:r>
          </a:p>
        </p:txBody>
      </p:sp>
      <p:sp>
        <p:nvSpPr>
          <p:cNvPr id="5" name="Zástupný text 4">
            <a:extLst>
              <a:ext uri="{FF2B5EF4-FFF2-40B4-BE49-F238E27FC236}">
                <a16:creationId xmlns:a16="http://schemas.microsoft.com/office/drawing/2014/main" id="{AE6DBE10-BF77-4D20-83FF-CFC1059113FC}"/>
              </a:ext>
            </a:extLst>
          </p:cNvPr>
          <p:cNvSpPr>
            <a:spLocks noGrp="1"/>
          </p:cNvSpPr>
          <p:nvPr>
            <p:ph type="body" sz="quarter" idx="10"/>
          </p:nvPr>
        </p:nvSpPr>
        <p:spPr>
          <a:xfrm>
            <a:off x="127591" y="626028"/>
            <a:ext cx="7480576" cy="642385"/>
          </a:xfrm>
        </p:spPr>
        <p:txBody>
          <a:bodyPr/>
          <a:lstStyle/>
          <a:p>
            <a:r>
              <a:rPr lang="cs-CZ" dirty="0">
                <a:solidFill>
                  <a:schemeClr val="tx1">
                    <a:lumMod val="85000"/>
                    <a:lumOff val="15000"/>
                  </a:schemeClr>
                </a:solidFill>
              </a:rPr>
              <a:t>Alespoň jednou ročně si heslo mění více než třetina lidí. Čtvrtina pak heslo změní pouze na základě výzvy aplikace/softwaru či upozornění na neobvyklou aktivitu. </a:t>
            </a:r>
            <a:endParaRPr lang="en-GB" dirty="0">
              <a:solidFill>
                <a:schemeClr val="tx1">
                  <a:lumMod val="85000"/>
                  <a:lumOff val="15000"/>
                </a:schemeClr>
              </a:solidFill>
            </a:endParaRPr>
          </a:p>
        </p:txBody>
      </p:sp>
      <p:sp>
        <p:nvSpPr>
          <p:cNvPr id="11" name="Zástupný text 3">
            <a:extLst>
              <a:ext uri="{FF2B5EF4-FFF2-40B4-BE49-F238E27FC236}">
                <a16:creationId xmlns:a16="http://schemas.microsoft.com/office/drawing/2014/main" id="{B52E979F-91B2-4E4B-97E7-8AFC6370349D}"/>
              </a:ext>
            </a:extLst>
          </p:cNvPr>
          <p:cNvSpPr txBox="1">
            <a:spLocks/>
          </p:cNvSpPr>
          <p:nvPr/>
        </p:nvSpPr>
        <p:spPr>
          <a:xfrm>
            <a:off x="479376" y="6227449"/>
            <a:ext cx="10586475" cy="307777"/>
          </a:xfrm>
          <a:prstGeom prst="rect">
            <a:avLst/>
          </a:prstGeom>
        </p:spPr>
        <p:txBody>
          <a:bodyPr wrap="square" lIns="0" tIns="0" rIns="0" bIns="0" anchor="t" anchorCtr="0">
            <a:spAutoFit/>
          </a:bodyPr>
          <a:lstStyle>
            <a:lvl1pPr marL="0" indent="0" algn="l" defTabSz="914400" rtl="0" eaLnBrk="1" latinLnBrk="0" hangingPunct="1">
              <a:lnSpc>
                <a:spcPct val="100000"/>
              </a:lnSpc>
              <a:spcBef>
                <a:spcPts val="0"/>
              </a:spcBef>
              <a:buFont typeface="Arial" panose="020B0604020202020204" pitchFamily="34" charset="0"/>
              <a:buNone/>
              <a:defRPr sz="1000" i="1" kern="1200">
                <a:solidFill>
                  <a:schemeClr val="bg1">
                    <a:lumMod val="50000"/>
                  </a:schemeClr>
                </a:solidFill>
                <a:latin typeface="Arial" panose="020B0604020202020204" pitchFamily="34" charset="0"/>
                <a:ea typeface="+mn-ea"/>
                <a:cs typeface="Arial" pitchFamily="34" charset="0"/>
              </a:defRPr>
            </a:lvl1pPr>
            <a:lvl2pPr marL="457189" indent="0" algn="l" defTabSz="914400" rtl="0" eaLnBrk="1" latinLnBrk="0" hangingPunct="1">
              <a:lnSpc>
                <a:spcPct val="90000"/>
              </a:lnSpc>
              <a:spcBef>
                <a:spcPts val="500"/>
              </a:spcBef>
              <a:buFont typeface="Arial" panose="020B0604020202020204" pitchFamily="34" charset="0"/>
              <a:buNone/>
              <a:defRPr sz="1200" i="1" kern="1200">
                <a:solidFill>
                  <a:schemeClr val="bg1">
                    <a:lumMod val="6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i="1" kern="1200">
                <a:solidFill>
                  <a:schemeClr val="bg1">
                    <a:lumMod val="6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i="1" kern="1200">
                <a:solidFill>
                  <a:schemeClr val="bg1">
                    <a:lumMod val="6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i="1" kern="1200">
                <a:solidFill>
                  <a:schemeClr val="bg1">
                    <a:lumMod val="6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cs-CZ" sz="1000" b="1" i="1" u="none" strike="noStrike" kern="1200" cap="none" spc="0" normalizeH="0" baseline="0" noProof="0" dirty="0">
                <a:ln>
                  <a:noFill/>
                </a:ln>
                <a:solidFill>
                  <a:srgbClr val="FFFFFF">
                    <a:lumMod val="50000"/>
                  </a:srgbClr>
                </a:solidFill>
                <a:effectLst/>
                <a:uLnTx/>
                <a:uFillTx/>
                <a:latin typeface="Arial" panose="020B0604020202020204" pitchFamily="34" charset="0"/>
                <a:ea typeface="+mn-ea"/>
                <a:cs typeface="Arial" pitchFamily="34" charset="0"/>
              </a:rPr>
              <a:t>Báze: </a:t>
            </a:r>
            <a:r>
              <a:rPr kumimoji="0" lang="cs-CZ" sz="1000" b="0" i="1" u="none" strike="noStrike" kern="1200" cap="none" spc="0" normalizeH="0" baseline="0" noProof="0" dirty="0">
                <a:ln>
                  <a:noFill/>
                </a:ln>
                <a:solidFill>
                  <a:srgbClr val="FFFFFF">
                    <a:lumMod val="50000"/>
                  </a:srgbClr>
                </a:solidFill>
                <a:effectLst/>
                <a:uLnTx/>
                <a:uFillTx/>
                <a:latin typeface="Arial" panose="020B0604020202020204" pitchFamily="34" charset="0"/>
                <a:ea typeface="+mn-ea"/>
                <a:cs typeface="Arial" pitchFamily="34" charset="0"/>
              </a:rPr>
              <a:t>n=981 ti, kteří si heslo alespoň někdy mění</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cs-CZ" sz="1000" b="1" i="1" u="none" strike="noStrike" kern="1200" cap="none" spc="0" normalizeH="0" baseline="0" noProof="0" dirty="0">
                <a:ln>
                  <a:noFill/>
                </a:ln>
                <a:solidFill>
                  <a:srgbClr val="FFFFFF">
                    <a:lumMod val="50000"/>
                  </a:srgbClr>
                </a:solidFill>
                <a:effectLst/>
                <a:uLnTx/>
                <a:uFillTx/>
                <a:latin typeface="Arial" panose="020B0604020202020204" pitchFamily="34" charset="0"/>
                <a:ea typeface="+mn-ea"/>
                <a:cs typeface="Arial" pitchFamily="34" charset="0"/>
              </a:rPr>
              <a:t>Otázka: </a:t>
            </a:r>
            <a:r>
              <a:rPr kumimoji="0" lang="cs-CZ" sz="1000" b="0" i="1" u="none" strike="noStrike" kern="1200" cap="none" spc="0" normalizeH="0" baseline="0" noProof="0" dirty="0">
                <a:ln>
                  <a:noFill/>
                </a:ln>
                <a:solidFill>
                  <a:srgbClr val="FFFFFF">
                    <a:lumMod val="50000"/>
                  </a:srgbClr>
                </a:solidFill>
                <a:effectLst/>
                <a:uLnTx/>
                <a:uFillTx/>
                <a:latin typeface="Arial" panose="020B0604020202020204" pitchFamily="34" charset="0"/>
                <a:ea typeface="+mn-ea"/>
                <a:cs typeface="Arial" pitchFamily="34" charset="0"/>
              </a:rPr>
              <a:t>Q2</a:t>
            </a:r>
            <a:r>
              <a:rPr lang="cs-CZ" dirty="0">
                <a:solidFill>
                  <a:srgbClr val="FFFFFF">
                    <a:lumMod val="50000"/>
                  </a:srgbClr>
                </a:solidFill>
              </a:rPr>
              <a:t>6</a:t>
            </a:r>
            <a:r>
              <a:rPr kumimoji="0" lang="cs-CZ" sz="1000" b="0" i="1" u="none" strike="noStrike" kern="1200" cap="none" spc="0" normalizeH="0" baseline="0" noProof="0" dirty="0">
                <a:ln>
                  <a:noFill/>
                </a:ln>
                <a:solidFill>
                  <a:srgbClr val="FFFFFF">
                    <a:lumMod val="50000"/>
                  </a:srgbClr>
                </a:solidFill>
                <a:effectLst/>
                <a:uLnTx/>
                <a:uFillTx/>
                <a:latin typeface="Arial" panose="020B0604020202020204" pitchFamily="34" charset="0"/>
                <a:ea typeface="+mn-ea"/>
                <a:cs typeface="Arial" pitchFamily="34" charset="0"/>
              </a:rPr>
              <a:t>. Jak často svá hesla v internetových aplikacích / službách měníte? </a:t>
            </a:r>
          </a:p>
        </p:txBody>
      </p:sp>
      <p:cxnSp>
        <p:nvCxnSpPr>
          <p:cNvPr id="17" name="Přímá spojnice 16">
            <a:extLst>
              <a:ext uri="{FF2B5EF4-FFF2-40B4-BE49-F238E27FC236}">
                <a16:creationId xmlns:a16="http://schemas.microsoft.com/office/drawing/2014/main" id="{E4138866-C153-4D50-9167-C8182F111E01}"/>
              </a:ext>
            </a:extLst>
          </p:cNvPr>
          <p:cNvCxnSpPr/>
          <p:nvPr/>
        </p:nvCxnSpPr>
        <p:spPr>
          <a:xfrm>
            <a:off x="7774024" y="1772816"/>
            <a:ext cx="4284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TextovéPole 18">
            <a:extLst>
              <a:ext uri="{FF2B5EF4-FFF2-40B4-BE49-F238E27FC236}">
                <a16:creationId xmlns:a16="http://schemas.microsoft.com/office/drawing/2014/main" id="{61484E75-3CEC-4579-85D9-7BE02A6ACC80}"/>
              </a:ext>
            </a:extLst>
          </p:cNvPr>
          <p:cNvSpPr txBox="1"/>
          <p:nvPr/>
        </p:nvSpPr>
        <p:spPr>
          <a:xfrm>
            <a:off x="7706357" y="1386844"/>
            <a:ext cx="2795958" cy="338554"/>
          </a:xfrm>
          <a:prstGeom prst="rect">
            <a:avLst/>
          </a:prstGeom>
          <a:noFill/>
        </p:spPr>
        <p:txBody>
          <a:bodyPr wrap="non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cs-CZ" sz="1600" b="1" i="0" u="none" strike="noStrike" kern="1200" cap="none" spc="0" normalizeH="0" baseline="0" noProof="0" dirty="0">
                <a:ln>
                  <a:noFill/>
                </a:ln>
                <a:solidFill>
                  <a:srgbClr val="FFFFFF"/>
                </a:solidFill>
                <a:effectLst/>
                <a:uLnTx/>
                <a:uFillTx/>
                <a:latin typeface="Arial" panose="020B0604020202020204"/>
                <a:ea typeface="+mn-ea"/>
                <a:cs typeface="+mn-cs"/>
              </a:rPr>
              <a:t>Sociodemografické rozdíly</a:t>
            </a:r>
            <a:endParaRPr kumimoji="0" lang="en-GB" sz="1600" b="1"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21" name="TextovéPole 20">
            <a:extLst>
              <a:ext uri="{FF2B5EF4-FFF2-40B4-BE49-F238E27FC236}">
                <a16:creationId xmlns:a16="http://schemas.microsoft.com/office/drawing/2014/main" id="{BF8379E3-4643-46F4-A787-0B969B1D2D4F}"/>
              </a:ext>
            </a:extLst>
          </p:cNvPr>
          <p:cNvSpPr txBox="1"/>
          <p:nvPr/>
        </p:nvSpPr>
        <p:spPr>
          <a:xfrm>
            <a:off x="7790650" y="1996556"/>
            <a:ext cx="3957978" cy="938719"/>
          </a:xfrm>
          <a:prstGeom prst="rect">
            <a:avLst/>
          </a:prstGeom>
          <a:noFill/>
        </p:spPr>
        <p:txBody>
          <a:bodyPr wrap="square" rtlCol="0">
            <a:spAutoFit/>
          </a:bodyPr>
          <a:lstStyle/>
          <a:p>
            <a:pPr marL="171450" marR="0" lvl="0" indent="-17145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cs-CZ" sz="1100" b="0" i="0" u="none" strike="noStrike" kern="1200" cap="none" spc="0" normalizeH="0" baseline="0" noProof="0" dirty="0">
                <a:ln>
                  <a:noFill/>
                </a:ln>
                <a:solidFill>
                  <a:srgbClr val="FFFFFF"/>
                </a:solidFill>
                <a:effectLst/>
                <a:uLnTx/>
                <a:uFillTx/>
                <a:latin typeface="Arial" panose="020B0604020202020204"/>
                <a:ea typeface="+mn-ea"/>
                <a:cs typeface="+mn-cs"/>
              </a:rPr>
              <a:t>Méně často než jednou ročně si heslo mění zejména starší lidé nad 65 let (35 %). </a:t>
            </a:r>
          </a:p>
          <a:p>
            <a:pPr marL="171450" marR="0" lvl="0" indent="-17145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cs-CZ" sz="1100" dirty="0">
              <a:solidFill>
                <a:srgbClr val="FFFFFF"/>
              </a:solidFill>
              <a:latin typeface="Arial" panose="020B0604020202020204"/>
            </a:endParaRPr>
          </a:p>
          <a:p>
            <a:pPr marL="171450" marR="0" lvl="0" indent="-17145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cs-CZ" sz="1100" b="0" i="0" u="none" strike="noStrike" kern="1200" cap="none" spc="0" normalizeH="0" baseline="0" noProof="0" dirty="0">
                <a:ln>
                  <a:noFill/>
                </a:ln>
                <a:solidFill>
                  <a:srgbClr val="FFFFFF"/>
                </a:solidFill>
                <a:effectLst/>
                <a:uLnTx/>
                <a:uFillTx/>
                <a:latin typeface="Arial" panose="020B0604020202020204"/>
                <a:ea typeface="+mn-ea"/>
                <a:cs typeface="+mn-cs"/>
              </a:rPr>
              <a:t>V případě neobvyklé aktivity či přihlášení si heslo změní spíše ženy než muži (18 %). </a:t>
            </a:r>
          </a:p>
        </p:txBody>
      </p:sp>
      <p:grpSp>
        <p:nvGrpSpPr>
          <p:cNvPr id="22" name="Group 35">
            <a:extLst>
              <a:ext uri="{FF2B5EF4-FFF2-40B4-BE49-F238E27FC236}">
                <a16:creationId xmlns:a16="http://schemas.microsoft.com/office/drawing/2014/main" id="{F763554D-8842-447E-89AD-14CB879FF71B}"/>
              </a:ext>
            </a:extLst>
          </p:cNvPr>
          <p:cNvGrpSpPr>
            <a:grpSpLocks noChangeAspect="1"/>
          </p:cNvGrpSpPr>
          <p:nvPr/>
        </p:nvGrpSpPr>
        <p:grpSpPr bwMode="auto">
          <a:xfrm>
            <a:off x="10956540" y="375621"/>
            <a:ext cx="896933" cy="893139"/>
            <a:chOff x="7115" y="2550"/>
            <a:chExt cx="473" cy="471"/>
          </a:xfrm>
          <a:noFill/>
        </p:grpSpPr>
        <p:sp>
          <p:nvSpPr>
            <p:cNvPr id="23" name="Oval 36">
              <a:extLst>
                <a:ext uri="{FF2B5EF4-FFF2-40B4-BE49-F238E27FC236}">
                  <a16:creationId xmlns:a16="http://schemas.microsoft.com/office/drawing/2014/main" id="{D4AA44B9-78F2-4CEE-ACD9-2E87BB3013FB}"/>
                </a:ext>
              </a:extLst>
            </p:cNvPr>
            <p:cNvSpPr>
              <a:spLocks noChangeArrowheads="1"/>
            </p:cNvSpPr>
            <p:nvPr/>
          </p:nvSpPr>
          <p:spPr bwMode="auto">
            <a:xfrm>
              <a:off x="7115" y="2550"/>
              <a:ext cx="473" cy="471"/>
            </a:xfrm>
            <a:prstGeom prst="ellipse">
              <a:avLst/>
            </a:prstGeom>
            <a:grpFill/>
            <a:ln w="190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24" name="Line 37">
              <a:extLst>
                <a:ext uri="{FF2B5EF4-FFF2-40B4-BE49-F238E27FC236}">
                  <a16:creationId xmlns:a16="http://schemas.microsoft.com/office/drawing/2014/main" id="{4FED48B5-DD22-4C55-B75C-F9919E0AC522}"/>
                </a:ext>
              </a:extLst>
            </p:cNvPr>
            <p:cNvSpPr>
              <a:spLocks noChangeShapeType="1"/>
            </p:cNvSpPr>
            <p:nvPr/>
          </p:nvSpPr>
          <p:spPr bwMode="auto">
            <a:xfrm>
              <a:off x="7353" y="2703"/>
              <a:ext cx="0" cy="227"/>
            </a:xfrm>
            <a:prstGeom prst="line">
              <a:avLst/>
            </a:prstGeom>
            <a:grpFill/>
            <a:ln w="190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25" name="Oval 38">
              <a:extLst>
                <a:ext uri="{FF2B5EF4-FFF2-40B4-BE49-F238E27FC236}">
                  <a16:creationId xmlns:a16="http://schemas.microsoft.com/office/drawing/2014/main" id="{FF5A68AA-C373-4D59-B26A-DE5D64AA55FD}"/>
                </a:ext>
              </a:extLst>
            </p:cNvPr>
            <p:cNvSpPr>
              <a:spLocks noChangeArrowheads="1"/>
            </p:cNvSpPr>
            <p:nvPr/>
          </p:nvSpPr>
          <p:spPr bwMode="auto">
            <a:xfrm>
              <a:off x="7331" y="2601"/>
              <a:ext cx="41" cy="40"/>
            </a:xfrm>
            <a:prstGeom prst="ellipse">
              <a:avLst/>
            </a:prstGeom>
            <a:grpFill/>
            <a:ln w="190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grpSp>
      <p:graphicFrame>
        <p:nvGraphicFramePr>
          <p:cNvPr id="9" name="Graf 8">
            <a:extLst>
              <a:ext uri="{FF2B5EF4-FFF2-40B4-BE49-F238E27FC236}">
                <a16:creationId xmlns:a16="http://schemas.microsoft.com/office/drawing/2014/main" id="{F17BEA95-F10A-3F27-8CE3-D00BBED8F40D}"/>
              </a:ext>
            </a:extLst>
          </p:cNvPr>
          <p:cNvGraphicFramePr/>
          <p:nvPr>
            <p:extLst>
              <p:ext uri="{D42A27DB-BD31-4B8C-83A1-F6EECF244321}">
                <p14:modId xmlns:p14="http://schemas.microsoft.com/office/powerpoint/2010/main" val="427473053"/>
              </p:ext>
            </p:extLst>
          </p:nvPr>
        </p:nvGraphicFramePr>
        <p:xfrm>
          <a:off x="686250" y="1982731"/>
          <a:ext cx="6921917" cy="3606509"/>
        </p:xfrm>
        <a:graphic>
          <a:graphicData uri="http://schemas.openxmlformats.org/drawingml/2006/chart">
            <c:chart xmlns:c="http://schemas.openxmlformats.org/drawingml/2006/chart" xmlns:r="http://schemas.openxmlformats.org/officeDocument/2006/relationships" r:id="rId2"/>
          </a:graphicData>
        </a:graphic>
      </p:graphicFrame>
      <p:pic>
        <p:nvPicPr>
          <p:cNvPr id="13" name="Grafický objekt 12" descr="Hodinky obrys">
            <a:extLst>
              <a:ext uri="{FF2B5EF4-FFF2-40B4-BE49-F238E27FC236}">
                <a16:creationId xmlns:a16="http://schemas.microsoft.com/office/drawing/2014/main" id="{28F5B836-46A9-216A-846A-86768635F89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063552" y="3248980"/>
            <a:ext cx="792088" cy="792088"/>
          </a:xfrm>
          <a:prstGeom prst="rect">
            <a:avLst/>
          </a:prstGeom>
        </p:spPr>
      </p:pic>
      <p:sp>
        <p:nvSpPr>
          <p:cNvPr id="16" name="TextovéPole 15">
            <a:extLst>
              <a:ext uri="{FF2B5EF4-FFF2-40B4-BE49-F238E27FC236}">
                <a16:creationId xmlns:a16="http://schemas.microsoft.com/office/drawing/2014/main" id="{24486A04-3096-C838-99FD-4E357DC72811}"/>
              </a:ext>
            </a:extLst>
          </p:cNvPr>
          <p:cNvSpPr txBox="1"/>
          <p:nvPr/>
        </p:nvSpPr>
        <p:spPr>
          <a:xfrm>
            <a:off x="1349680" y="1886493"/>
            <a:ext cx="4732038" cy="338554"/>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cs-CZ" sz="1600" b="1" dirty="0">
                <a:solidFill>
                  <a:srgbClr val="006260"/>
                </a:solidFill>
                <a:latin typeface="Arial" panose="020B0604020202020204"/>
              </a:rPr>
              <a:t>35 % lidí si heslo mění alespoň jednou ročně</a:t>
            </a:r>
            <a:endParaRPr kumimoji="0" lang="en-GB" sz="1600" b="1" i="0" u="none" strike="noStrike" kern="1200" cap="none" spc="0" normalizeH="0" baseline="0" noProof="0" dirty="0">
              <a:ln>
                <a:noFill/>
              </a:ln>
              <a:solidFill>
                <a:srgbClr val="006260"/>
              </a:solidFill>
              <a:effectLst/>
              <a:uLnTx/>
              <a:uFillTx/>
              <a:latin typeface="Arial" panose="020B0604020202020204"/>
              <a:ea typeface="+mn-ea"/>
              <a:cs typeface="+mn-cs"/>
            </a:endParaRPr>
          </a:p>
        </p:txBody>
      </p:sp>
    </p:spTree>
    <p:extLst>
      <p:ext uri="{BB962C8B-B14F-4D97-AF65-F5344CB8AC3E}">
        <p14:creationId xmlns:p14="http://schemas.microsoft.com/office/powerpoint/2010/main" val="28003028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Obdélník 2">
            <a:extLst>
              <a:ext uri="{FF2B5EF4-FFF2-40B4-BE49-F238E27FC236}">
                <a16:creationId xmlns:a16="http://schemas.microsoft.com/office/drawing/2014/main" id="{92DCEF48-2637-4B6C-9910-BBF0113121C1}"/>
              </a:ext>
            </a:extLst>
          </p:cNvPr>
          <p:cNvSpPr/>
          <p:nvPr/>
        </p:nvSpPr>
        <p:spPr>
          <a:xfrm>
            <a:off x="0" y="2024844"/>
            <a:ext cx="12192000" cy="2592288"/>
          </a:xfrm>
          <a:prstGeom prst="rect">
            <a:avLst/>
          </a:prstGeom>
          <a:solidFill>
            <a:srgbClr val="135868">
              <a:alpha val="6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4" name="Zástupný text 6">
            <a:extLst>
              <a:ext uri="{FF2B5EF4-FFF2-40B4-BE49-F238E27FC236}">
                <a16:creationId xmlns:a16="http://schemas.microsoft.com/office/drawing/2014/main" id="{D76C4820-C2C7-4037-90AE-20D6765E44B5}"/>
              </a:ext>
            </a:extLst>
          </p:cNvPr>
          <p:cNvSpPr txBox="1">
            <a:spLocks/>
          </p:cNvSpPr>
          <p:nvPr/>
        </p:nvSpPr>
        <p:spPr>
          <a:xfrm>
            <a:off x="154337" y="2888940"/>
            <a:ext cx="7309815" cy="642385"/>
          </a:xfrm>
          <a:prstGeom prst="rect">
            <a:avLst/>
          </a:prstGeom>
        </p:spPr>
        <p:txBody>
          <a:bodyPr vert="horz" lIns="90000" tIns="46800" rIns="90000" bIns="46800" rtlCol="0" anchor="ctr" anchorCtr="0">
            <a:noAutofit/>
          </a:bodyPr>
          <a:lstStyle>
            <a:lvl1pPr marL="0" marR="0" indent="-232828" algn="l" defTabSz="1219140" rtl="0" eaLnBrk="1" fontAlgn="auto" latinLnBrk="0" hangingPunct="1">
              <a:lnSpc>
                <a:spcPct val="100000"/>
              </a:lnSpc>
              <a:spcBef>
                <a:spcPct val="20000"/>
              </a:spcBef>
              <a:spcAft>
                <a:spcPts val="0"/>
              </a:spcAft>
              <a:buClrTx/>
              <a:buSzTx/>
              <a:buFont typeface="Arial" pitchFamily="34" charset="0"/>
              <a:buNone/>
              <a:tabLst/>
              <a:defRPr lang="cs-CZ" sz="1600" b="1" kern="1200" dirty="0" smtClean="0">
                <a:solidFill>
                  <a:schemeClr val="bg2"/>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cs-CZ" sz="2400" kern="1200" dirty="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cs-CZ" sz="20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cs-CZ" sz="24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cs-CZ" sz="2400" kern="1200" dirty="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cs-CZ" sz="2800" dirty="0">
                <a:solidFill>
                  <a:schemeClr val="bg1"/>
                </a:solidFill>
              </a:rPr>
              <a:t>ZKUŠENOSTI S HACKERSKÝM ÚTOKEM</a:t>
            </a:r>
          </a:p>
        </p:txBody>
      </p:sp>
      <p:cxnSp>
        <p:nvCxnSpPr>
          <p:cNvPr id="5" name="Přímá spojnice 4">
            <a:extLst>
              <a:ext uri="{FF2B5EF4-FFF2-40B4-BE49-F238E27FC236}">
                <a16:creationId xmlns:a16="http://schemas.microsoft.com/office/drawing/2014/main" id="{B26ED471-FF43-4C7A-BE44-F3E7DFAEB00C}"/>
              </a:ext>
            </a:extLst>
          </p:cNvPr>
          <p:cNvCxnSpPr/>
          <p:nvPr/>
        </p:nvCxnSpPr>
        <p:spPr>
          <a:xfrm>
            <a:off x="308675" y="3531325"/>
            <a:ext cx="4284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433534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délník 6">
            <a:extLst>
              <a:ext uri="{FF2B5EF4-FFF2-40B4-BE49-F238E27FC236}">
                <a16:creationId xmlns:a16="http://schemas.microsoft.com/office/drawing/2014/main" id="{BA031E45-11C5-4D15-9BB9-0C47C214FAAC}"/>
              </a:ext>
            </a:extLst>
          </p:cNvPr>
          <p:cNvSpPr/>
          <p:nvPr/>
        </p:nvSpPr>
        <p:spPr>
          <a:xfrm>
            <a:off x="7608167" y="0"/>
            <a:ext cx="4592675" cy="6858000"/>
          </a:xfrm>
          <a:prstGeom prst="rect">
            <a:avLst/>
          </a:prstGeom>
          <a:solidFill>
            <a:srgbClr val="1358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3" name="Nadpis 2">
            <a:extLst>
              <a:ext uri="{FF2B5EF4-FFF2-40B4-BE49-F238E27FC236}">
                <a16:creationId xmlns:a16="http://schemas.microsoft.com/office/drawing/2014/main" id="{CEAFA2A6-0CCA-4C30-8AAC-09C3A440A083}"/>
              </a:ext>
            </a:extLst>
          </p:cNvPr>
          <p:cNvSpPr>
            <a:spLocks noGrp="1"/>
          </p:cNvSpPr>
          <p:nvPr>
            <p:ph type="title"/>
          </p:nvPr>
        </p:nvSpPr>
        <p:spPr/>
        <p:txBody>
          <a:bodyPr/>
          <a:lstStyle/>
          <a:p>
            <a:r>
              <a:rPr lang="cs-CZ" b="1" dirty="0">
                <a:solidFill>
                  <a:srgbClr val="135868"/>
                </a:solidFill>
                <a:latin typeface="Arial Black" panose="020B0A04020102020204" pitchFamily="34" charset="0"/>
              </a:rPr>
              <a:t>ZKUŠENOST S HACKERSKÝM ÚTOKEM</a:t>
            </a:r>
          </a:p>
        </p:txBody>
      </p:sp>
      <p:sp>
        <p:nvSpPr>
          <p:cNvPr id="5" name="Zástupný text 4">
            <a:extLst>
              <a:ext uri="{FF2B5EF4-FFF2-40B4-BE49-F238E27FC236}">
                <a16:creationId xmlns:a16="http://schemas.microsoft.com/office/drawing/2014/main" id="{AE6DBE10-BF77-4D20-83FF-CFC1059113FC}"/>
              </a:ext>
            </a:extLst>
          </p:cNvPr>
          <p:cNvSpPr>
            <a:spLocks noGrp="1"/>
          </p:cNvSpPr>
          <p:nvPr>
            <p:ph type="body" sz="quarter" idx="10"/>
          </p:nvPr>
        </p:nvSpPr>
        <p:spPr>
          <a:xfrm>
            <a:off x="127591" y="626028"/>
            <a:ext cx="7480576" cy="642385"/>
          </a:xfrm>
        </p:spPr>
        <p:txBody>
          <a:bodyPr/>
          <a:lstStyle/>
          <a:p>
            <a:r>
              <a:rPr lang="cs-CZ" dirty="0">
                <a:solidFill>
                  <a:schemeClr val="tx1">
                    <a:lumMod val="85000"/>
                    <a:lumOff val="15000"/>
                  </a:schemeClr>
                </a:solidFill>
              </a:rPr>
              <a:t>S nějakou formou hackerského útoku, a to bez ohledu na to, zda byl dokončen nebo ne, se setkala více než polovina Čechů. Více než pětina Čechů pak zná ve svém okolí někoho, kdo se stal obětí dokončeného hackerského útoku. </a:t>
            </a:r>
            <a:endParaRPr lang="en-GB" dirty="0">
              <a:solidFill>
                <a:schemeClr val="tx1">
                  <a:lumMod val="85000"/>
                  <a:lumOff val="15000"/>
                </a:schemeClr>
              </a:solidFill>
              <a:highlight>
                <a:srgbClr val="FFFF00"/>
              </a:highlight>
            </a:endParaRPr>
          </a:p>
        </p:txBody>
      </p:sp>
      <p:sp>
        <p:nvSpPr>
          <p:cNvPr id="11" name="Zástupný text 3">
            <a:extLst>
              <a:ext uri="{FF2B5EF4-FFF2-40B4-BE49-F238E27FC236}">
                <a16:creationId xmlns:a16="http://schemas.microsoft.com/office/drawing/2014/main" id="{B52E979F-91B2-4E4B-97E7-8AFC6370349D}"/>
              </a:ext>
            </a:extLst>
          </p:cNvPr>
          <p:cNvSpPr txBox="1">
            <a:spLocks/>
          </p:cNvSpPr>
          <p:nvPr/>
        </p:nvSpPr>
        <p:spPr>
          <a:xfrm>
            <a:off x="479376" y="6227449"/>
            <a:ext cx="7128791" cy="615553"/>
          </a:xfrm>
          <a:prstGeom prst="rect">
            <a:avLst/>
          </a:prstGeom>
        </p:spPr>
        <p:txBody>
          <a:bodyPr wrap="square" lIns="0" tIns="0" rIns="0" bIns="0" anchor="t" anchorCtr="0">
            <a:spAutoFit/>
          </a:bodyPr>
          <a:lstStyle>
            <a:lvl1pPr marL="0" indent="0" algn="l" defTabSz="914400" rtl="0" eaLnBrk="1" latinLnBrk="0" hangingPunct="1">
              <a:lnSpc>
                <a:spcPct val="100000"/>
              </a:lnSpc>
              <a:spcBef>
                <a:spcPts val="0"/>
              </a:spcBef>
              <a:buFont typeface="Arial" panose="020B0604020202020204" pitchFamily="34" charset="0"/>
              <a:buNone/>
              <a:defRPr sz="1000" i="1" kern="1200">
                <a:solidFill>
                  <a:schemeClr val="bg1">
                    <a:lumMod val="50000"/>
                  </a:schemeClr>
                </a:solidFill>
                <a:latin typeface="Arial" panose="020B0604020202020204" pitchFamily="34" charset="0"/>
                <a:ea typeface="+mn-ea"/>
                <a:cs typeface="Arial" pitchFamily="34" charset="0"/>
              </a:defRPr>
            </a:lvl1pPr>
            <a:lvl2pPr marL="457189" indent="0" algn="l" defTabSz="914400" rtl="0" eaLnBrk="1" latinLnBrk="0" hangingPunct="1">
              <a:lnSpc>
                <a:spcPct val="90000"/>
              </a:lnSpc>
              <a:spcBef>
                <a:spcPts val="500"/>
              </a:spcBef>
              <a:buFont typeface="Arial" panose="020B0604020202020204" pitchFamily="34" charset="0"/>
              <a:buNone/>
              <a:defRPr sz="1200" i="1" kern="1200">
                <a:solidFill>
                  <a:schemeClr val="bg1">
                    <a:lumMod val="6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i="1" kern="1200">
                <a:solidFill>
                  <a:schemeClr val="bg1">
                    <a:lumMod val="6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i="1" kern="1200">
                <a:solidFill>
                  <a:schemeClr val="bg1">
                    <a:lumMod val="6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i="1" kern="1200">
                <a:solidFill>
                  <a:schemeClr val="bg1">
                    <a:lumMod val="6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cs-CZ" sz="1000" b="1" i="1" u="none" strike="noStrike" kern="1200" cap="none" spc="0" normalizeH="0" baseline="0" noProof="0" dirty="0">
                <a:ln>
                  <a:noFill/>
                </a:ln>
                <a:solidFill>
                  <a:srgbClr val="FFFFFF">
                    <a:lumMod val="50000"/>
                  </a:srgbClr>
                </a:solidFill>
                <a:effectLst/>
                <a:uLnTx/>
                <a:uFillTx/>
                <a:latin typeface="Arial" panose="020B0604020202020204" pitchFamily="34" charset="0"/>
                <a:ea typeface="+mn-ea"/>
                <a:cs typeface="Arial" pitchFamily="34" charset="0"/>
              </a:rPr>
              <a:t>Báze: </a:t>
            </a:r>
            <a:r>
              <a:rPr kumimoji="0" lang="cs-CZ" sz="1000" b="0" i="1" u="none" strike="noStrike" kern="1200" cap="none" spc="0" normalizeH="0" baseline="0" noProof="0" dirty="0">
                <a:ln>
                  <a:noFill/>
                </a:ln>
                <a:solidFill>
                  <a:srgbClr val="FFFFFF">
                    <a:lumMod val="50000"/>
                  </a:srgbClr>
                </a:solidFill>
                <a:effectLst/>
                <a:uLnTx/>
                <a:uFillTx/>
                <a:latin typeface="Arial" panose="020B0604020202020204" pitchFamily="34" charset="0"/>
                <a:ea typeface="+mn-ea"/>
                <a:cs typeface="Arial" pitchFamily="34" charset="0"/>
              </a:rPr>
              <a:t>n=1000</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cs-CZ" sz="1000" b="1" i="1" u="none" strike="noStrike" kern="1200" cap="none" spc="0" normalizeH="0" baseline="0" noProof="0" dirty="0">
                <a:ln>
                  <a:noFill/>
                </a:ln>
                <a:solidFill>
                  <a:srgbClr val="FFFFFF">
                    <a:lumMod val="50000"/>
                  </a:srgbClr>
                </a:solidFill>
                <a:effectLst/>
                <a:uLnTx/>
                <a:uFillTx/>
                <a:latin typeface="Arial" panose="020B0604020202020204" pitchFamily="34" charset="0"/>
                <a:ea typeface="+mn-ea"/>
                <a:cs typeface="Arial" pitchFamily="34" charset="0"/>
              </a:rPr>
              <a:t>Otázka:</a:t>
            </a:r>
            <a:r>
              <a:rPr kumimoji="0" lang="cs-CZ" sz="1000" i="1" u="none" strike="noStrike" kern="1200" cap="none" spc="0" normalizeH="0" baseline="0" noProof="0" dirty="0">
                <a:ln>
                  <a:noFill/>
                </a:ln>
                <a:solidFill>
                  <a:srgbClr val="FFFFFF">
                    <a:lumMod val="50000"/>
                  </a:srgbClr>
                </a:solidFill>
                <a:effectLst/>
                <a:uLnTx/>
                <a:uFillTx/>
                <a:latin typeface="Arial" panose="020B0604020202020204" pitchFamily="34" charset="0"/>
                <a:ea typeface="+mn-ea"/>
                <a:cs typeface="Arial" pitchFamily="34" charset="0"/>
              </a:rPr>
              <a:t> Q29. Setkal/a jste se někdy s nějakou formou hackerského útoku či jeho pokusem (např. přes falešný e-mail, falešný telefonát bankéře apod.) bez ohledu na to, jestli byl útok dokončen? Q29_0. A znáte někoho ve Vašem okolí, kdo se stal obětí dokončeného hackerského útoku? </a:t>
            </a:r>
            <a:endParaRPr kumimoji="0" lang="cs-CZ" sz="1000" b="0" i="1" u="none" strike="noStrike" kern="1200" cap="none" spc="0" normalizeH="0" baseline="0" noProof="0" dirty="0">
              <a:ln>
                <a:noFill/>
              </a:ln>
              <a:solidFill>
                <a:srgbClr val="FFFFFF">
                  <a:lumMod val="50000"/>
                </a:srgbClr>
              </a:solidFill>
              <a:effectLst/>
              <a:uLnTx/>
              <a:uFillTx/>
              <a:latin typeface="Arial" panose="020B0604020202020204" pitchFamily="34" charset="0"/>
              <a:ea typeface="+mn-ea"/>
              <a:cs typeface="Arial" pitchFamily="34" charset="0"/>
            </a:endParaRPr>
          </a:p>
        </p:txBody>
      </p:sp>
      <p:cxnSp>
        <p:nvCxnSpPr>
          <p:cNvPr id="17" name="Přímá spojnice 16">
            <a:extLst>
              <a:ext uri="{FF2B5EF4-FFF2-40B4-BE49-F238E27FC236}">
                <a16:creationId xmlns:a16="http://schemas.microsoft.com/office/drawing/2014/main" id="{E4138866-C153-4D50-9167-C8182F111E01}"/>
              </a:ext>
            </a:extLst>
          </p:cNvPr>
          <p:cNvCxnSpPr/>
          <p:nvPr/>
        </p:nvCxnSpPr>
        <p:spPr>
          <a:xfrm>
            <a:off x="7774024" y="1772816"/>
            <a:ext cx="4284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TextovéPole 18">
            <a:extLst>
              <a:ext uri="{FF2B5EF4-FFF2-40B4-BE49-F238E27FC236}">
                <a16:creationId xmlns:a16="http://schemas.microsoft.com/office/drawing/2014/main" id="{61484E75-3CEC-4579-85D9-7BE02A6ACC80}"/>
              </a:ext>
            </a:extLst>
          </p:cNvPr>
          <p:cNvSpPr txBox="1"/>
          <p:nvPr/>
        </p:nvSpPr>
        <p:spPr>
          <a:xfrm>
            <a:off x="7706357" y="1386844"/>
            <a:ext cx="2795958" cy="338554"/>
          </a:xfrm>
          <a:prstGeom prst="rect">
            <a:avLst/>
          </a:prstGeom>
          <a:noFill/>
        </p:spPr>
        <p:txBody>
          <a:bodyPr wrap="non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cs-CZ" sz="1600" b="1" i="0" u="none" strike="noStrike" kern="1200" cap="none" spc="0" normalizeH="0" baseline="0" noProof="0" dirty="0">
                <a:ln>
                  <a:noFill/>
                </a:ln>
                <a:solidFill>
                  <a:srgbClr val="FFFFFF"/>
                </a:solidFill>
                <a:effectLst/>
                <a:uLnTx/>
                <a:uFillTx/>
                <a:latin typeface="Arial" panose="020B0604020202020204"/>
                <a:ea typeface="+mn-ea"/>
                <a:cs typeface="+mn-cs"/>
              </a:rPr>
              <a:t>Sociodemografické rozdíly</a:t>
            </a:r>
            <a:endParaRPr kumimoji="0" lang="en-GB" sz="1600" b="1"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21" name="TextovéPole 20">
            <a:extLst>
              <a:ext uri="{FF2B5EF4-FFF2-40B4-BE49-F238E27FC236}">
                <a16:creationId xmlns:a16="http://schemas.microsoft.com/office/drawing/2014/main" id="{BF8379E3-4643-46F4-A787-0B969B1D2D4F}"/>
              </a:ext>
            </a:extLst>
          </p:cNvPr>
          <p:cNvSpPr txBox="1"/>
          <p:nvPr/>
        </p:nvSpPr>
        <p:spPr>
          <a:xfrm>
            <a:off x="7790650" y="1996556"/>
            <a:ext cx="4161498" cy="1954381"/>
          </a:xfrm>
          <a:prstGeom prst="rect">
            <a:avLst/>
          </a:prstGeom>
          <a:noFill/>
        </p:spPr>
        <p:txBody>
          <a:bodyPr wrap="square" rtlCol="0">
            <a:spAutoFit/>
          </a:bodyPr>
          <a:lstStyle/>
          <a:p>
            <a:pPr marL="171450" marR="0" lvl="0" indent="-17145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cs-CZ" sz="1100" b="0" i="0" u="none" strike="noStrike" kern="1200" cap="none" spc="0" normalizeH="0" baseline="0" noProof="0" dirty="0">
                <a:ln>
                  <a:noFill/>
                </a:ln>
                <a:solidFill>
                  <a:srgbClr val="FFFFFF"/>
                </a:solidFill>
                <a:effectLst/>
                <a:uLnTx/>
                <a:uFillTx/>
                <a:latin typeface="Arial" panose="020B0604020202020204"/>
                <a:ea typeface="+mn-ea"/>
                <a:cs typeface="+mn-cs"/>
              </a:rPr>
              <a:t>Vlastní zkušenost s hackerským útokem, ať už dokončeným či nikoli, mají v posledních 12 měsících nejčastěji </a:t>
            </a:r>
            <a:r>
              <a:rPr lang="cs-CZ" sz="1100" dirty="0">
                <a:solidFill>
                  <a:srgbClr val="FFFFFF"/>
                </a:solidFill>
                <a:latin typeface="Arial" panose="020B0604020202020204"/>
              </a:rPr>
              <a:t>lidé s maturitou (22 %). </a:t>
            </a:r>
          </a:p>
          <a:p>
            <a:pPr marR="0" lvl="0" algn="l" defTabSz="1219170" rtl="0" eaLnBrk="1" fontAlgn="auto" latinLnBrk="0" hangingPunct="1">
              <a:lnSpc>
                <a:spcPct val="100000"/>
              </a:lnSpc>
              <a:spcBef>
                <a:spcPts val="0"/>
              </a:spcBef>
              <a:spcAft>
                <a:spcPts val="0"/>
              </a:spcAft>
              <a:buClrTx/>
              <a:buSzTx/>
              <a:tabLst/>
              <a:defRPr/>
            </a:pPr>
            <a:endParaRPr kumimoji="0" lang="cs-CZ" sz="1100" b="0" i="0" u="none" strike="noStrike" kern="1200" cap="none" spc="0" normalizeH="0" baseline="0" noProof="0" dirty="0">
              <a:ln>
                <a:noFill/>
              </a:ln>
              <a:solidFill>
                <a:srgbClr val="FFFFFF"/>
              </a:solidFill>
              <a:effectLst/>
              <a:uLnTx/>
              <a:uFillTx/>
              <a:latin typeface="Arial" panose="020B0604020202020204"/>
              <a:ea typeface="+mn-ea"/>
              <a:cs typeface="+mn-cs"/>
            </a:endParaRPr>
          </a:p>
          <a:p>
            <a:pPr marL="171450" marR="0" lvl="0" indent="-17145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cs-CZ" sz="1100" b="0" i="0" u="none" strike="noStrike" kern="1200" cap="none" spc="0" normalizeH="0" baseline="0" noProof="0" dirty="0">
                <a:ln>
                  <a:noFill/>
                </a:ln>
                <a:solidFill>
                  <a:srgbClr val="FFFFFF"/>
                </a:solidFill>
                <a:effectLst/>
                <a:uLnTx/>
                <a:uFillTx/>
                <a:latin typeface="Arial" panose="020B0604020202020204"/>
                <a:ea typeface="+mn-ea"/>
                <a:cs typeface="+mn-cs"/>
              </a:rPr>
              <a:t>Nejméně se s hackerskými útoky setkávají lidé starší 65 let (48 %). </a:t>
            </a:r>
            <a:r>
              <a:rPr lang="cs-CZ" sz="1100" dirty="0">
                <a:solidFill>
                  <a:srgbClr val="FFFFFF"/>
                </a:solidFill>
                <a:latin typeface="Arial" panose="020B0604020202020204"/>
              </a:rPr>
              <a:t>Zaznamenávají také nejméně útoků ve svém okolí (87 %). </a:t>
            </a:r>
          </a:p>
          <a:p>
            <a:pPr marL="171450" marR="0" lvl="0" indent="-17145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cs-CZ" sz="1100" b="0" i="0" u="none" strike="noStrike" kern="1200" cap="none" spc="0" normalizeH="0" baseline="0" noProof="0" dirty="0">
              <a:ln>
                <a:noFill/>
              </a:ln>
              <a:solidFill>
                <a:srgbClr val="FFFFFF"/>
              </a:solidFill>
              <a:effectLst/>
              <a:uLnTx/>
              <a:uFillTx/>
              <a:latin typeface="Arial" panose="020B0604020202020204"/>
              <a:ea typeface="+mn-ea"/>
              <a:cs typeface="+mn-cs"/>
            </a:endParaRPr>
          </a:p>
          <a:p>
            <a:pPr marL="171450" marR="0" lvl="0" indent="-17145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cs-CZ" sz="1100" dirty="0">
                <a:solidFill>
                  <a:srgbClr val="FFFFFF"/>
                </a:solidFill>
                <a:latin typeface="Arial" panose="020B0604020202020204"/>
              </a:rPr>
              <a:t>Ve svém okolí znají nejvíce obětí hackerských útoků mladí lidé do 34 let (29 %). </a:t>
            </a:r>
            <a:endParaRPr kumimoji="0" lang="cs-CZ" sz="1100" b="0" i="0" u="none" strike="noStrike" kern="1200" cap="none" spc="0" normalizeH="0" baseline="0" noProof="0" dirty="0">
              <a:ln>
                <a:noFill/>
              </a:ln>
              <a:solidFill>
                <a:srgbClr val="FFFFFF"/>
              </a:solidFill>
              <a:effectLst/>
              <a:uLnTx/>
              <a:uFillTx/>
              <a:latin typeface="Arial" panose="020B0604020202020204"/>
              <a:ea typeface="+mn-ea"/>
              <a:cs typeface="+mn-cs"/>
            </a:endParaRPr>
          </a:p>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cs-CZ" sz="1100" b="0" i="0" u="none" strike="noStrike" kern="1200" cap="none" spc="0" normalizeH="0" baseline="0" noProof="0" dirty="0">
              <a:ln>
                <a:noFill/>
              </a:ln>
              <a:solidFill>
                <a:srgbClr val="FFFFFF"/>
              </a:solidFill>
              <a:effectLst/>
              <a:highlight>
                <a:srgbClr val="FFFF00"/>
              </a:highlight>
              <a:uLnTx/>
              <a:uFillTx/>
              <a:latin typeface="Arial" panose="020B0604020202020204"/>
              <a:ea typeface="+mn-ea"/>
              <a:cs typeface="+mn-cs"/>
            </a:endParaRPr>
          </a:p>
        </p:txBody>
      </p:sp>
      <p:grpSp>
        <p:nvGrpSpPr>
          <p:cNvPr id="22" name="Group 35">
            <a:extLst>
              <a:ext uri="{FF2B5EF4-FFF2-40B4-BE49-F238E27FC236}">
                <a16:creationId xmlns:a16="http://schemas.microsoft.com/office/drawing/2014/main" id="{F763554D-8842-447E-89AD-14CB879FF71B}"/>
              </a:ext>
            </a:extLst>
          </p:cNvPr>
          <p:cNvGrpSpPr>
            <a:grpSpLocks noChangeAspect="1"/>
          </p:cNvGrpSpPr>
          <p:nvPr/>
        </p:nvGrpSpPr>
        <p:grpSpPr bwMode="auto">
          <a:xfrm>
            <a:off x="10956540" y="375621"/>
            <a:ext cx="896933" cy="893139"/>
            <a:chOff x="7115" y="2550"/>
            <a:chExt cx="473" cy="471"/>
          </a:xfrm>
          <a:noFill/>
        </p:grpSpPr>
        <p:sp>
          <p:nvSpPr>
            <p:cNvPr id="23" name="Oval 36">
              <a:extLst>
                <a:ext uri="{FF2B5EF4-FFF2-40B4-BE49-F238E27FC236}">
                  <a16:creationId xmlns:a16="http://schemas.microsoft.com/office/drawing/2014/main" id="{D4AA44B9-78F2-4CEE-ACD9-2E87BB3013FB}"/>
                </a:ext>
              </a:extLst>
            </p:cNvPr>
            <p:cNvSpPr>
              <a:spLocks noChangeArrowheads="1"/>
            </p:cNvSpPr>
            <p:nvPr/>
          </p:nvSpPr>
          <p:spPr bwMode="auto">
            <a:xfrm>
              <a:off x="7115" y="2550"/>
              <a:ext cx="473" cy="471"/>
            </a:xfrm>
            <a:prstGeom prst="ellipse">
              <a:avLst/>
            </a:prstGeom>
            <a:grpFill/>
            <a:ln w="190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24" name="Line 37">
              <a:extLst>
                <a:ext uri="{FF2B5EF4-FFF2-40B4-BE49-F238E27FC236}">
                  <a16:creationId xmlns:a16="http://schemas.microsoft.com/office/drawing/2014/main" id="{4FED48B5-DD22-4C55-B75C-F9919E0AC522}"/>
                </a:ext>
              </a:extLst>
            </p:cNvPr>
            <p:cNvSpPr>
              <a:spLocks noChangeShapeType="1"/>
            </p:cNvSpPr>
            <p:nvPr/>
          </p:nvSpPr>
          <p:spPr bwMode="auto">
            <a:xfrm>
              <a:off x="7353" y="2703"/>
              <a:ext cx="0" cy="227"/>
            </a:xfrm>
            <a:prstGeom prst="line">
              <a:avLst/>
            </a:prstGeom>
            <a:grpFill/>
            <a:ln w="190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25" name="Oval 38">
              <a:extLst>
                <a:ext uri="{FF2B5EF4-FFF2-40B4-BE49-F238E27FC236}">
                  <a16:creationId xmlns:a16="http://schemas.microsoft.com/office/drawing/2014/main" id="{FF5A68AA-C373-4D59-B26A-DE5D64AA55FD}"/>
                </a:ext>
              </a:extLst>
            </p:cNvPr>
            <p:cNvSpPr>
              <a:spLocks noChangeArrowheads="1"/>
            </p:cNvSpPr>
            <p:nvPr/>
          </p:nvSpPr>
          <p:spPr bwMode="auto">
            <a:xfrm>
              <a:off x="7331" y="2601"/>
              <a:ext cx="41" cy="40"/>
            </a:xfrm>
            <a:prstGeom prst="ellipse">
              <a:avLst/>
            </a:prstGeom>
            <a:grpFill/>
            <a:ln w="190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grpSp>
      <p:graphicFrame>
        <p:nvGraphicFramePr>
          <p:cNvPr id="20" name="Graf 19">
            <a:extLst>
              <a:ext uri="{FF2B5EF4-FFF2-40B4-BE49-F238E27FC236}">
                <a16:creationId xmlns:a16="http://schemas.microsoft.com/office/drawing/2014/main" id="{2C8A33C7-73ED-4B17-AB2B-02592B4A5AF6}"/>
              </a:ext>
            </a:extLst>
          </p:cNvPr>
          <p:cNvGraphicFramePr/>
          <p:nvPr>
            <p:extLst>
              <p:ext uri="{D42A27DB-BD31-4B8C-83A1-F6EECF244321}">
                <p14:modId xmlns:p14="http://schemas.microsoft.com/office/powerpoint/2010/main" val="424889130"/>
              </p:ext>
            </p:extLst>
          </p:nvPr>
        </p:nvGraphicFramePr>
        <p:xfrm>
          <a:off x="344174" y="2081589"/>
          <a:ext cx="4296495" cy="4020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6" name="Graf 25">
            <a:extLst>
              <a:ext uri="{FF2B5EF4-FFF2-40B4-BE49-F238E27FC236}">
                <a16:creationId xmlns:a16="http://schemas.microsoft.com/office/drawing/2014/main" id="{F1B10AA1-7107-4440-B53E-146F6891E2FC}"/>
              </a:ext>
            </a:extLst>
          </p:cNvPr>
          <p:cNvGraphicFramePr/>
          <p:nvPr>
            <p:extLst>
              <p:ext uri="{D42A27DB-BD31-4B8C-83A1-F6EECF244321}">
                <p14:modId xmlns:p14="http://schemas.microsoft.com/office/powerpoint/2010/main" val="3322084453"/>
              </p:ext>
            </p:extLst>
          </p:nvPr>
        </p:nvGraphicFramePr>
        <p:xfrm>
          <a:off x="4397015" y="2220326"/>
          <a:ext cx="4572690" cy="3831437"/>
        </p:xfrm>
        <a:graphic>
          <a:graphicData uri="http://schemas.openxmlformats.org/drawingml/2006/chart">
            <c:chart xmlns:c="http://schemas.openxmlformats.org/drawingml/2006/chart" xmlns:r="http://schemas.openxmlformats.org/officeDocument/2006/relationships" r:id="rId3"/>
          </a:graphicData>
        </a:graphic>
      </p:graphicFrame>
      <p:sp>
        <p:nvSpPr>
          <p:cNvPr id="27" name="TextovéPole 26">
            <a:extLst>
              <a:ext uri="{FF2B5EF4-FFF2-40B4-BE49-F238E27FC236}">
                <a16:creationId xmlns:a16="http://schemas.microsoft.com/office/drawing/2014/main" id="{EAD39A02-5B27-46DA-A03D-E42EAEFA7EB5}"/>
              </a:ext>
            </a:extLst>
          </p:cNvPr>
          <p:cNvSpPr txBox="1"/>
          <p:nvPr/>
        </p:nvSpPr>
        <p:spPr>
          <a:xfrm>
            <a:off x="443372" y="2095587"/>
            <a:ext cx="2174175" cy="338554"/>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cs-CZ" sz="1600" b="1" dirty="0">
                <a:solidFill>
                  <a:srgbClr val="006260"/>
                </a:solidFill>
                <a:latin typeface="Arial" panose="020B0604020202020204"/>
              </a:rPr>
              <a:t>Vlastní zkušenost</a:t>
            </a:r>
            <a:endParaRPr kumimoji="0" lang="en-GB" sz="1600" b="1" i="0" u="none" strike="noStrike" kern="1200" cap="none" spc="0" normalizeH="0" baseline="0" noProof="0" dirty="0">
              <a:ln>
                <a:noFill/>
              </a:ln>
              <a:solidFill>
                <a:srgbClr val="006260"/>
              </a:solidFill>
              <a:effectLst/>
              <a:uLnTx/>
              <a:uFillTx/>
              <a:latin typeface="Arial" panose="020B0604020202020204"/>
              <a:ea typeface="+mn-ea"/>
              <a:cs typeface="+mn-cs"/>
            </a:endParaRPr>
          </a:p>
        </p:txBody>
      </p:sp>
      <p:sp>
        <p:nvSpPr>
          <p:cNvPr id="28" name="TextovéPole 27">
            <a:extLst>
              <a:ext uri="{FF2B5EF4-FFF2-40B4-BE49-F238E27FC236}">
                <a16:creationId xmlns:a16="http://schemas.microsoft.com/office/drawing/2014/main" id="{E8554563-78C4-4E69-90D2-6AE37ABB8A46}"/>
              </a:ext>
            </a:extLst>
          </p:cNvPr>
          <p:cNvSpPr txBox="1"/>
          <p:nvPr/>
        </p:nvSpPr>
        <p:spPr>
          <a:xfrm>
            <a:off x="4597604" y="2095587"/>
            <a:ext cx="2580189" cy="338554"/>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cs-CZ" sz="1600" b="1" dirty="0">
                <a:solidFill>
                  <a:srgbClr val="006260"/>
                </a:solidFill>
                <a:latin typeface="Arial" panose="020B0604020202020204"/>
              </a:rPr>
              <a:t>Dokončený útok v okolí</a:t>
            </a:r>
            <a:endParaRPr kumimoji="0" lang="en-GB" sz="1600" b="1" i="0" u="none" strike="noStrike" kern="1200" cap="none" spc="0" normalizeH="0" baseline="0" noProof="0" dirty="0">
              <a:ln>
                <a:noFill/>
              </a:ln>
              <a:solidFill>
                <a:srgbClr val="006260"/>
              </a:solidFill>
              <a:effectLst/>
              <a:uLnTx/>
              <a:uFillTx/>
              <a:latin typeface="Arial" panose="020B0604020202020204"/>
              <a:ea typeface="+mn-ea"/>
              <a:cs typeface="+mn-cs"/>
            </a:endParaRPr>
          </a:p>
        </p:txBody>
      </p:sp>
      <p:grpSp>
        <p:nvGrpSpPr>
          <p:cNvPr id="48" name="Group 51">
            <a:extLst>
              <a:ext uri="{FF2B5EF4-FFF2-40B4-BE49-F238E27FC236}">
                <a16:creationId xmlns:a16="http://schemas.microsoft.com/office/drawing/2014/main" id="{1CE5A271-673A-451F-959A-59150EB6CAD9}"/>
              </a:ext>
            </a:extLst>
          </p:cNvPr>
          <p:cNvGrpSpPr>
            <a:grpSpLocks/>
          </p:cNvGrpSpPr>
          <p:nvPr/>
        </p:nvGrpSpPr>
        <p:grpSpPr bwMode="auto">
          <a:xfrm>
            <a:off x="1064066" y="3453988"/>
            <a:ext cx="511655" cy="559864"/>
            <a:chOff x="2123" y="1662"/>
            <a:chExt cx="871" cy="1014"/>
          </a:xfrm>
        </p:grpSpPr>
        <p:sp>
          <p:nvSpPr>
            <p:cNvPr id="49" name="Freeform 52">
              <a:extLst>
                <a:ext uri="{FF2B5EF4-FFF2-40B4-BE49-F238E27FC236}">
                  <a16:creationId xmlns:a16="http://schemas.microsoft.com/office/drawing/2014/main" id="{5BA5BF97-80D5-4F17-90F8-EDFC5E5BC6CE}"/>
                </a:ext>
              </a:extLst>
            </p:cNvPr>
            <p:cNvSpPr>
              <a:spLocks/>
            </p:cNvSpPr>
            <p:nvPr/>
          </p:nvSpPr>
          <p:spPr bwMode="auto">
            <a:xfrm>
              <a:off x="2470" y="2337"/>
              <a:ext cx="177" cy="78"/>
            </a:xfrm>
            <a:custGeom>
              <a:avLst/>
              <a:gdLst>
                <a:gd name="T0" fmla="*/ 177 w 177"/>
                <a:gd name="T1" fmla="*/ 0 h 78"/>
                <a:gd name="T2" fmla="*/ 89 w 177"/>
                <a:gd name="T3" fmla="*/ 78 h 78"/>
                <a:gd name="T4" fmla="*/ 0 w 177"/>
                <a:gd name="T5" fmla="*/ 0 h 78"/>
              </a:gdLst>
              <a:ahLst/>
              <a:cxnLst>
                <a:cxn ang="0">
                  <a:pos x="T0" y="T1"/>
                </a:cxn>
                <a:cxn ang="0">
                  <a:pos x="T2" y="T3"/>
                </a:cxn>
                <a:cxn ang="0">
                  <a:pos x="T4" y="T5"/>
                </a:cxn>
              </a:cxnLst>
              <a:rect l="0" t="0" r="r" b="b"/>
              <a:pathLst>
                <a:path w="177" h="78">
                  <a:moveTo>
                    <a:pt x="177" y="0"/>
                  </a:moveTo>
                  <a:lnTo>
                    <a:pt x="89" y="78"/>
                  </a:lnTo>
                  <a:lnTo>
                    <a:pt x="0" y="0"/>
                  </a:lnTo>
                </a:path>
              </a:pathLst>
            </a:custGeom>
            <a:noFill/>
            <a:ln w="19050"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endParaRPr>
            </a:p>
          </p:txBody>
        </p:sp>
        <p:sp>
          <p:nvSpPr>
            <p:cNvPr id="50" name="Freeform 53">
              <a:extLst>
                <a:ext uri="{FF2B5EF4-FFF2-40B4-BE49-F238E27FC236}">
                  <a16:creationId xmlns:a16="http://schemas.microsoft.com/office/drawing/2014/main" id="{E05225B0-EED4-4D1B-817C-746DB4778B30}"/>
                </a:ext>
              </a:extLst>
            </p:cNvPr>
            <p:cNvSpPr>
              <a:spLocks/>
            </p:cNvSpPr>
            <p:nvPr/>
          </p:nvSpPr>
          <p:spPr bwMode="auto">
            <a:xfrm>
              <a:off x="2123" y="1898"/>
              <a:ext cx="871" cy="778"/>
            </a:xfrm>
            <a:custGeom>
              <a:avLst/>
              <a:gdLst>
                <a:gd name="T0" fmla="*/ 302 w 414"/>
                <a:gd name="T1" fmla="*/ 0 h 370"/>
                <a:gd name="T2" fmla="*/ 321 w 414"/>
                <a:gd name="T3" fmla="*/ 31 h 370"/>
                <a:gd name="T4" fmla="*/ 300 w 414"/>
                <a:gd name="T5" fmla="*/ 63 h 370"/>
                <a:gd name="T6" fmla="*/ 260 w 414"/>
                <a:gd name="T7" fmla="*/ 125 h 370"/>
                <a:gd name="T8" fmla="*/ 263 w 414"/>
                <a:gd name="T9" fmla="*/ 152 h 370"/>
                <a:gd name="T10" fmla="*/ 269 w 414"/>
                <a:gd name="T11" fmla="*/ 163 h 370"/>
                <a:gd name="T12" fmla="*/ 273 w 414"/>
                <a:gd name="T13" fmla="*/ 165 h 370"/>
                <a:gd name="T14" fmla="*/ 341 w 414"/>
                <a:gd name="T15" fmla="*/ 184 h 370"/>
                <a:gd name="T16" fmla="*/ 368 w 414"/>
                <a:gd name="T17" fmla="*/ 198 h 370"/>
                <a:gd name="T18" fmla="*/ 395 w 414"/>
                <a:gd name="T19" fmla="*/ 243 h 370"/>
                <a:gd name="T20" fmla="*/ 414 w 414"/>
                <a:gd name="T21" fmla="*/ 344 h 370"/>
                <a:gd name="T22" fmla="*/ 207 w 414"/>
                <a:gd name="T23" fmla="*/ 370 h 370"/>
                <a:gd name="T24" fmla="*/ 0 w 414"/>
                <a:gd name="T25" fmla="*/ 344 h 370"/>
                <a:gd name="T26" fmla="*/ 19 w 414"/>
                <a:gd name="T27" fmla="*/ 243 h 370"/>
                <a:gd name="T28" fmla="*/ 46 w 414"/>
                <a:gd name="T29" fmla="*/ 198 h 370"/>
                <a:gd name="T30" fmla="*/ 72 w 414"/>
                <a:gd name="T31" fmla="*/ 184 h 370"/>
                <a:gd name="T32" fmla="*/ 140 w 414"/>
                <a:gd name="T33" fmla="*/ 165 h 370"/>
                <a:gd name="T34" fmla="*/ 144 w 414"/>
                <a:gd name="T35" fmla="*/ 163 h 370"/>
                <a:gd name="T36" fmla="*/ 151 w 414"/>
                <a:gd name="T37" fmla="*/ 152 h 370"/>
                <a:gd name="T38" fmla="*/ 154 w 414"/>
                <a:gd name="T39" fmla="*/ 125 h 370"/>
                <a:gd name="T40" fmla="*/ 114 w 414"/>
                <a:gd name="T41" fmla="*/ 63 h 370"/>
                <a:gd name="T42" fmla="*/ 93 w 414"/>
                <a:gd name="T43" fmla="*/ 31 h 370"/>
                <a:gd name="T44" fmla="*/ 111 w 414"/>
                <a:gd name="T45" fmla="*/ 0 h 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14" h="370">
                  <a:moveTo>
                    <a:pt x="302" y="0"/>
                  </a:moveTo>
                  <a:cubicBezTo>
                    <a:pt x="313" y="3"/>
                    <a:pt x="321" y="16"/>
                    <a:pt x="321" y="31"/>
                  </a:cubicBezTo>
                  <a:cubicBezTo>
                    <a:pt x="321" y="48"/>
                    <a:pt x="312" y="62"/>
                    <a:pt x="300" y="63"/>
                  </a:cubicBezTo>
                  <a:cubicBezTo>
                    <a:pt x="293" y="89"/>
                    <a:pt x="279" y="111"/>
                    <a:pt x="260" y="125"/>
                  </a:cubicBezTo>
                  <a:cubicBezTo>
                    <a:pt x="263" y="152"/>
                    <a:pt x="263" y="152"/>
                    <a:pt x="263" y="152"/>
                  </a:cubicBezTo>
                  <a:cubicBezTo>
                    <a:pt x="263" y="157"/>
                    <a:pt x="266" y="160"/>
                    <a:pt x="269" y="163"/>
                  </a:cubicBezTo>
                  <a:cubicBezTo>
                    <a:pt x="271" y="164"/>
                    <a:pt x="272" y="164"/>
                    <a:pt x="273" y="165"/>
                  </a:cubicBezTo>
                  <a:cubicBezTo>
                    <a:pt x="341" y="184"/>
                    <a:pt x="341" y="184"/>
                    <a:pt x="341" y="184"/>
                  </a:cubicBezTo>
                  <a:cubicBezTo>
                    <a:pt x="350" y="186"/>
                    <a:pt x="359" y="191"/>
                    <a:pt x="368" y="198"/>
                  </a:cubicBezTo>
                  <a:cubicBezTo>
                    <a:pt x="381" y="210"/>
                    <a:pt x="391" y="226"/>
                    <a:pt x="395" y="243"/>
                  </a:cubicBezTo>
                  <a:cubicBezTo>
                    <a:pt x="414" y="344"/>
                    <a:pt x="414" y="344"/>
                    <a:pt x="414" y="344"/>
                  </a:cubicBezTo>
                  <a:cubicBezTo>
                    <a:pt x="414" y="344"/>
                    <a:pt x="317" y="370"/>
                    <a:pt x="207" y="370"/>
                  </a:cubicBezTo>
                  <a:cubicBezTo>
                    <a:pt x="96" y="370"/>
                    <a:pt x="0" y="344"/>
                    <a:pt x="0" y="344"/>
                  </a:cubicBezTo>
                  <a:cubicBezTo>
                    <a:pt x="19" y="243"/>
                    <a:pt x="19" y="243"/>
                    <a:pt x="19" y="243"/>
                  </a:cubicBezTo>
                  <a:cubicBezTo>
                    <a:pt x="23" y="226"/>
                    <a:pt x="32" y="210"/>
                    <a:pt x="46" y="198"/>
                  </a:cubicBezTo>
                  <a:cubicBezTo>
                    <a:pt x="55" y="191"/>
                    <a:pt x="64" y="186"/>
                    <a:pt x="72" y="184"/>
                  </a:cubicBezTo>
                  <a:cubicBezTo>
                    <a:pt x="140" y="165"/>
                    <a:pt x="140" y="165"/>
                    <a:pt x="140" y="165"/>
                  </a:cubicBezTo>
                  <a:cubicBezTo>
                    <a:pt x="142" y="164"/>
                    <a:pt x="143" y="164"/>
                    <a:pt x="144" y="163"/>
                  </a:cubicBezTo>
                  <a:cubicBezTo>
                    <a:pt x="148" y="160"/>
                    <a:pt x="150" y="157"/>
                    <a:pt x="151" y="152"/>
                  </a:cubicBezTo>
                  <a:cubicBezTo>
                    <a:pt x="154" y="125"/>
                    <a:pt x="154" y="125"/>
                    <a:pt x="154" y="125"/>
                  </a:cubicBezTo>
                  <a:cubicBezTo>
                    <a:pt x="135" y="111"/>
                    <a:pt x="121" y="89"/>
                    <a:pt x="114" y="63"/>
                  </a:cubicBezTo>
                  <a:cubicBezTo>
                    <a:pt x="102" y="62"/>
                    <a:pt x="93" y="48"/>
                    <a:pt x="93" y="31"/>
                  </a:cubicBezTo>
                  <a:cubicBezTo>
                    <a:pt x="93" y="16"/>
                    <a:pt x="100" y="3"/>
                    <a:pt x="111" y="0"/>
                  </a:cubicBezTo>
                </a:path>
              </a:pathLst>
            </a:custGeom>
            <a:noFill/>
            <a:ln w="19050" cap="rnd">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endParaRPr>
            </a:p>
          </p:txBody>
        </p:sp>
        <p:sp>
          <p:nvSpPr>
            <p:cNvPr id="51" name="Freeform 54">
              <a:extLst>
                <a:ext uri="{FF2B5EF4-FFF2-40B4-BE49-F238E27FC236}">
                  <a16:creationId xmlns:a16="http://schemas.microsoft.com/office/drawing/2014/main" id="{612A5DF6-8433-444C-9F0D-9F70ADF96966}"/>
                </a:ext>
              </a:extLst>
            </p:cNvPr>
            <p:cNvSpPr>
              <a:spLocks/>
            </p:cNvSpPr>
            <p:nvPr/>
          </p:nvSpPr>
          <p:spPr bwMode="auto">
            <a:xfrm>
              <a:off x="2346" y="1662"/>
              <a:ext cx="425" cy="236"/>
            </a:xfrm>
            <a:custGeom>
              <a:avLst/>
              <a:gdLst>
                <a:gd name="T0" fmla="*/ 196 w 202"/>
                <a:gd name="T1" fmla="*/ 112 h 112"/>
                <a:gd name="T2" fmla="*/ 101 w 202"/>
                <a:gd name="T3" fmla="*/ 0 h 112"/>
                <a:gd name="T4" fmla="*/ 5 w 202"/>
                <a:gd name="T5" fmla="*/ 112 h 112"/>
              </a:gdLst>
              <a:ahLst/>
              <a:cxnLst>
                <a:cxn ang="0">
                  <a:pos x="T0" y="T1"/>
                </a:cxn>
                <a:cxn ang="0">
                  <a:pos x="T2" y="T3"/>
                </a:cxn>
                <a:cxn ang="0">
                  <a:pos x="T4" y="T5"/>
                </a:cxn>
              </a:cxnLst>
              <a:rect l="0" t="0" r="r" b="b"/>
              <a:pathLst>
                <a:path w="202" h="112">
                  <a:moveTo>
                    <a:pt x="196" y="112"/>
                  </a:moveTo>
                  <a:cubicBezTo>
                    <a:pt x="196" y="112"/>
                    <a:pt x="202" y="0"/>
                    <a:pt x="101" y="0"/>
                  </a:cubicBezTo>
                  <a:cubicBezTo>
                    <a:pt x="0" y="0"/>
                    <a:pt x="5" y="112"/>
                    <a:pt x="5" y="112"/>
                  </a:cubicBezTo>
                </a:path>
              </a:pathLst>
            </a:custGeom>
            <a:noFill/>
            <a:ln w="19050" cap="rnd">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endParaRPr>
            </a:p>
          </p:txBody>
        </p:sp>
        <p:sp>
          <p:nvSpPr>
            <p:cNvPr id="52" name="Freeform 55">
              <a:extLst>
                <a:ext uri="{FF2B5EF4-FFF2-40B4-BE49-F238E27FC236}">
                  <a16:creationId xmlns:a16="http://schemas.microsoft.com/office/drawing/2014/main" id="{5A5BA62D-0CEC-4148-8AF2-739399A234D0}"/>
                </a:ext>
              </a:extLst>
            </p:cNvPr>
            <p:cNvSpPr>
              <a:spLocks/>
            </p:cNvSpPr>
            <p:nvPr/>
          </p:nvSpPr>
          <p:spPr bwMode="auto">
            <a:xfrm>
              <a:off x="2371" y="1750"/>
              <a:ext cx="373" cy="70"/>
            </a:xfrm>
            <a:custGeom>
              <a:avLst/>
              <a:gdLst>
                <a:gd name="T0" fmla="*/ 0 w 177"/>
                <a:gd name="T1" fmla="*/ 22 h 33"/>
                <a:gd name="T2" fmla="*/ 20 w 177"/>
                <a:gd name="T3" fmla="*/ 5 h 33"/>
                <a:gd name="T4" fmla="*/ 62 w 177"/>
                <a:gd name="T5" fmla="*/ 10 h 33"/>
                <a:gd name="T6" fmla="*/ 120 w 177"/>
                <a:gd name="T7" fmla="*/ 31 h 33"/>
                <a:gd name="T8" fmla="*/ 177 w 177"/>
                <a:gd name="T9" fmla="*/ 22 h 33"/>
              </a:gdLst>
              <a:ahLst/>
              <a:cxnLst>
                <a:cxn ang="0">
                  <a:pos x="T0" y="T1"/>
                </a:cxn>
                <a:cxn ang="0">
                  <a:pos x="T2" y="T3"/>
                </a:cxn>
                <a:cxn ang="0">
                  <a:pos x="T4" y="T5"/>
                </a:cxn>
                <a:cxn ang="0">
                  <a:pos x="T6" y="T7"/>
                </a:cxn>
                <a:cxn ang="0">
                  <a:pos x="T8" y="T9"/>
                </a:cxn>
              </a:cxnLst>
              <a:rect l="0" t="0" r="r" b="b"/>
              <a:pathLst>
                <a:path w="177" h="33">
                  <a:moveTo>
                    <a:pt x="0" y="22"/>
                  </a:moveTo>
                  <a:cubicBezTo>
                    <a:pt x="4" y="14"/>
                    <a:pt x="12" y="8"/>
                    <a:pt x="20" y="5"/>
                  </a:cubicBezTo>
                  <a:cubicBezTo>
                    <a:pt x="34" y="0"/>
                    <a:pt x="49" y="4"/>
                    <a:pt x="62" y="10"/>
                  </a:cubicBezTo>
                  <a:cubicBezTo>
                    <a:pt x="81" y="18"/>
                    <a:pt x="98" y="29"/>
                    <a:pt x="120" y="31"/>
                  </a:cubicBezTo>
                  <a:cubicBezTo>
                    <a:pt x="140" y="33"/>
                    <a:pt x="159" y="31"/>
                    <a:pt x="177" y="22"/>
                  </a:cubicBezTo>
                </a:path>
              </a:pathLst>
            </a:custGeom>
            <a:noFill/>
            <a:ln w="19050" cap="rnd">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endParaRPr>
            </a:p>
          </p:txBody>
        </p:sp>
        <p:sp>
          <p:nvSpPr>
            <p:cNvPr id="53" name="Freeform 56">
              <a:extLst>
                <a:ext uri="{FF2B5EF4-FFF2-40B4-BE49-F238E27FC236}">
                  <a16:creationId xmlns:a16="http://schemas.microsoft.com/office/drawing/2014/main" id="{E38519C5-6BDE-48FA-A18C-F684F25B3F13}"/>
                </a:ext>
              </a:extLst>
            </p:cNvPr>
            <p:cNvSpPr>
              <a:spLocks/>
            </p:cNvSpPr>
            <p:nvPr/>
          </p:nvSpPr>
          <p:spPr bwMode="auto">
            <a:xfrm>
              <a:off x="2441" y="2205"/>
              <a:ext cx="233" cy="105"/>
            </a:xfrm>
            <a:custGeom>
              <a:avLst/>
              <a:gdLst>
                <a:gd name="T0" fmla="*/ 233 w 233"/>
                <a:gd name="T1" fmla="*/ 0 h 105"/>
                <a:gd name="T2" fmla="*/ 118 w 233"/>
                <a:gd name="T3" fmla="*/ 105 h 105"/>
                <a:gd name="T4" fmla="*/ 0 w 233"/>
                <a:gd name="T5" fmla="*/ 0 h 105"/>
              </a:gdLst>
              <a:ahLst/>
              <a:cxnLst>
                <a:cxn ang="0">
                  <a:pos x="T0" y="T1"/>
                </a:cxn>
                <a:cxn ang="0">
                  <a:pos x="T2" y="T3"/>
                </a:cxn>
                <a:cxn ang="0">
                  <a:pos x="T4" y="T5"/>
                </a:cxn>
              </a:cxnLst>
              <a:rect l="0" t="0" r="r" b="b"/>
              <a:pathLst>
                <a:path w="233" h="105">
                  <a:moveTo>
                    <a:pt x="233" y="0"/>
                  </a:moveTo>
                  <a:lnTo>
                    <a:pt x="118" y="105"/>
                  </a:lnTo>
                  <a:lnTo>
                    <a:pt x="0" y="0"/>
                  </a:lnTo>
                </a:path>
              </a:pathLst>
            </a:custGeom>
            <a:noFill/>
            <a:ln w="19050"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endParaRPr>
            </a:p>
          </p:txBody>
        </p:sp>
        <p:sp>
          <p:nvSpPr>
            <p:cNvPr id="54" name="Line 57">
              <a:extLst>
                <a:ext uri="{FF2B5EF4-FFF2-40B4-BE49-F238E27FC236}">
                  <a16:creationId xmlns:a16="http://schemas.microsoft.com/office/drawing/2014/main" id="{316E8A5A-043B-40B4-BCEC-99CA2E5080CC}"/>
                </a:ext>
              </a:extLst>
            </p:cNvPr>
            <p:cNvSpPr>
              <a:spLocks noChangeShapeType="1"/>
            </p:cNvSpPr>
            <p:nvPr/>
          </p:nvSpPr>
          <p:spPr bwMode="auto">
            <a:xfrm flipV="1">
              <a:off x="2744" y="2460"/>
              <a:ext cx="132" cy="25"/>
            </a:xfrm>
            <a:prstGeom prst="line">
              <a:avLst/>
            </a:prstGeom>
            <a:noFill/>
            <a:ln w="19050" cap="rnd">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endParaRPr>
            </a:p>
          </p:txBody>
        </p:sp>
      </p:grpSp>
      <p:sp>
        <p:nvSpPr>
          <p:cNvPr id="55" name="Freeform 45">
            <a:extLst>
              <a:ext uri="{FF2B5EF4-FFF2-40B4-BE49-F238E27FC236}">
                <a16:creationId xmlns:a16="http://schemas.microsoft.com/office/drawing/2014/main" id="{F39DB4C1-CB88-4959-BC74-F6F4455A64E0}"/>
              </a:ext>
            </a:extLst>
          </p:cNvPr>
          <p:cNvSpPr>
            <a:spLocks noEditPoints="1"/>
          </p:cNvSpPr>
          <p:nvPr/>
        </p:nvSpPr>
        <p:spPr bwMode="auto">
          <a:xfrm>
            <a:off x="5169004" y="3427837"/>
            <a:ext cx="619534" cy="626522"/>
          </a:xfrm>
          <a:custGeom>
            <a:avLst/>
            <a:gdLst>
              <a:gd name="T0" fmla="*/ 1807 w 2894"/>
              <a:gd name="T1" fmla="*/ 749 h 2928"/>
              <a:gd name="T2" fmla="*/ 2177 w 2894"/>
              <a:gd name="T3" fmla="*/ 932 h 2928"/>
              <a:gd name="T4" fmla="*/ 2642 w 2894"/>
              <a:gd name="T5" fmla="*/ 466 h 2928"/>
              <a:gd name="T6" fmla="*/ 2177 w 2894"/>
              <a:gd name="T7" fmla="*/ 0 h 2928"/>
              <a:gd name="T8" fmla="*/ 1711 w 2894"/>
              <a:gd name="T9" fmla="*/ 466 h 2928"/>
              <a:gd name="T10" fmla="*/ 1769 w 2894"/>
              <a:gd name="T11" fmla="*/ 692 h 2928"/>
              <a:gd name="T12" fmla="*/ 1227 w 2894"/>
              <a:gd name="T13" fmla="*/ 1078 h 2928"/>
              <a:gd name="T14" fmla="*/ 694 w 2894"/>
              <a:gd name="T15" fmla="*/ 828 h 2928"/>
              <a:gd name="T16" fmla="*/ 0 w 2894"/>
              <a:gd name="T17" fmla="*/ 1522 h 2928"/>
              <a:gd name="T18" fmla="*/ 694 w 2894"/>
              <a:gd name="T19" fmla="*/ 2216 h 2928"/>
              <a:gd name="T20" fmla="*/ 1250 w 2894"/>
              <a:gd name="T21" fmla="*/ 1937 h 2928"/>
              <a:gd name="T22" fmla="*/ 1995 w 2894"/>
              <a:gd name="T23" fmla="*/ 2290 h 2928"/>
              <a:gd name="T24" fmla="*/ 1962 w 2894"/>
              <a:gd name="T25" fmla="*/ 2462 h 2928"/>
              <a:gd name="T26" fmla="*/ 2428 w 2894"/>
              <a:gd name="T27" fmla="*/ 2928 h 2928"/>
              <a:gd name="T28" fmla="*/ 2894 w 2894"/>
              <a:gd name="T29" fmla="*/ 2462 h 2928"/>
              <a:gd name="T30" fmla="*/ 2428 w 2894"/>
              <a:gd name="T31" fmla="*/ 1996 h 2928"/>
              <a:gd name="T32" fmla="*/ 2044 w 2894"/>
              <a:gd name="T33" fmla="*/ 2198 h 2928"/>
              <a:gd name="T34" fmla="*/ 1306 w 2894"/>
              <a:gd name="T35" fmla="*/ 1849 h 2928"/>
              <a:gd name="T36" fmla="*/ 1388 w 2894"/>
              <a:gd name="T37" fmla="*/ 1522 h 2928"/>
              <a:gd name="T38" fmla="*/ 1288 w 2894"/>
              <a:gd name="T39" fmla="*/ 1163 h 2928"/>
              <a:gd name="T40" fmla="*/ 2177 w 2894"/>
              <a:gd name="T41" fmla="*/ 0 h 2928"/>
              <a:gd name="T42" fmla="*/ 2642 w 2894"/>
              <a:gd name="T43" fmla="*/ 466 h 2928"/>
              <a:gd name="T44" fmla="*/ 2547 w 2894"/>
              <a:gd name="T45" fmla="*/ 749 h 2928"/>
              <a:gd name="T46" fmla="*/ 2320 w 2894"/>
              <a:gd name="T47" fmla="*/ 616 h 2928"/>
              <a:gd name="T48" fmla="*/ 2434 w 2894"/>
              <a:gd name="T49" fmla="*/ 403 h 2928"/>
              <a:gd name="T50" fmla="*/ 2177 w 2894"/>
              <a:gd name="T51" fmla="*/ 146 h 2928"/>
              <a:gd name="T52" fmla="*/ 1919 w 2894"/>
              <a:gd name="T53" fmla="*/ 403 h 2928"/>
              <a:gd name="T54" fmla="*/ 2033 w 2894"/>
              <a:gd name="T55" fmla="*/ 616 h 2928"/>
              <a:gd name="T56" fmla="*/ 1807 w 2894"/>
              <a:gd name="T57" fmla="*/ 749 h 2928"/>
              <a:gd name="T58" fmla="*/ 1711 w 2894"/>
              <a:gd name="T59" fmla="*/ 466 h 2928"/>
              <a:gd name="T60" fmla="*/ 2177 w 2894"/>
              <a:gd name="T61" fmla="*/ 0 h 2928"/>
              <a:gd name="T62" fmla="*/ 1215 w 2894"/>
              <a:gd name="T63" fmla="*/ 1979 h 2928"/>
              <a:gd name="T64" fmla="*/ 929 w 2894"/>
              <a:gd name="T65" fmla="*/ 1782 h 2928"/>
              <a:gd name="T66" fmla="*/ 777 w 2894"/>
              <a:gd name="T67" fmla="*/ 1756 h 2928"/>
              <a:gd name="T68" fmla="*/ 1028 w 2894"/>
              <a:gd name="T69" fmla="*/ 1433 h 2928"/>
              <a:gd name="T70" fmla="*/ 694 w 2894"/>
              <a:gd name="T71" fmla="*/ 1099 h 2928"/>
              <a:gd name="T72" fmla="*/ 360 w 2894"/>
              <a:gd name="T73" fmla="*/ 1433 h 2928"/>
              <a:gd name="T74" fmla="*/ 611 w 2894"/>
              <a:gd name="T75" fmla="*/ 1756 h 2928"/>
              <a:gd name="T76" fmla="*/ 458 w 2894"/>
              <a:gd name="T77" fmla="*/ 1782 h 2928"/>
              <a:gd name="T78" fmla="*/ 172 w 2894"/>
              <a:gd name="T79" fmla="*/ 1979 h 2928"/>
              <a:gd name="T80" fmla="*/ 0 w 2894"/>
              <a:gd name="T81" fmla="*/ 1522 h 2928"/>
              <a:gd name="T82" fmla="*/ 694 w 2894"/>
              <a:gd name="T83" fmla="*/ 828 h 2928"/>
              <a:gd name="T84" fmla="*/ 1388 w 2894"/>
              <a:gd name="T85" fmla="*/ 1522 h 2928"/>
              <a:gd name="T86" fmla="*/ 1215 w 2894"/>
              <a:gd name="T87" fmla="*/ 1979 h 2928"/>
              <a:gd name="T88" fmla="*/ 2798 w 2894"/>
              <a:gd name="T89" fmla="*/ 2745 h 2928"/>
              <a:gd name="T90" fmla="*/ 2572 w 2894"/>
              <a:gd name="T91" fmla="*/ 2612 h 2928"/>
              <a:gd name="T92" fmla="*/ 2685 w 2894"/>
              <a:gd name="T93" fmla="*/ 2399 h 2928"/>
              <a:gd name="T94" fmla="*/ 2428 w 2894"/>
              <a:gd name="T95" fmla="*/ 2141 h 2928"/>
              <a:gd name="T96" fmla="*/ 2171 w 2894"/>
              <a:gd name="T97" fmla="*/ 2399 h 2928"/>
              <a:gd name="T98" fmla="*/ 2285 w 2894"/>
              <a:gd name="T99" fmla="*/ 2612 h 2928"/>
              <a:gd name="T100" fmla="*/ 2058 w 2894"/>
              <a:gd name="T101" fmla="*/ 2745 h 2928"/>
              <a:gd name="T102" fmla="*/ 1962 w 2894"/>
              <a:gd name="T103" fmla="*/ 2462 h 2928"/>
              <a:gd name="T104" fmla="*/ 2428 w 2894"/>
              <a:gd name="T105" fmla="*/ 1996 h 2928"/>
              <a:gd name="T106" fmla="*/ 2894 w 2894"/>
              <a:gd name="T107" fmla="*/ 2462 h 2928"/>
              <a:gd name="T108" fmla="*/ 2798 w 2894"/>
              <a:gd name="T109" fmla="*/ 2745 h 29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894" h="2928">
                <a:moveTo>
                  <a:pt x="1807" y="749"/>
                </a:moveTo>
                <a:cubicBezTo>
                  <a:pt x="1905" y="873"/>
                  <a:pt x="2039" y="932"/>
                  <a:pt x="2177" y="932"/>
                </a:cubicBezTo>
                <a:cubicBezTo>
                  <a:pt x="2433" y="932"/>
                  <a:pt x="2642" y="723"/>
                  <a:pt x="2642" y="466"/>
                </a:cubicBezTo>
                <a:cubicBezTo>
                  <a:pt x="2642" y="209"/>
                  <a:pt x="2433" y="0"/>
                  <a:pt x="2177" y="0"/>
                </a:cubicBezTo>
                <a:cubicBezTo>
                  <a:pt x="1920" y="0"/>
                  <a:pt x="1711" y="209"/>
                  <a:pt x="1711" y="466"/>
                </a:cubicBezTo>
                <a:cubicBezTo>
                  <a:pt x="1711" y="548"/>
                  <a:pt x="1732" y="625"/>
                  <a:pt x="1769" y="692"/>
                </a:cubicBezTo>
                <a:cubicBezTo>
                  <a:pt x="1227" y="1078"/>
                  <a:pt x="1227" y="1078"/>
                  <a:pt x="1227" y="1078"/>
                </a:cubicBezTo>
                <a:cubicBezTo>
                  <a:pt x="1100" y="926"/>
                  <a:pt x="908" y="828"/>
                  <a:pt x="694" y="828"/>
                </a:cubicBezTo>
                <a:cubicBezTo>
                  <a:pt x="311" y="828"/>
                  <a:pt x="0" y="1139"/>
                  <a:pt x="0" y="1522"/>
                </a:cubicBezTo>
                <a:cubicBezTo>
                  <a:pt x="0" y="1905"/>
                  <a:pt x="311" y="2216"/>
                  <a:pt x="694" y="2216"/>
                </a:cubicBezTo>
                <a:cubicBezTo>
                  <a:pt x="921" y="2216"/>
                  <a:pt x="1123" y="2106"/>
                  <a:pt x="1250" y="1937"/>
                </a:cubicBezTo>
                <a:cubicBezTo>
                  <a:pt x="1995" y="2290"/>
                  <a:pt x="1995" y="2290"/>
                  <a:pt x="1995" y="2290"/>
                </a:cubicBezTo>
                <a:cubicBezTo>
                  <a:pt x="1974" y="2343"/>
                  <a:pt x="1962" y="2401"/>
                  <a:pt x="1962" y="2462"/>
                </a:cubicBezTo>
                <a:cubicBezTo>
                  <a:pt x="1962" y="2719"/>
                  <a:pt x="2171" y="2928"/>
                  <a:pt x="2428" y="2928"/>
                </a:cubicBezTo>
                <a:cubicBezTo>
                  <a:pt x="2685" y="2928"/>
                  <a:pt x="2894" y="2719"/>
                  <a:pt x="2894" y="2462"/>
                </a:cubicBezTo>
                <a:cubicBezTo>
                  <a:pt x="2894" y="2205"/>
                  <a:pt x="2685" y="1996"/>
                  <a:pt x="2428" y="1996"/>
                </a:cubicBezTo>
                <a:cubicBezTo>
                  <a:pt x="2269" y="1996"/>
                  <a:pt x="2128" y="2076"/>
                  <a:pt x="2044" y="2198"/>
                </a:cubicBezTo>
                <a:moveTo>
                  <a:pt x="1306" y="1849"/>
                </a:moveTo>
                <a:cubicBezTo>
                  <a:pt x="1358" y="1751"/>
                  <a:pt x="1388" y="1640"/>
                  <a:pt x="1388" y="1522"/>
                </a:cubicBezTo>
                <a:cubicBezTo>
                  <a:pt x="1388" y="1391"/>
                  <a:pt x="1351" y="1268"/>
                  <a:pt x="1288" y="1163"/>
                </a:cubicBezTo>
                <a:moveTo>
                  <a:pt x="2177" y="0"/>
                </a:moveTo>
                <a:cubicBezTo>
                  <a:pt x="2433" y="0"/>
                  <a:pt x="2642" y="209"/>
                  <a:pt x="2642" y="466"/>
                </a:cubicBezTo>
                <a:cubicBezTo>
                  <a:pt x="2642" y="572"/>
                  <a:pt x="2607" y="671"/>
                  <a:pt x="2547" y="749"/>
                </a:cubicBezTo>
                <a:cubicBezTo>
                  <a:pt x="2489" y="670"/>
                  <a:pt x="2398" y="633"/>
                  <a:pt x="2320" y="616"/>
                </a:cubicBezTo>
                <a:cubicBezTo>
                  <a:pt x="2388" y="570"/>
                  <a:pt x="2434" y="491"/>
                  <a:pt x="2434" y="403"/>
                </a:cubicBezTo>
                <a:cubicBezTo>
                  <a:pt x="2434" y="261"/>
                  <a:pt x="2318" y="146"/>
                  <a:pt x="2177" y="146"/>
                </a:cubicBezTo>
                <a:cubicBezTo>
                  <a:pt x="2035" y="146"/>
                  <a:pt x="1919" y="261"/>
                  <a:pt x="1919" y="403"/>
                </a:cubicBezTo>
                <a:cubicBezTo>
                  <a:pt x="1919" y="491"/>
                  <a:pt x="1965" y="570"/>
                  <a:pt x="2033" y="616"/>
                </a:cubicBezTo>
                <a:cubicBezTo>
                  <a:pt x="1955" y="633"/>
                  <a:pt x="1864" y="670"/>
                  <a:pt x="1807" y="749"/>
                </a:cubicBezTo>
                <a:cubicBezTo>
                  <a:pt x="1746" y="671"/>
                  <a:pt x="1711" y="572"/>
                  <a:pt x="1711" y="466"/>
                </a:cubicBezTo>
                <a:cubicBezTo>
                  <a:pt x="1711" y="209"/>
                  <a:pt x="1920" y="0"/>
                  <a:pt x="2177" y="0"/>
                </a:cubicBezTo>
                <a:close/>
                <a:moveTo>
                  <a:pt x="1215" y="1979"/>
                </a:moveTo>
                <a:cubicBezTo>
                  <a:pt x="1159" y="1885"/>
                  <a:pt x="1062" y="1818"/>
                  <a:pt x="929" y="1782"/>
                </a:cubicBezTo>
                <a:cubicBezTo>
                  <a:pt x="873" y="1767"/>
                  <a:pt x="819" y="1760"/>
                  <a:pt x="777" y="1756"/>
                </a:cubicBezTo>
                <a:cubicBezTo>
                  <a:pt x="921" y="1719"/>
                  <a:pt x="1028" y="1588"/>
                  <a:pt x="1028" y="1433"/>
                </a:cubicBezTo>
                <a:cubicBezTo>
                  <a:pt x="1028" y="1248"/>
                  <a:pt x="878" y="1099"/>
                  <a:pt x="694" y="1099"/>
                </a:cubicBezTo>
                <a:cubicBezTo>
                  <a:pt x="510" y="1099"/>
                  <a:pt x="360" y="1248"/>
                  <a:pt x="360" y="1433"/>
                </a:cubicBezTo>
                <a:cubicBezTo>
                  <a:pt x="360" y="1588"/>
                  <a:pt x="467" y="1719"/>
                  <a:pt x="611" y="1756"/>
                </a:cubicBezTo>
                <a:cubicBezTo>
                  <a:pt x="569" y="1760"/>
                  <a:pt x="515" y="1767"/>
                  <a:pt x="458" y="1782"/>
                </a:cubicBezTo>
                <a:cubicBezTo>
                  <a:pt x="325" y="1818"/>
                  <a:pt x="228" y="1885"/>
                  <a:pt x="172" y="1979"/>
                </a:cubicBezTo>
                <a:cubicBezTo>
                  <a:pt x="65" y="1857"/>
                  <a:pt x="0" y="1697"/>
                  <a:pt x="0" y="1522"/>
                </a:cubicBezTo>
                <a:cubicBezTo>
                  <a:pt x="0" y="1139"/>
                  <a:pt x="311" y="828"/>
                  <a:pt x="694" y="828"/>
                </a:cubicBezTo>
                <a:cubicBezTo>
                  <a:pt x="1076" y="828"/>
                  <a:pt x="1388" y="1139"/>
                  <a:pt x="1388" y="1522"/>
                </a:cubicBezTo>
                <a:cubicBezTo>
                  <a:pt x="1388" y="1697"/>
                  <a:pt x="1323" y="1857"/>
                  <a:pt x="1215" y="1979"/>
                </a:cubicBezTo>
                <a:close/>
                <a:moveTo>
                  <a:pt x="2798" y="2745"/>
                </a:moveTo>
                <a:cubicBezTo>
                  <a:pt x="2741" y="2665"/>
                  <a:pt x="2650" y="2629"/>
                  <a:pt x="2572" y="2612"/>
                </a:cubicBezTo>
                <a:cubicBezTo>
                  <a:pt x="2640" y="2566"/>
                  <a:pt x="2685" y="2487"/>
                  <a:pt x="2685" y="2399"/>
                </a:cubicBezTo>
                <a:cubicBezTo>
                  <a:pt x="2685" y="2257"/>
                  <a:pt x="2570" y="2141"/>
                  <a:pt x="2428" y="2141"/>
                </a:cubicBezTo>
                <a:cubicBezTo>
                  <a:pt x="2286" y="2141"/>
                  <a:pt x="2171" y="2257"/>
                  <a:pt x="2171" y="2399"/>
                </a:cubicBezTo>
                <a:cubicBezTo>
                  <a:pt x="2171" y="2487"/>
                  <a:pt x="2216" y="2566"/>
                  <a:pt x="2285" y="2612"/>
                </a:cubicBezTo>
                <a:cubicBezTo>
                  <a:pt x="2207" y="2629"/>
                  <a:pt x="2116" y="2665"/>
                  <a:pt x="2058" y="2745"/>
                </a:cubicBezTo>
                <a:cubicBezTo>
                  <a:pt x="1998" y="2666"/>
                  <a:pt x="1962" y="2568"/>
                  <a:pt x="1962" y="2462"/>
                </a:cubicBezTo>
                <a:cubicBezTo>
                  <a:pt x="1962" y="2205"/>
                  <a:pt x="2171" y="1996"/>
                  <a:pt x="2428" y="1996"/>
                </a:cubicBezTo>
                <a:cubicBezTo>
                  <a:pt x="2685" y="1996"/>
                  <a:pt x="2894" y="2205"/>
                  <a:pt x="2894" y="2462"/>
                </a:cubicBezTo>
                <a:cubicBezTo>
                  <a:pt x="2894" y="2568"/>
                  <a:pt x="2858" y="2666"/>
                  <a:pt x="2798" y="2745"/>
                </a:cubicBezTo>
                <a:close/>
              </a:path>
            </a:pathLst>
          </a:custGeom>
          <a:grpFill/>
          <a:ln w="19050" cap="rnd">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Arial"/>
              <a:ea typeface="+mn-ea"/>
              <a:cs typeface="+mn-cs"/>
            </a:endParaRPr>
          </a:p>
        </p:txBody>
      </p:sp>
      <p:sp>
        <p:nvSpPr>
          <p:cNvPr id="4" name="Obdélník 3">
            <a:extLst>
              <a:ext uri="{FF2B5EF4-FFF2-40B4-BE49-F238E27FC236}">
                <a16:creationId xmlns:a16="http://schemas.microsoft.com/office/drawing/2014/main" id="{0F96E3FA-4589-FC68-9907-6E6D373BBFDF}"/>
              </a:ext>
            </a:extLst>
          </p:cNvPr>
          <p:cNvSpPr/>
          <p:nvPr/>
        </p:nvSpPr>
        <p:spPr>
          <a:xfrm>
            <a:off x="4511824" y="4923230"/>
            <a:ext cx="1936016" cy="626522"/>
          </a:xfrm>
          <a:prstGeom prst="rect">
            <a:avLst/>
          </a:prstGeom>
          <a:solidFill>
            <a:schemeClr val="bg1">
              <a:lumMod val="95000"/>
            </a:schemeClr>
          </a:solidFill>
          <a:ln>
            <a:solidFill>
              <a:srgbClr val="0062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200" dirty="0">
                <a:solidFill>
                  <a:schemeClr val="tx1"/>
                </a:solidFill>
              </a:rPr>
              <a:t>V roce 2022 zaznamenalo útok ve svém okolí 32 % Čechů. </a:t>
            </a:r>
            <a:endParaRPr lang="cs-CZ" sz="1200" b="1" dirty="0">
              <a:solidFill>
                <a:schemeClr val="tx1"/>
              </a:solidFill>
            </a:endParaRPr>
          </a:p>
        </p:txBody>
      </p:sp>
    </p:spTree>
    <p:extLst>
      <p:ext uri="{BB962C8B-B14F-4D97-AF65-F5344CB8AC3E}">
        <p14:creationId xmlns:p14="http://schemas.microsoft.com/office/powerpoint/2010/main" val="32156922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Obdélník 28">
            <a:extLst>
              <a:ext uri="{FF2B5EF4-FFF2-40B4-BE49-F238E27FC236}">
                <a16:creationId xmlns:a16="http://schemas.microsoft.com/office/drawing/2014/main" id="{BFB18157-473A-B281-56FD-4D7B113A4ACA}"/>
              </a:ext>
            </a:extLst>
          </p:cNvPr>
          <p:cNvSpPr/>
          <p:nvPr/>
        </p:nvSpPr>
        <p:spPr>
          <a:xfrm>
            <a:off x="6096001" y="1656184"/>
            <a:ext cx="6104842" cy="5229200"/>
          </a:xfrm>
          <a:prstGeom prst="rect">
            <a:avLst/>
          </a:prstGeom>
          <a:solidFill>
            <a:srgbClr val="1358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3" name="Nadpis 2">
            <a:extLst>
              <a:ext uri="{FF2B5EF4-FFF2-40B4-BE49-F238E27FC236}">
                <a16:creationId xmlns:a16="http://schemas.microsoft.com/office/drawing/2014/main" id="{CEAFA2A6-0CCA-4C30-8AAC-09C3A440A083}"/>
              </a:ext>
            </a:extLst>
          </p:cNvPr>
          <p:cNvSpPr>
            <a:spLocks noGrp="1"/>
          </p:cNvSpPr>
          <p:nvPr>
            <p:ph type="title"/>
          </p:nvPr>
        </p:nvSpPr>
        <p:spPr/>
        <p:txBody>
          <a:bodyPr/>
          <a:lstStyle/>
          <a:p>
            <a:r>
              <a:rPr lang="cs-CZ" b="1" dirty="0">
                <a:solidFill>
                  <a:srgbClr val="135868"/>
                </a:solidFill>
                <a:latin typeface="Arial Black" panose="020B0A04020102020204" pitchFamily="34" charset="0"/>
              </a:rPr>
              <a:t>REAKCE NA HACKERSKÝ ÚTOK</a:t>
            </a:r>
          </a:p>
        </p:txBody>
      </p:sp>
      <p:sp>
        <p:nvSpPr>
          <p:cNvPr id="5" name="Zástupný text 4">
            <a:extLst>
              <a:ext uri="{FF2B5EF4-FFF2-40B4-BE49-F238E27FC236}">
                <a16:creationId xmlns:a16="http://schemas.microsoft.com/office/drawing/2014/main" id="{AE6DBE10-BF77-4D20-83FF-CFC1059113FC}"/>
              </a:ext>
            </a:extLst>
          </p:cNvPr>
          <p:cNvSpPr>
            <a:spLocks noGrp="1"/>
          </p:cNvSpPr>
          <p:nvPr>
            <p:ph type="body" sz="quarter" idx="10"/>
          </p:nvPr>
        </p:nvSpPr>
        <p:spPr>
          <a:xfrm>
            <a:off x="127590" y="626028"/>
            <a:ext cx="11933999" cy="642385"/>
          </a:xfrm>
        </p:spPr>
        <p:txBody>
          <a:bodyPr/>
          <a:lstStyle/>
          <a:p>
            <a:r>
              <a:rPr lang="cs-CZ" dirty="0">
                <a:solidFill>
                  <a:schemeClr val="tx1">
                    <a:lumMod val="85000"/>
                    <a:lumOff val="15000"/>
                  </a:schemeClr>
                </a:solidFill>
              </a:rPr>
              <a:t>Téměř dvě třetiny Čechů deklarují, že by o kyberútoku informovaly svou banku, a necelá polovina by incident ohlásila na policii. Zatímco ti, kteří útok reálně zažili, banku kontaktovali pouze v 29 % případů a na policii incident ohlásil každý desátý. Necelá čtvrtina Čechů s útokem neudělala nic. </a:t>
            </a:r>
            <a:endParaRPr lang="en-GB" dirty="0">
              <a:solidFill>
                <a:schemeClr val="tx1">
                  <a:lumMod val="85000"/>
                  <a:lumOff val="15000"/>
                </a:schemeClr>
              </a:solidFill>
            </a:endParaRPr>
          </a:p>
        </p:txBody>
      </p:sp>
      <p:sp>
        <p:nvSpPr>
          <p:cNvPr id="11" name="Zástupný text 3">
            <a:extLst>
              <a:ext uri="{FF2B5EF4-FFF2-40B4-BE49-F238E27FC236}">
                <a16:creationId xmlns:a16="http://schemas.microsoft.com/office/drawing/2014/main" id="{B52E979F-91B2-4E4B-97E7-8AFC6370349D}"/>
              </a:ext>
            </a:extLst>
          </p:cNvPr>
          <p:cNvSpPr txBox="1">
            <a:spLocks/>
          </p:cNvSpPr>
          <p:nvPr/>
        </p:nvSpPr>
        <p:spPr>
          <a:xfrm>
            <a:off x="479377" y="6227449"/>
            <a:ext cx="5616624" cy="461665"/>
          </a:xfrm>
          <a:prstGeom prst="rect">
            <a:avLst/>
          </a:prstGeom>
        </p:spPr>
        <p:txBody>
          <a:bodyPr wrap="square" lIns="0" tIns="0" rIns="0" bIns="0" anchor="t" anchorCtr="0">
            <a:spAutoFit/>
          </a:bodyPr>
          <a:lstStyle>
            <a:lvl1pPr marL="0" indent="0" algn="l" defTabSz="914400" rtl="0" eaLnBrk="1" latinLnBrk="0" hangingPunct="1">
              <a:lnSpc>
                <a:spcPct val="100000"/>
              </a:lnSpc>
              <a:spcBef>
                <a:spcPts val="0"/>
              </a:spcBef>
              <a:buFont typeface="Arial" panose="020B0604020202020204" pitchFamily="34" charset="0"/>
              <a:buNone/>
              <a:defRPr sz="1000" i="1" kern="1200">
                <a:solidFill>
                  <a:schemeClr val="bg1">
                    <a:lumMod val="50000"/>
                  </a:schemeClr>
                </a:solidFill>
                <a:latin typeface="Arial" panose="020B0604020202020204" pitchFamily="34" charset="0"/>
                <a:ea typeface="+mn-ea"/>
                <a:cs typeface="Arial" pitchFamily="34" charset="0"/>
              </a:defRPr>
            </a:lvl1pPr>
            <a:lvl2pPr marL="457189" indent="0" algn="l" defTabSz="914400" rtl="0" eaLnBrk="1" latinLnBrk="0" hangingPunct="1">
              <a:lnSpc>
                <a:spcPct val="90000"/>
              </a:lnSpc>
              <a:spcBef>
                <a:spcPts val="500"/>
              </a:spcBef>
              <a:buFont typeface="Arial" panose="020B0604020202020204" pitchFamily="34" charset="0"/>
              <a:buNone/>
              <a:defRPr sz="1200" i="1" kern="1200">
                <a:solidFill>
                  <a:schemeClr val="bg1">
                    <a:lumMod val="6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i="1" kern="1200">
                <a:solidFill>
                  <a:schemeClr val="bg1">
                    <a:lumMod val="6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i="1" kern="1200">
                <a:solidFill>
                  <a:schemeClr val="bg1">
                    <a:lumMod val="6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i="1" kern="1200">
                <a:solidFill>
                  <a:schemeClr val="bg1">
                    <a:lumMod val="6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cs-CZ" sz="1000" b="1" i="1" u="none" strike="noStrike" kern="1200" cap="none" spc="0" normalizeH="0" baseline="0" noProof="0" dirty="0">
                <a:ln>
                  <a:noFill/>
                </a:ln>
                <a:solidFill>
                  <a:srgbClr val="FFFFFF">
                    <a:lumMod val="50000"/>
                  </a:srgbClr>
                </a:solidFill>
                <a:effectLst/>
                <a:uLnTx/>
                <a:uFillTx/>
                <a:latin typeface="Arial" panose="020B0604020202020204" pitchFamily="34" charset="0"/>
                <a:ea typeface="+mn-ea"/>
                <a:cs typeface="Arial" pitchFamily="34" charset="0"/>
              </a:rPr>
              <a:t>Báze: </a:t>
            </a:r>
            <a:r>
              <a:rPr kumimoji="0" lang="cs-CZ" sz="1000" b="0" i="1" u="none" strike="noStrike" kern="1200" cap="none" spc="0" normalizeH="0" baseline="0" noProof="0" dirty="0">
                <a:ln>
                  <a:noFill/>
                </a:ln>
                <a:solidFill>
                  <a:srgbClr val="FFFFFF">
                    <a:lumMod val="50000"/>
                  </a:srgbClr>
                </a:solidFill>
                <a:effectLst/>
                <a:uLnTx/>
                <a:uFillTx/>
                <a:latin typeface="Arial" panose="020B0604020202020204" pitchFamily="34" charset="0"/>
                <a:ea typeface="+mn-ea"/>
                <a:cs typeface="Arial" pitchFamily="34" charset="0"/>
              </a:rPr>
              <a:t>n=564, </a:t>
            </a:r>
            <a:r>
              <a:rPr lang="cs-CZ" dirty="0">
                <a:solidFill>
                  <a:srgbClr val="FFFFFF">
                    <a:lumMod val="50000"/>
                  </a:srgbClr>
                </a:solidFill>
              </a:rPr>
              <a:t>ti, kteří mají osobní zkušenost s (nedokončeným) hackerským útokem</a:t>
            </a:r>
            <a:endParaRPr kumimoji="0" lang="cs-CZ" sz="1000" b="0" i="1" u="none" strike="noStrike" kern="1200" cap="none" spc="0" normalizeH="0" baseline="0" noProof="0" dirty="0">
              <a:ln>
                <a:noFill/>
              </a:ln>
              <a:solidFill>
                <a:srgbClr val="FFFFFF">
                  <a:lumMod val="50000"/>
                </a:srgbClr>
              </a:solidFill>
              <a:effectLst/>
              <a:uLnTx/>
              <a:uFillTx/>
              <a:latin typeface="Arial" panose="020B0604020202020204" pitchFamily="34" charset="0"/>
              <a:ea typeface="+mn-ea"/>
              <a:cs typeface="Arial"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cs-CZ" sz="1000" b="1" i="1" u="none" strike="noStrike" kern="1200" cap="none" spc="0" normalizeH="0" baseline="0" noProof="0" dirty="0">
                <a:ln>
                  <a:noFill/>
                </a:ln>
                <a:solidFill>
                  <a:srgbClr val="FFFFFF">
                    <a:lumMod val="50000"/>
                  </a:srgbClr>
                </a:solidFill>
                <a:effectLst/>
                <a:uLnTx/>
                <a:uFillTx/>
                <a:latin typeface="Arial" panose="020B0604020202020204" pitchFamily="34" charset="0"/>
                <a:ea typeface="+mn-ea"/>
                <a:cs typeface="Arial" pitchFamily="34" charset="0"/>
              </a:rPr>
              <a:t>Otázka: </a:t>
            </a:r>
            <a:r>
              <a:rPr kumimoji="0" lang="cs-CZ" sz="1000" b="0" i="1" u="none" strike="noStrike" kern="1200" cap="none" spc="0" normalizeH="0" baseline="0" noProof="0" dirty="0">
                <a:ln>
                  <a:noFill/>
                </a:ln>
                <a:solidFill>
                  <a:srgbClr val="FFFFFF">
                    <a:lumMod val="50000"/>
                  </a:srgbClr>
                </a:solidFill>
                <a:effectLst/>
                <a:uLnTx/>
                <a:uFillTx/>
                <a:latin typeface="Arial" panose="020B0604020202020204" pitchFamily="34" charset="0"/>
                <a:ea typeface="+mn-ea"/>
                <a:cs typeface="Arial" pitchFamily="34" charset="0"/>
              </a:rPr>
              <a:t>Q29a. Jaké kroky jste podnikl/a, když jste se stal/a obětí kybernetického/hackerského útoku? </a:t>
            </a:r>
          </a:p>
        </p:txBody>
      </p:sp>
      <p:graphicFrame>
        <p:nvGraphicFramePr>
          <p:cNvPr id="4" name="Graf 3">
            <a:extLst>
              <a:ext uri="{FF2B5EF4-FFF2-40B4-BE49-F238E27FC236}">
                <a16:creationId xmlns:a16="http://schemas.microsoft.com/office/drawing/2014/main" id="{7AC785B7-28C7-DAC6-BC09-98EF753B0E63}"/>
              </a:ext>
            </a:extLst>
          </p:cNvPr>
          <p:cNvGraphicFramePr/>
          <p:nvPr>
            <p:extLst>
              <p:ext uri="{D42A27DB-BD31-4B8C-83A1-F6EECF244321}">
                <p14:modId xmlns:p14="http://schemas.microsoft.com/office/powerpoint/2010/main" val="3017833142"/>
              </p:ext>
            </p:extLst>
          </p:nvPr>
        </p:nvGraphicFramePr>
        <p:xfrm>
          <a:off x="479376" y="2376566"/>
          <a:ext cx="5112568" cy="2672614"/>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ovéPole 5">
            <a:extLst>
              <a:ext uri="{FF2B5EF4-FFF2-40B4-BE49-F238E27FC236}">
                <a16:creationId xmlns:a16="http://schemas.microsoft.com/office/drawing/2014/main" id="{F386F586-62CD-3071-B57C-4CF417886BA3}"/>
              </a:ext>
            </a:extLst>
          </p:cNvPr>
          <p:cNvSpPr txBox="1"/>
          <p:nvPr/>
        </p:nvSpPr>
        <p:spPr>
          <a:xfrm>
            <a:off x="1415480" y="2038012"/>
            <a:ext cx="3167256" cy="338554"/>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cs-CZ" sz="1600" b="1" i="0" u="none" strike="noStrike" kern="1200" cap="none" spc="0" normalizeH="0" baseline="0" noProof="0" dirty="0">
                <a:ln>
                  <a:noFill/>
                </a:ln>
                <a:solidFill>
                  <a:srgbClr val="006260"/>
                </a:solidFill>
                <a:effectLst/>
                <a:uLnTx/>
                <a:uFillTx/>
                <a:latin typeface="Arial" panose="020B0604020202020204"/>
                <a:ea typeface="+mn-ea"/>
                <a:cs typeface="+mn-cs"/>
              </a:rPr>
              <a:t>Kroky, které provedli po útoku</a:t>
            </a:r>
            <a:endParaRPr kumimoji="0" lang="en-GB" sz="1600" b="1" i="0" u="none" strike="noStrike" kern="1200" cap="none" spc="0" normalizeH="0" baseline="0" noProof="0" dirty="0">
              <a:ln>
                <a:noFill/>
              </a:ln>
              <a:solidFill>
                <a:srgbClr val="006260"/>
              </a:solidFill>
              <a:effectLst/>
              <a:uLnTx/>
              <a:uFillTx/>
              <a:latin typeface="Arial" panose="020B0604020202020204"/>
              <a:ea typeface="+mn-ea"/>
              <a:cs typeface="+mn-cs"/>
            </a:endParaRPr>
          </a:p>
        </p:txBody>
      </p:sp>
      <p:cxnSp>
        <p:nvCxnSpPr>
          <p:cNvPr id="8" name="Přímá spojnice 7">
            <a:extLst>
              <a:ext uri="{FF2B5EF4-FFF2-40B4-BE49-F238E27FC236}">
                <a16:creationId xmlns:a16="http://schemas.microsoft.com/office/drawing/2014/main" id="{6069FCBF-AE22-2A88-F070-FDEF71C7D082}"/>
              </a:ext>
            </a:extLst>
          </p:cNvPr>
          <p:cNvCxnSpPr>
            <a:cxnSpLocks/>
          </p:cNvCxnSpPr>
          <p:nvPr/>
        </p:nvCxnSpPr>
        <p:spPr>
          <a:xfrm>
            <a:off x="587388" y="4235889"/>
            <a:ext cx="5004556" cy="0"/>
          </a:xfrm>
          <a:prstGeom prst="line">
            <a:avLst/>
          </a:prstGeom>
          <a:ln>
            <a:solidFill>
              <a:srgbClr val="135868"/>
            </a:solidFill>
          </a:ln>
        </p:spPr>
        <p:style>
          <a:lnRef idx="1">
            <a:schemeClr val="accent1"/>
          </a:lnRef>
          <a:fillRef idx="0">
            <a:schemeClr val="accent1"/>
          </a:fillRef>
          <a:effectRef idx="0">
            <a:schemeClr val="accent1"/>
          </a:effectRef>
          <a:fontRef idx="minor">
            <a:schemeClr val="tx1"/>
          </a:fontRef>
        </p:style>
      </p:cxnSp>
      <p:graphicFrame>
        <p:nvGraphicFramePr>
          <p:cNvPr id="18" name="Graf 17">
            <a:extLst>
              <a:ext uri="{FF2B5EF4-FFF2-40B4-BE49-F238E27FC236}">
                <a16:creationId xmlns:a16="http://schemas.microsoft.com/office/drawing/2014/main" id="{CB0DA569-E4BC-F010-3A99-89765C2CFA72}"/>
              </a:ext>
            </a:extLst>
          </p:cNvPr>
          <p:cNvGraphicFramePr/>
          <p:nvPr>
            <p:extLst>
              <p:ext uri="{D42A27DB-BD31-4B8C-83A1-F6EECF244321}">
                <p14:modId xmlns:p14="http://schemas.microsoft.com/office/powerpoint/2010/main" val="1168945055"/>
              </p:ext>
            </p:extLst>
          </p:nvPr>
        </p:nvGraphicFramePr>
        <p:xfrm>
          <a:off x="6096000" y="2376566"/>
          <a:ext cx="5112568" cy="2672614"/>
        </p:xfrm>
        <a:graphic>
          <a:graphicData uri="http://schemas.openxmlformats.org/drawingml/2006/chart">
            <c:chart xmlns:c="http://schemas.openxmlformats.org/drawingml/2006/chart" xmlns:r="http://schemas.openxmlformats.org/officeDocument/2006/relationships" r:id="rId3"/>
          </a:graphicData>
        </a:graphic>
      </p:graphicFrame>
      <p:sp>
        <p:nvSpPr>
          <p:cNvPr id="26" name="TextovéPole 25">
            <a:extLst>
              <a:ext uri="{FF2B5EF4-FFF2-40B4-BE49-F238E27FC236}">
                <a16:creationId xmlns:a16="http://schemas.microsoft.com/office/drawing/2014/main" id="{66F25AA7-E367-FDDD-9C69-2C950437EEED}"/>
              </a:ext>
            </a:extLst>
          </p:cNvPr>
          <p:cNvSpPr txBox="1"/>
          <p:nvPr/>
        </p:nvSpPr>
        <p:spPr>
          <a:xfrm>
            <a:off x="7032104" y="2038012"/>
            <a:ext cx="3492388" cy="338554"/>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cs-CZ" sz="1600" b="1" i="0" u="none" strike="noStrike" kern="1200" cap="none" spc="0" normalizeH="0" baseline="0" noProof="0" dirty="0">
                <a:ln>
                  <a:noFill/>
                </a:ln>
                <a:solidFill>
                  <a:schemeClr val="bg1"/>
                </a:solidFill>
                <a:effectLst/>
                <a:uLnTx/>
                <a:uFillTx/>
                <a:latin typeface="Arial" panose="020B0604020202020204"/>
                <a:ea typeface="+mn-ea"/>
                <a:cs typeface="+mn-cs"/>
              </a:rPr>
              <a:t>Kroky, které by provedli při útoku</a:t>
            </a:r>
            <a:endParaRPr kumimoji="0" lang="en-GB" sz="1600" b="1" i="0" u="none" strike="noStrike" kern="1200" cap="none" spc="0" normalizeH="0" baseline="0" noProof="0" dirty="0">
              <a:ln>
                <a:noFill/>
              </a:ln>
              <a:solidFill>
                <a:schemeClr val="bg1"/>
              </a:solidFill>
              <a:effectLst/>
              <a:uLnTx/>
              <a:uFillTx/>
              <a:latin typeface="Arial" panose="020B0604020202020204"/>
              <a:ea typeface="+mn-ea"/>
              <a:cs typeface="+mn-cs"/>
            </a:endParaRPr>
          </a:p>
        </p:txBody>
      </p:sp>
      <p:cxnSp>
        <p:nvCxnSpPr>
          <p:cNvPr id="27" name="Přímá spojnice 26">
            <a:extLst>
              <a:ext uri="{FF2B5EF4-FFF2-40B4-BE49-F238E27FC236}">
                <a16:creationId xmlns:a16="http://schemas.microsoft.com/office/drawing/2014/main" id="{A9C2B9E3-8ECD-6AE0-8333-CA3756765B44}"/>
              </a:ext>
            </a:extLst>
          </p:cNvPr>
          <p:cNvCxnSpPr>
            <a:cxnSpLocks/>
          </p:cNvCxnSpPr>
          <p:nvPr/>
        </p:nvCxnSpPr>
        <p:spPr>
          <a:xfrm>
            <a:off x="6204012" y="4235889"/>
            <a:ext cx="5004556" cy="0"/>
          </a:xfrm>
          <a:prstGeom prst="line">
            <a:avLst/>
          </a:prstGeom>
          <a:ln>
            <a:solidFill>
              <a:srgbClr val="135868"/>
            </a:solidFill>
          </a:ln>
        </p:spPr>
        <p:style>
          <a:lnRef idx="1">
            <a:schemeClr val="accent1"/>
          </a:lnRef>
          <a:fillRef idx="0">
            <a:schemeClr val="accent1"/>
          </a:fillRef>
          <a:effectRef idx="0">
            <a:schemeClr val="accent1"/>
          </a:effectRef>
          <a:fontRef idx="minor">
            <a:schemeClr val="tx1"/>
          </a:fontRef>
        </p:style>
      </p:cxnSp>
      <p:sp>
        <p:nvSpPr>
          <p:cNvPr id="30" name="Zástupný text 3">
            <a:extLst>
              <a:ext uri="{FF2B5EF4-FFF2-40B4-BE49-F238E27FC236}">
                <a16:creationId xmlns:a16="http://schemas.microsoft.com/office/drawing/2014/main" id="{22EBB608-85E3-99B1-CC65-2B558EDACAFF}"/>
              </a:ext>
            </a:extLst>
          </p:cNvPr>
          <p:cNvSpPr txBox="1">
            <a:spLocks/>
          </p:cNvSpPr>
          <p:nvPr/>
        </p:nvSpPr>
        <p:spPr>
          <a:xfrm>
            <a:off x="6191048" y="6139219"/>
            <a:ext cx="5616624" cy="461665"/>
          </a:xfrm>
          <a:prstGeom prst="rect">
            <a:avLst/>
          </a:prstGeom>
        </p:spPr>
        <p:txBody>
          <a:bodyPr wrap="square" lIns="0" tIns="0" rIns="0" bIns="0" anchor="t" anchorCtr="0">
            <a:spAutoFit/>
          </a:bodyPr>
          <a:lstStyle>
            <a:lvl1pPr marL="0" indent="0" algn="l" defTabSz="914400" rtl="0" eaLnBrk="1" latinLnBrk="0" hangingPunct="1">
              <a:lnSpc>
                <a:spcPct val="100000"/>
              </a:lnSpc>
              <a:spcBef>
                <a:spcPts val="0"/>
              </a:spcBef>
              <a:buFont typeface="Arial" panose="020B0604020202020204" pitchFamily="34" charset="0"/>
              <a:buNone/>
              <a:defRPr sz="1000" i="1" kern="1200">
                <a:solidFill>
                  <a:schemeClr val="bg1">
                    <a:lumMod val="50000"/>
                  </a:schemeClr>
                </a:solidFill>
                <a:latin typeface="Arial" panose="020B0604020202020204" pitchFamily="34" charset="0"/>
                <a:ea typeface="+mn-ea"/>
                <a:cs typeface="Arial" pitchFamily="34" charset="0"/>
              </a:defRPr>
            </a:lvl1pPr>
            <a:lvl2pPr marL="457189" indent="0" algn="l" defTabSz="914400" rtl="0" eaLnBrk="1" latinLnBrk="0" hangingPunct="1">
              <a:lnSpc>
                <a:spcPct val="90000"/>
              </a:lnSpc>
              <a:spcBef>
                <a:spcPts val="500"/>
              </a:spcBef>
              <a:buFont typeface="Arial" panose="020B0604020202020204" pitchFamily="34" charset="0"/>
              <a:buNone/>
              <a:defRPr sz="1200" i="1" kern="1200">
                <a:solidFill>
                  <a:schemeClr val="bg1">
                    <a:lumMod val="6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i="1" kern="1200">
                <a:solidFill>
                  <a:schemeClr val="bg1">
                    <a:lumMod val="6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i="1" kern="1200">
                <a:solidFill>
                  <a:schemeClr val="bg1">
                    <a:lumMod val="6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i="1" kern="1200">
                <a:solidFill>
                  <a:schemeClr val="bg1">
                    <a:lumMod val="6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cs-CZ" sz="1000" b="1" i="1" u="none" strike="noStrike" kern="1200" cap="none" spc="0" normalizeH="0" baseline="0" noProof="0" dirty="0">
                <a:ln>
                  <a:noFill/>
                </a:ln>
                <a:solidFill>
                  <a:schemeClr val="bg1"/>
                </a:solidFill>
                <a:effectLst/>
                <a:uLnTx/>
                <a:uFillTx/>
                <a:latin typeface="Arial" panose="020B0604020202020204" pitchFamily="34" charset="0"/>
                <a:ea typeface="+mn-ea"/>
                <a:cs typeface="Arial" pitchFamily="34" charset="0"/>
              </a:rPr>
              <a:t>Báze: </a:t>
            </a:r>
            <a:r>
              <a:rPr kumimoji="0" lang="cs-CZ" sz="1000" b="0" i="1" u="none" strike="noStrike" kern="1200" cap="none" spc="0" normalizeH="0" baseline="0" noProof="0" dirty="0">
                <a:ln>
                  <a:noFill/>
                </a:ln>
                <a:solidFill>
                  <a:schemeClr val="bg1"/>
                </a:solidFill>
                <a:effectLst/>
                <a:uLnTx/>
                <a:uFillTx/>
                <a:latin typeface="Arial" panose="020B0604020202020204" pitchFamily="34" charset="0"/>
                <a:ea typeface="+mn-ea"/>
                <a:cs typeface="Arial" pitchFamily="34" charset="0"/>
              </a:rPr>
              <a:t>n=1000; možnost více odpovědí</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cs-CZ" sz="1000" b="1" i="1" u="none" strike="noStrike" kern="1200" cap="none" spc="0" normalizeH="0" baseline="0" noProof="0" dirty="0">
                <a:ln>
                  <a:noFill/>
                </a:ln>
                <a:solidFill>
                  <a:schemeClr val="bg1"/>
                </a:solidFill>
                <a:effectLst/>
                <a:uLnTx/>
                <a:uFillTx/>
                <a:latin typeface="Arial" panose="020B0604020202020204" pitchFamily="34" charset="0"/>
                <a:ea typeface="+mn-ea"/>
                <a:cs typeface="Arial" pitchFamily="34" charset="0"/>
              </a:rPr>
              <a:t>Otázka: </a:t>
            </a:r>
            <a:r>
              <a:rPr kumimoji="0" lang="cs-CZ" sz="1000" b="0" i="1" u="none" strike="noStrike" kern="1200" cap="none" spc="0" normalizeH="0" baseline="0" noProof="0" dirty="0">
                <a:ln>
                  <a:noFill/>
                </a:ln>
                <a:solidFill>
                  <a:schemeClr val="bg1"/>
                </a:solidFill>
                <a:effectLst/>
                <a:uLnTx/>
                <a:uFillTx/>
                <a:latin typeface="Arial" panose="020B0604020202020204" pitchFamily="34" charset="0"/>
                <a:ea typeface="+mn-ea"/>
                <a:cs typeface="Arial" pitchFamily="34" charset="0"/>
              </a:rPr>
              <a:t>Q29b. Jaké kroky byste podnikl/a, pokud byste se dnes stal/a obětí kybernetického/hackerského útoku?</a:t>
            </a:r>
          </a:p>
        </p:txBody>
      </p:sp>
      <p:cxnSp>
        <p:nvCxnSpPr>
          <p:cNvPr id="2" name="Přímá spojnice 1">
            <a:extLst>
              <a:ext uri="{FF2B5EF4-FFF2-40B4-BE49-F238E27FC236}">
                <a16:creationId xmlns:a16="http://schemas.microsoft.com/office/drawing/2014/main" id="{0EEE3EBE-26A1-EE23-C2B3-3FCFA103370A}"/>
              </a:ext>
            </a:extLst>
          </p:cNvPr>
          <p:cNvCxnSpPr>
            <a:cxnSpLocks/>
          </p:cNvCxnSpPr>
          <p:nvPr/>
        </p:nvCxnSpPr>
        <p:spPr>
          <a:xfrm>
            <a:off x="6204012" y="4235889"/>
            <a:ext cx="5004556"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085084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délník 6">
            <a:extLst>
              <a:ext uri="{FF2B5EF4-FFF2-40B4-BE49-F238E27FC236}">
                <a16:creationId xmlns:a16="http://schemas.microsoft.com/office/drawing/2014/main" id="{BA031E45-11C5-4D15-9BB9-0C47C214FAAC}"/>
              </a:ext>
            </a:extLst>
          </p:cNvPr>
          <p:cNvSpPr/>
          <p:nvPr/>
        </p:nvSpPr>
        <p:spPr>
          <a:xfrm>
            <a:off x="7608167" y="0"/>
            <a:ext cx="4592675" cy="6858000"/>
          </a:xfrm>
          <a:prstGeom prst="rect">
            <a:avLst/>
          </a:prstGeom>
          <a:solidFill>
            <a:srgbClr val="1358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3" name="Nadpis 2">
            <a:extLst>
              <a:ext uri="{FF2B5EF4-FFF2-40B4-BE49-F238E27FC236}">
                <a16:creationId xmlns:a16="http://schemas.microsoft.com/office/drawing/2014/main" id="{CEAFA2A6-0CCA-4C30-8AAC-09C3A440A083}"/>
              </a:ext>
            </a:extLst>
          </p:cNvPr>
          <p:cNvSpPr>
            <a:spLocks noGrp="1"/>
          </p:cNvSpPr>
          <p:nvPr>
            <p:ph type="title"/>
          </p:nvPr>
        </p:nvSpPr>
        <p:spPr/>
        <p:txBody>
          <a:bodyPr/>
          <a:lstStyle/>
          <a:p>
            <a:r>
              <a:rPr lang="cs-CZ" b="1" dirty="0">
                <a:solidFill>
                  <a:srgbClr val="135868"/>
                </a:solidFill>
                <a:latin typeface="Arial Black" panose="020B0A04020102020204" pitchFamily="34" charset="0"/>
              </a:rPr>
              <a:t>ZPŮSOB HACKERSKÉHO ÚTOKU</a:t>
            </a:r>
          </a:p>
        </p:txBody>
      </p:sp>
      <p:sp>
        <p:nvSpPr>
          <p:cNvPr id="5" name="Zástupný text 4">
            <a:extLst>
              <a:ext uri="{FF2B5EF4-FFF2-40B4-BE49-F238E27FC236}">
                <a16:creationId xmlns:a16="http://schemas.microsoft.com/office/drawing/2014/main" id="{AE6DBE10-BF77-4D20-83FF-CFC1059113FC}"/>
              </a:ext>
            </a:extLst>
          </p:cNvPr>
          <p:cNvSpPr>
            <a:spLocks noGrp="1"/>
          </p:cNvSpPr>
          <p:nvPr>
            <p:ph type="body" sz="quarter" idx="10"/>
          </p:nvPr>
        </p:nvSpPr>
        <p:spPr>
          <a:xfrm>
            <a:off x="127591" y="626028"/>
            <a:ext cx="7480576" cy="642385"/>
          </a:xfrm>
        </p:spPr>
        <p:txBody>
          <a:bodyPr/>
          <a:lstStyle/>
          <a:p>
            <a:r>
              <a:rPr lang="cs-CZ" dirty="0">
                <a:solidFill>
                  <a:schemeClr val="tx1">
                    <a:lumMod val="85000"/>
                    <a:lumOff val="15000"/>
                  </a:schemeClr>
                </a:solidFill>
              </a:rPr>
              <a:t>Lidé se nejčastěji setkali s hackerským útokem v podobě e-mailu, který se tvářil jako výhra či dědictví. V porovnání s loňským rokem ubylo útoků formou zprávy přes sociální sítě. </a:t>
            </a:r>
            <a:endParaRPr lang="en-GB" dirty="0">
              <a:solidFill>
                <a:schemeClr val="tx1">
                  <a:lumMod val="85000"/>
                  <a:lumOff val="15000"/>
                </a:schemeClr>
              </a:solidFill>
            </a:endParaRPr>
          </a:p>
        </p:txBody>
      </p:sp>
      <p:sp>
        <p:nvSpPr>
          <p:cNvPr id="11" name="Zástupný text 3">
            <a:extLst>
              <a:ext uri="{FF2B5EF4-FFF2-40B4-BE49-F238E27FC236}">
                <a16:creationId xmlns:a16="http://schemas.microsoft.com/office/drawing/2014/main" id="{B52E979F-91B2-4E4B-97E7-8AFC6370349D}"/>
              </a:ext>
            </a:extLst>
          </p:cNvPr>
          <p:cNvSpPr txBox="1">
            <a:spLocks/>
          </p:cNvSpPr>
          <p:nvPr/>
        </p:nvSpPr>
        <p:spPr>
          <a:xfrm>
            <a:off x="479376" y="6227449"/>
            <a:ext cx="7128791" cy="461665"/>
          </a:xfrm>
          <a:prstGeom prst="rect">
            <a:avLst/>
          </a:prstGeom>
        </p:spPr>
        <p:txBody>
          <a:bodyPr wrap="square" lIns="0" tIns="0" rIns="0" bIns="0" anchor="t" anchorCtr="0">
            <a:spAutoFit/>
          </a:bodyPr>
          <a:lstStyle>
            <a:lvl1pPr marL="0" indent="0" algn="l" defTabSz="914400" rtl="0" eaLnBrk="1" latinLnBrk="0" hangingPunct="1">
              <a:lnSpc>
                <a:spcPct val="100000"/>
              </a:lnSpc>
              <a:spcBef>
                <a:spcPts val="0"/>
              </a:spcBef>
              <a:buFont typeface="Arial" panose="020B0604020202020204" pitchFamily="34" charset="0"/>
              <a:buNone/>
              <a:defRPr sz="1000" i="1" kern="1200">
                <a:solidFill>
                  <a:schemeClr val="bg1">
                    <a:lumMod val="50000"/>
                  </a:schemeClr>
                </a:solidFill>
                <a:latin typeface="Arial" panose="020B0604020202020204" pitchFamily="34" charset="0"/>
                <a:ea typeface="+mn-ea"/>
                <a:cs typeface="Arial" pitchFamily="34" charset="0"/>
              </a:defRPr>
            </a:lvl1pPr>
            <a:lvl2pPr marL="457189" indent="0" algn="l" defTabSz="914400" rtl="0" eaLnBrk="1" latinLnBrk="0" hangingPunct="1">
              <a:lnSpc>
                <a:spcPct val="90000"/>
              </a:lnSpc>
              <a:spcBef>
                <a:spcPts val="500"/>
              </a:spcBef>
              <a:buFont typeface="Arial" panose="020B0604020202020204" pitchFamily="34" charset="0"/>
              <a:buNone/>
              <a:defRPr sz="1200" i="1" kern="1200">
                <a:solidFill>
                  <a:schemeClr val="bg1">
                    <a:lumMod val="6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i="1" kern="1200">
                <a:solidFill>
                  <a:schemeClr val="bg1">
                    <a:lumMod val="6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i="1" kern="1200">
                <a:solidFill>
                  <a:schemeClr val="bg1">
                    <a:lumMod val="6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i="1" kern="1200">
                <a:solidFill>
                  <a:schemeClr val="bg1">
                    <a:lumMod val="6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cs-CZ" sz="1000" b="1" i="1" u="none" strike="noStrike" kern="1200" cap="none" spc="0" normalizeH="0" baseline="0" noProof="0" dirty="0">
                <a:ln>
                  <a:noFill/>
                </a:ln>
                <a:solidFill>
                  <a:srgbClr val="FFFFFF">
                    <a:lumMod val="50000"/>
                  </a:srgbClr>
                </a:solidFill>
                <a:effectLst/>
                <a:uLnTx/>
                <a:uFillTx/>
                <a:latin typeface="Arial" panose="020B0604020202020204" pitchFamily="34" charset="0"/>
                <a:ea typeface="+mn-ea"/>
                <a:cs typeface="Arial" pitchFamily="34" charset="0"/>
              </a:rPr>
              <a:t>Báze: </a:t>
            </a:r>
            <a:r>
              <a:rPr kumimoji="0" lang="cs-CZ" sz="1000" b="0" i="1" u="none" strike="noStrike" kern="1200" cap="none" spc="0" normalizeH="0" baseline="0" noProof="0" dirty="0">
                <a:ln>
                  <a:noFill/>
                </a:ln>
                <a:solidFill>
                  <a:srgbClr val="FFFFFF">
                    <a:lumMod val="50000"/>
                  </a:srgbClr>
                </a:solidFill>
                <a:effectLst/>
                <a:uLnTx/>
                <a:uFillTx/>
                <a:latin typeface="Arial" panose="020B0604020202020204" pitchFamily="34" charset="0"/>
                <a:ea typeface="+mn-ea"/>
                <a:cs typeface="Arial" pitchFamily="34" charset="0"/>
              </a:rPr>
              <a:t>n=</a:t>
            </a:r>
            <a:r>
              <a:rPr lang="cs-CZ" dirty="0">
                <a:solidFill>
                  <a:srgbClr val="FFFFFF">
                    <a:lumMod val="50000"/>
                  </a:srgbClr>
                </a:solidFill>
              </a:rPr>
              <a:t> 564, ti, kteří mají osobní zkušenost s (nedokončeným) hackerským útokem.</a:t>
            </a:r>
            <a:endParaRPr kumimoji="0" lang="cs-CZ" sz="1000" b="0" i="1" u="none" strike="noStrike" kern="1200" cap="none" spc="0" normalizeH="0" baseline="0" noProof="0" dirty="0">
              <a:ln>
                <a:noFill/>
              </a:ln>
              <a:solidFill>
                <a:srgbClr val="FFFFFF">
                  <a:lumMod val="50000"/>
                </a:srgbClr>
              </a:solidFill>
              <a:effectLst/>
              <a:uLnTx/>
              <a:uFillTx/>
              <a:latin typeface="Arial" panose="020B0604020202020204" pitchFamily="34" charset="0"/>
              <a:ea typeface="+mn-ea"/>
              <a:cs typeface="Arial"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cs-CZ" sz="1000" b="1" i="1" u="none" strike="noStrike" kern="1200" cap="none" spc="0" normalizeH="0" baseline="0" noProof="0" dirty="0">
                <a:ln>
                  <a:noFill/>
                </a:ln>
                <a:solidFill>
                  <a:srgbClr val="FFFFFF">
                    <a:lumMod val="50000"/>
                  </a:srgbClr>
                </a:solidFill>
                <a:effectLst/>
                <a:uLnTx/>
                <a:uFillTx/>
                <a:latin typeface="Arial" panose="020B0604020202020204" pitchFamily="34" charset="0"/>
                <a:ea typeface="+mn-ea"/>
                <a:cs typeface="Arial" pitchFamily="34" charset="0"/>
              </a:rPr>
              <a:t>Otázka:</a:t>
            </a:r>
            <a:r>
              <a:rPr kumimoji="0" lang="cs-CZ" sz="1000" i="1" u="none" strike="noStrike" kern="1200" cap="none" spc="0" normalizeH="0" baseline="0" noProof="0" dirty="0">
                <a:ln>
                  <a:noFill/>
                </a:ln>
                <a:solidFill>
                  <a:srgbClr val="FFFFFF">
                    <a:lumMod val="50000"/>
                  </a:srgbClr>
                </a:solidFill>
                <a:effectLst/>
                <a:uLnTx/>
                <a:uFillTx/>
                <a:latin typeface="Arial" panose="020B0604020202020204" pitchFamily="34" charset="0"/>
                <a:ea typeface="+mn-ea"/>
                <a:cs typeface="Arial" pitchFamily="34" charset="0"/>
              </a:rPr>
              <a:t> Q29_2. Jakým způsobem na Vás hacker zaútočil?</a:t>
            </a:r>
            <a:br>
              <a:rPr kumimoji="0" lang="cs-CZ" sz="1000" i="1" u="none" strike="noStrike" kern="1200" cap="none" spc="0" normalizeH="0" baseline="0" noProof="0" dirty="0">
                <a:ln>
                  <a:noFill/>
                </a:ln>
                <a:solidFill>
                  <a:srgbClr val="FFFFFF">
                    <a:lumMod val="50000"/>
                  </a:srgbClr>
                </a:solidFill>
                <a:effectLst/>
                <a:uLnTx/>
                <a:uFillTx/>
                <a:latin typeface="Arial" panose="020B0604020202020204" pitchFamily="34" charset="0"/>
                <a:ea typeface="+mn-ea"/>
                <a:cs typeface="Arial" pitchFamily="34" charset="0"/>
              </a:rPr>
            </a:br>
            <a:endParaRPr kumimoji="0" lang="cs-CZ" sz="1000" b="0" i="1" u="none" strike="noStrike" kern="1200" cap="none" spc="0" normalizeH="0" baseline="0" noProof="0" dirty="0">
              <a:ln>
                <a:noFill/>
              </a:ln>
              <a:solidFill>
                <a:srgbClr val="FFFFFF">
                  <a:lumMod val="50000"/>
                </a:srgbClr>
              </a:solidFill>
              <a:effectLst/>
              <a:uLnTx/>
              <a:uFillTx/>
              <a:latin typeface="Arial" panose="020B0604020202020204" pitchFamily="34" charset="0"/>
              <a:ea typeface="+mn-ea"/>
              <a:cs typeface="Arial" pitchFamily="34" charset="0"/>
            </a:endParaRPr>
          </a:p>
        </p:txBody>
      </p:sp>
      <p:cxnSp>
        <p:nvCxnSpPr>
          <p:cNvPr id="17" name="Přímá spojnice 16">
            <a:extLst>
              <a:ext uri="{FF2B5EF4-FFF2-40B4-BE49-F238E27FC236}">
                <a16:creationId xmlns:a16="http://schemas.microsoft.com/office/drawing/2014/main" id="{E4138866-C153-4D50-9167-C8182F111E01}"/>
              </a:ext>
            </a:extLst>
          </p:cNvPr>
          <p:cNvCxnSpPr/>
          <p:nvPr/>
        </p:nvCxnSpPr>
        <p:spPr>
          <a:xfrm>
            <a:off x="7774024" y="1772816"/>
            <a:ext cx="4284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TextovéPole 18">
            <a:extLst>
              <a:ext uri="{FF2B5EF4-FFF2-40B4-BE49-F238E27FC236}">
                <a16:creationId xmlns:a16="http://schemas.microsoft.com/office/drawing/2014/main" id="{61484E75-3CEC-4579-85D9-7BE02A6ACC80}"/>
              </a:ext>
            </a:extLst>
          </p:cNvPr>
          <p:cNvSpPr txBox="1"/>
          <p:nvPr/>
        </p:nvSpPr>
        <p:spPr>
          <a:xfrm>
            <a:off x="7706357" y="1386844"/>
            <a:ext cx="2795958" cy="338554"/>
          </a:xfrm>
          <a:prstGeom prst="rect">
            <a:avLst/>
          </a:prstGeom>
          <a:noFill/>
        </p:spPr>
        <p:txBody>
          <a:bodyPr wrap="non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cs-CZ" sz="1600" b="1" i="0" u="none" strike="noStrike" kern="1200" cap="none" spc="0" normalizeH="0" baseline="0" noProof="0" dirty="0">
                <a:ln>
                  <a:noFill/>
                </a:ln>
                <a:solidFill>
                  <a:srgbClr val="FFFFFF"/>
                </a:solidFill>
                <a:effectLst/>
                <a:uLnTx/>
                <a:uFillTx/>
                <a:latin typeface="Arial" panose="020B0604020202020204"/>
                <a:ea typeface="+mn-ea"/>
                <a:cs typeface="+mn-cs"/>
              </a:rPr>
              <a:t>Sociodemografické rozdíly</a:t>
            </a:r>
            <a:endParaRPr kumimoji="0" lang="en-GB" sz="1600" b="1"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21" name="TextovéPole 20">
            <a:extLst>
              <a:ext uri="{FF2B5EF4-FFF2-40B4-BE49-F238E27FC236}">
                <a16:creationId xmlns:a16="http://schemas.microsoft.com/office/drawing/2014/main" id="{BF8379E3-4643-46F4-A787-0B969B1D2D4F}"/>
              </a:ext>
            </a:extLst>
          </p:cNvPr>
          <p:cNvSpPr txBox="1"/>
          <p:nvPr/>
        </p:nvSpPr>
        <p:spPr>
          <a:xfrm>
            <a:off x="7790650" y="1996556"/>
            <a:ext cx="3813961" cy="1615827"/>
          </a:xfrm>
          <a:prstGeom prst="rect">
            <a:avLst/>
          </a:prstGeom>
          <a:noFill/>
        </p:spPr>
        <p:txBody>
          <a:bodyPr wrap="square" rtlCol="0">
            <a:spAutoFit/>
          </a:bodyPr>
          <a:lstStyle/>
          <a:p>
            <a:pPr marL="171450" marR="0" lvl="0" indent="-17145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cs-CZ" sz="1100" b="0" i="0" u="none" strike="noStrike" kern="1200" cap="none" spc="0" normalizeH="0" baseline="0" noProof="0" dirty="0">
                <a:ln>
                  <a:noFill/>
                </a:ln>
                <a:solidFill>
                  <a:srgbClr val="FFFFFF"/>
                </a:solidFill>
                <a:effectLst/>
                <a:uLnTx/>
                <a:uFillTx/>
                <a:latin typeface="Arial" panose="020B0604020202020204"/>
                <a:ea typeface="+mn-ea"/>
                <a:cs typeface="+mn-cs"/>
              </a:rPr>
              <a:t>Se zprávou na sociálních sítích se častěji setkávají mladí lidé do 34 let (29 %). Ti také vícekrát zažili krádež identity na sociálních sítích (12 %). </a:t>
            </a:r>
          </a:p>
          <a:p>
            <a:pPr marR="0" lvl="0" algn="l" defTabSz="1219170" rtl="0" eaLnBrk="1" fontAlgn="auto" latinLnBrk="0" hangingPunct="1">
              <a:lnSpc>
                <a:spcPct val="100000"/>
              </a:lnSpc>
              <a:spcBef>
                <a:spcPts val="0"/>
              </a:spcBef>
              <a:spcAft>
                <a:spcPts val="0"/>
              </a:spcAft>
              <a:buClrTx/>
              <a:buSzTx/>
              <a:tabLst/>
              <a:defRPr/>
            </a:pPr>
            <a:endParaRPr lang="cs-CZ" sz="1100" dirty="0">
              <a:solidFill>
                <a:srgbClr val="FFFFFF"/>
              </a:solidFill>
              <a:latin typeface="Arial" panose="020B0604020202020204"/>
            </a:endParaRPr>
          </a:p>
          <a:p>
            <a:pPr marL="171450" marR="0" lvl="0" indent="-17145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cs-CZ" sz="1100" b="0" i="0" u="none" strike="noStrike" kern="1200" cap="none" spc="0" normalizeH="0" baseline="0" noProof="0" dirty="0">
                <a:ln>
                  <a:noFill/>
                </a:ln>
                <a:solidFill>
                  <a:srgbClr val="FFFFFF"/>
                </a:solidFill>
                <a:effectLst/>
                <a:uLnTx/>
                <a:uFillTx/>
                <a:latin typeface="Arial" panose="020B0604020202020204"/>
                <a:ea typeface="+mn-ea"/>
                <a:cs typeface="+mn-cs"/>
              </a:rPr>
              <a:t>S emailem tvářícím se jako e-mail od banky se pak častěji setkávají lidé do 49 let (38 %).</a:t>
            </a:r>
          </a:p>
          <a:p>
            <a:pPr marL="171450" marR="0" lvl="0" indent="-17145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cs-CZ" sz="1100" b="0" i="0" u="none" strike="noStrike" kern="1200" cap="none" spc="0" normalizeH="0" baseline="0" noProof="0" dirty="0">
              <a:ln>
                <a:noFill/>
              </a:ln>
              <a:solidFill>
                <a:srgbClr val="FFFFFF"/>
              </a:solidFill>
              <a:effectLst/>
              <a:uLnTx/>
              <a:uFillTx/>
              <a:latin typeface="Arial" panose="020B0604020202020204"/>
              <a:ea typeface="+mn-ea"/>
              <a:cs typeface="+mn-cs"/>
            </a:endParaRPr>
          </a:p>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cs-CZ" sz="1100" b="0" i="0" u="none" strike="noStrike" kern="1200" cap="none" spc="0" normalizeH="0" baseline="0" noProof="0" dirty="0">
              <a:ln>
                <a:noFill/>
              </a:ln>
              <a:solidFill>
                <a:srgbClr val="FFFFFF"/>
              </a:solidFill>
              <a:effectLst/>
              <a:highlight>
                <a:srgbClr val="FFFF00"/>
              </a:highlight>
              <a:uLnTx/>
              <a:uFillTx/>
              <a:latin typeface="Arial" panose="020B0604020202020204"/>
              <a:ea typeface="+mn-ea"/>
              <a:cs typeface="+mn-cs"/>
            </a:endParaRPr>
          </a:p>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cs-CZ" sz="1100" b="0" i="0" u="none" strike="noStrike" kern="1200" cap="none" spc="0" normalizeH="0" baseline="0" noProof="0" dirty="0">
              <a:ln>
                <a:noFill/>
              </a:ln>
              <a:solidFill>
                <a:srgbClr val="FFFFFF"/>
              </a:solidFill>
              <a:effectLst/>
              <a:highlight>
                <a:srgbClr val="FFFF00"/>
              </a:highlight>
              <a:uLnTx/>
              <a:uFillTx/>
              <a:latin typeface="Arial" panose="020B0604020202020204"/>
              <a:ea typeface="+mn-ea"/>
              <a:cs typeface="+mn-cs"/>
            </a:endParaRPr>
          </a:p>
        </p:txBody>
      </p:sp>
      <p:grpSp>
        <p:nvGrpSpPr>
          <p:cNvPr id="22" name="Group 35">
            <a:extLst>
              <a:ext uri="{FF2B5EF4-FFF2-40B4-BE49-F238E27FC236}">
                <a16:creationId xmlns:a16="http://schemas.microsoft.com/office/drawing/2014/main" id="{F763554D-8842-447E-89AD-14CB879FF71B}"/>
              </a:ext>
            </a:extLst>
          </p:cNvPr>
          <p:cNvGrpSpPr>
            <a:grpSpLocks noChangeAspect="1"/>
          </p:cNvGrpSpPr>
          <p:nvPr/>
        </p:nvGrpSpPr>
        <p:grpSpPr bwMode="auto">
          <a:xfrm>
            <a:off x="10956540" y="375621"/>
            <a:ext cx="896933" cy="893139"/>
            <a:chOff x="7115" y="2550"/>
            <a:chExt cx="473" cy="471"/>
          </a:xfrm>
          <a:noFill/>
        </p:grpSpPr>
        <p:sp>
          <p:nvSpPr>
            <p:cNvPr id="23" name="Oval 36">
              <a:extLst>
                <a:ext uri="{FF2B5EF4-FFF2-40B4-BE49-F238E27FC236}">
                  <a16:creationId xmlns:a16="http://schemas.microsoft.com/office/drawing/2014/main" id="{D4AA44B9-78F2-4CEE-ACD9-2E87BB3013FB}"/>
                </a:ext>
              </a:extLst>
            </p:cNvPr>
            <p:cNvSpPr>
              <a:spLocks noChangeArrowheads="1"/>
            </p:cNvSpPr>
            <p:nvPr/>
          </p:nvSpPr>
          <p:spPr bwMode="auto">
            <a:xfrm>
              <a:off x="7115" y="2550"/>
              <a:ext cx="473" cy="471"/>
            </a:xfrm>
            <a:prstGeom prst="ellipse">
              <a:avLst/>
            </a:prstGeom>
            <a:grpFill/>
            <a:ln w="190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24" name="Line 37">
              <a:extLst>
                <a:ext uri="{FF2B5EF4-FFF2-40B4-BE49-F238E27FC236}">
                  <a16:creationId xmlns:a16="http://schemas.microsoft.com/office/drawing/2014/main" id="{4FED48B5-DD22-4C55-B75C-F9919E0AC522}"/>
                </a:ext>
              </a:extLst>
            </p:cNvPr>
            <p:cNvSpPr>
              <a:spLocks noChangeShapeType="1"/>
            </p:cNvSpPr>
            <p:nvPr/>
          </p:nvSpPr>
          <p:spPr bwMode="auto">
            <a:xfrm>
              <a:off x="7353" y="2703"/>
              <a:ext cx="0" cy="227"/>
            </a:xfrm>
            <a:prstGeom prst="line">
              <a:avLst/>
            </a:prstGeom>
            <a:grpFill/>
            <a:ln w="190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25" name="Oval 38">
              <a:extLst>
                <a:ext uri="{FF2B5EF4-FFF2-40B4-BE49-F238E27FC236}">
                  <a16:creationId xmlns:a16="http://schemas.microsoft.com/office/drawing/2014/main" id="{FF5A68AA-C373-4D59-B26A-DE5D64AA55FD}"/>
                </a:ext>
              </a:extLst>
            </p:cNvPr>
            <p:cNvSpPr>
              <a:spLocks noChangeArrowheads="1"/>
            </p:cNvSpPr>
            <p:nvPr/>
          </p:nvSpPr>
          <p:spPr bwMode="auto">
            <a:xfrm>
              <a:off x="7331" y="2601"/>
              <a:ext cx="41" cy="40"/>
            </a:xfrm>
            <a:prstGeom prst="ellipse">
              <a:avLst/>
            </a:prstGeom>
            <a:grpFill/>
            <a:ln w="190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grpSp>
      <p:graphicFrame>
        <p:nvGraphicFramePr>
          <p:cNvPr id="18" name="Graf 17">
            <a:extLst>
              <a:ext uri="{FF2B5EF4-FFF2-40B4-BE49-F238E27FC236}">
                <a16:creationId xmlns:a16="http://schemas.microsoft.com/office/drawing/2014/main" id="{26031236-9A54-4891-BF86-5CB3D2F88BE6}"/>
              </a:ext>
            </a:extLst>
          </p:cNvPr>
          <p:cNvGraphicFramePr/>
          <p:nvPr>
            <p:extLst>
              <p:ext uri="{D42A27DB-BD31-4B8C-83A1-F6EECF244321}">
                <p14:modId xmlns:p14="http://schemas.microsoft.com/office/powerpoint/2010/main" val="2307372334"/>
              </p:ext>
            </p:extLst>
          </p:nvPr>
        </p:nvGraphicFramePr>
        <p:xfrm>
          <a:off x="443632" y="1581988"/>
          <a:ext cx="7480575" cy="4331285"/>
        </p:xfrm>
        <a:graphic>
          <a:graphicData uri="http://schemas.openxmlformats.org/drawingml/2006/chart">
            <c:chart xmlns:c="http://schemas.openxmlformats.org/drawingml/2006/chart" xmlns:r="http://schemas.openxmlformats.org/officeDocument/2006/relationships" r:id="rId2"/>
          </a:graphicData>
        </a:graphic>
      </p:graphicFrame>
      <p:cxnSp>
        <p:nvCxnSpPr>
          <p:cNvPr id="26" name="Přímá spojnice 25">
            <a:extLst>
              <a:ext uri="{FF2B5EF4-FFF2-40B4-BE49-F238E27FC236}">
                <a16:creationId xmlns:a16="http://schemas.microsoft.com/office/drawing/2014/main" id="{DD170A44-949F-4EF2-90BB-652C13415846}"/>
              </a:ext>
            </a:extLst>
          </p:cNvPr>
          <p:cNvCxnSpPr/>
          <p:nvPr/>
        </p:nvCxnSpPr>
        <p:spPr>
          <a:xfrm>
            <a:off x="587388" y="5625244"/>
            <a:ext cx="6048000" cy="0"/>
          </a:xfrm>
          <a:prstGeom prst="line">
            <a:avLst/>
          </a:prstGeom>
          <a:ln>
            <a:solidFill>
              <a:srgbClr val="135868"/>
            </a:solidFill>
          </a:ln>
        </p:spPr>
        <p:style>
          <a:lnRef idx="1">
            <a:schemeClr val="accent1"/>
          </a:lnRef>
          <a:fillRef idx="0">
            <a:schemeClr val="accent1"/>
          </a:fillRef>
          <a:effectRef idx="0">
            <a:schemeClr val="accent1"/>
          </a:effectRef>
          <a:fontRef idx="minor">
            <a:schemeClr val="tx1"/>
          </a:fontRef>
        </p:style>
      </p:cxnSp>
      <p:sp>
        <p:nvSpPr>
          <p:cNvPr id="6" name="Obdélník 5">
            <a:extLst>
              <a:ext uri="{FF2B5EF4-FFF2-40B4-BE49-F238E27FC236}">
                <a16:creationId xmlns:a16="http://schemas.microsoft.com/office/drawing/2014/main" id="{8C695886-AEFE-31F7-9A53-6BD4B416BADD}"/>
              </a:ext>
            </a:extLst>
          </p:cNvPr>
          <p:cNvSpPr/>
          <p:nvPr/>
        </p:nvSpPr>
        <p:spPr>
          <a:xfrm>
            <a:off x="5551457" y="2840934"/>
            <a:ext cx="1460479" cy="182880"/>
          </a:xfrm>
          <a:prstGeom prst="rect">
            <a:avLst/>
          </a:prstGeom>
          <a:solidFill>
            <a:schemeClr val="bg1">
              <a:lumMod val="95000"/>
            </a:schemeClr>
          </a:solidFill>
          <a:ln>
            <a:solidFill>
              <a:srgbClr val="0062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050" dirty="0">
                <a:solidFill>
                  <a:schemeClr val="tx1"/>
                </a:solidFill>
              </a:rPr>
              <a:t>V roce 2022 33 %</a:t>
            </a:r>
            <a:endParaRPr lang="cs-CZ" sz="1050" b="1" dirty="0">
              <a:solidFill>
                <a:schemeClr val="tx1"/>
              </a:solidFill>
            </a:endParaRPr>
          </a:p>
        </p:txBody>
      </p:sp>
    </p:spTree>
    <p:extLst>
      <p:ext uri="{BB962C8B-B14F-4D97-AF65-F5344CB8AC3E}">
        <p14:creationId xmlns:p14="http://schemas.microsoft.com/office/powerpoint/2010/main" val="37185272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Graf 17">
            <a:extLst>
              <a:ext uri="{FF2B5EF4-FFF2-40B4-BE49-F238E27FC236}">
                <a16:creationId xmlns:a16="http://schemas.microsoft.com/office/drawing/2014/main" id="{26031236-9A54-4891-BF86-5CB3D2F88BE6}"/>
              </a:ext>
            </a:extLst>
          </p:cNvPr>
          <p:cNvGraphicFramePr/>
          <p:nvPr/>
        </p:nvGraphicFramePr>
        <p:xfrm>
          <a:off x="623392" y="1556122"/>
          <a:ext cx="7068467" cy="3817094"/>
        </p:xfrm>
        <a:graphic>
          <a:graphicData uri="http://schemas.openxmlformats.org/drawingml/2006/chart">
            <c:chart xmlns:c="http://schemas.openxmlformats.org/drawingml/2006/chart" xmlns:r="http://schemas.openxmlformats.org/officeDocument/2006/relationships" r:id="rId2"/>
          </a:graphicData>
        </a:graphic>
      </p:graphicFrame>
      <p:sp>
        <p:nvSpPr>
          <p:cNvPr id="7" name="Obdélník 6">
            <a:extLst>
              <a:ext uri="{FF2B5EF4-FFF2-40B4-BE49-F238E27FC236}">
                <a16:creationId xmlns:a16="http://schemas.microsoft.com/office/drawing/2014/main" id="{BA031E45-11C5-4D15-9BB9-0C47C214FAAC}"/>
              </a:ext>
            </a:extLst>
          </p:cNvPr>
          <p:cNvSpPr/>
          <p:nvPr/>
        </p:nvSpPr>
        <p:spPr>
          <a:xfrm>
            <a:off x="7608167" y="0"/>
            <a:ext cx="4592675" cy="6858000"/>
          </a:xfrm>
          <a:prstGeom prst="rect">
            <a:avLst/>
          </a:prstGeom>
          <a:solidFill>
            <a:srgbClr val="1358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3" name="Nadpis 2">
            <a:extLst>
              <a:ext uri="{FF2B5EF4-FFF2-40B4-BE49-F238E27FC236}">
                <a16:creationId xmlns:a16="http://schemas.microsoft.com/office/drawing/2014/main" id="{CEAFA2A6-0CCA-4C30-8AAC-09C3A440A083}"/>
              </a:ext>
            </a:extLst>
          </p:cNvPr>
          <p:cNvSpPr>
            <a:spLocks noGrp="1"/>
          </p:cNvSpPr>
          <p:nvPr>
            <p:ph type="title"/>
          </p:nvPr>
        </p:nvSpPr>
        <p:spPr/>
        <p:txBody>
          <a:bodyPr/>
          <a:lstStyle/>
          <a:p>
            <a:r>
              <a:rPr lang="cs-CZ" b="1" dirty="0">
                <a:solidFill>
                  <a:srgbClr val="135868"/>
                </a:solidFill>
                <a:latin typeface="Arial Black" panose="020B0A04020102020204" pitchFamily="34" charset="0"/>
              </a:rPr>
              <a:t>REAKCE NA FALEŠNÝ TELEFONÁT</a:t>
            </a:r>
          </a:p>
        </p:txBody>
      </p:sp>
      <p:sp>
        <p:nvSpPr>
          <p:cNvPr id="5" name="Zástupný text 4">
            <a:extLst>
              <a:ext uri="{FF2B5EF4-FFF2-40B4-BE49-F238E27FC236}">
                <a16:creationId xmlns:a16="http://schemas.microsoft.com/office/drawing/2014/main" id="{AE6DBE10-BF77-4D20-83FF-CFC1059113FC}"/>
              </a:ext>
            </a:extLst>
          </p:cNvPr>
          <p:cNvSpPr>
            <a:spLocks noGrp="1"/>
          </p:cNvSpPr>
          <p:nvPr>
            <p:ph type="body" sz="quarter" idx="10"/>
          </p:nvPr>
        </p:nvSpPr>
        <p:spPr>
          <a:xfrm>
            <a:off x="127591" y="626028"/>
            <a:ext cx="7480576" cy="642385"/>
          </a:xfrm>
        </p:spPr>
        <p:txBody>
          <a:bodyPr/>
          <a:lstStyle/>
          <a:p>
            <a:r>
              <a:rPr lang="cs-CZ" dirty="0">
                <a:solidFill>
                  <a:schemeClr val="tx1">
                    <a:lumMod val="85000"/>
                    <a:lumOff val="15000"/>
                  </a:schemeClr>
                </a:solidFill>
              </a:rPr>
              <a:t>Polovina Čechů by při možném falešném telefonátu neposkytla požadované osobní informace nebo platební údaje, ale ověřila by si pak situaci u banky. Více lidí než loni by o telefonátu informovalo policii. </a:t>
            </a:r>
            <a:endParaRPr lang="cs-CZ" dirty="0">
              <a:solidFill>
                <a:schemeClr val="tx1">
                  <a:lumMod val="85000"/>
                  <a:lumOff val="15000"/>
                </a:schemeClr>
              </a:solidFill>
              <a:highlight>
                <a:srgbClr val="FFFF00"/>
              </a:highlight>
            </a:endParaRPr>
          </a:p>
          <a:p>
            <a:endParaRPr lang="en-GB" dirty="0">
              <a:solidFill>
                <a:schemeClr val="tx1">
                  <a:lumMod val="85000"/>
                  <a:lumOff val="15000"/>
                </a:schemeClr>
              </a:solidFill>
              <a:highlight>
                <a:srgbClr val="FFFF00"/>
              </a:highlight>
            </a:endParaRPr>
          </a:p>
        </p:txBody>
      </p:sp>
      <p:sp>
        <p:nvSpPr>
          <p:cNvPr id="11" name="Zástupný text 3">
            <a:extLst>
              <a:ext uri="{FF2B5EF4-FFF2-40B4-BE49-F238E27FC236}">
                <a16:creationId xmlns:a16="http://schemas.microsoft.com/office/drawing/2014/main" id="{B52E979F-91B2-4E4B-97E7-8AFC6370349D}"/>
              </a:ext>
            </a:extLst>
          </p:cNvPr>
          <p:cNvSpPr txBox="1">
            <a:spLocks/>
          </p:cNvSpPr>
          <p:nvPr/>
        </p:nvSpPr>
        <p:spPr>
          <a:xfrm>
            <a:off x="479376" y="6227449"/>
            <a:ext cx="7128791" cy="461665"/>
          </a:xfrm>
          <a:prstGeom prst="rect">
            <a:avLst/>
          </a:prstGeom>
        </p:spPr>
        <p:txBody>
          <a:bodyPr wrap="square" lIns="0" tIns="0" rIns="0" bIns="0" anchor="t" anchorCtr="0">
            <a:spAutoFit/>
          </a:bodyPr>
          <a:lstStyle>
            <a:lvl1pPr marL="0" indent="0" algn="l" defTabSz="914400" rtl="0" eaLnBrk="1" latinLnBrk="0" hangingPunct="1">
              <a:lnSpc>
                <a:spcPct val="100000"/>
              </a:lnSpc>
              <a:spcBef>
                <a:spcPts val="0"/>
              </a:spcBef>
              <a:buFont typeface="Arial" panose="020B0604020202020204" pitchFamily="34" charset="0"/>
              <a:buNone/>
              <a:defRPr sz="1000" i="1" kern="1200">
                <a:solidFill>
                  <a:schemeClr val="bg1">
                    <a:lumMod val="50000"/>
                  </a:schemeClr>
                </a:solidFill>
                <a:latin typeface="Arial" panose="020B0604020202020204" pitchFamily="34" charset="0"/>
                <a:ea typeface="+mn-ea"/>
                <a:cs typeface="Arial" pitchFamily="34" charset="0"/>
              </a:defRPr>
            </a:lvl1pPr>
            <a:lvl2pPr marL="457189" indent="0" algn="l" defTabSz="914400" rtl="0" eaLnBrk="1" latinLnBrk="0" hangingPunct="1">
              <a:lnSpc>
                <a:spcPct val="90000"/>
              </a:lnSpc>
              <a:spcBef>
                <a:spcPts val="500"/>
              </a:spcBef>
              <a:buFont typeface="Arial" panose="020B0604020202020204" pitchFamily="34" charset="0"/>
              <a:buNone/>
              <a:defRPr sz="1200" i="1" kern="1200">
                <a:solidFill>
                  <a:schemeClr val="bg1">
                    <a:lumMod val="6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i="1" kern="1200">
                <a:solidFill>
                  <a:schemeClr val="bg1">
                    <a:lumMod val="6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i="1" kern="1200">
                <a:solidFill>
                  <a:schemeClr val="bg1">
                    <a:lumMod val="6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i="1" kern="1200">
                <a:solidFill>
                  <a:schemeClr val="bg1">
                    <a:lumMod val="6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cs-CZ" sz="1000" b="1" i="1" u="none" strike="noStrike" kern="1200" cap="none" spc="0" normalizeH="0" baseline="0" noProof="0" dirty="0">
                <a:ln>
                  <a:noFill/>
                </a:ln>
                <a:solidFill>
                  <a:srgbClr val="FFFFFF">
                    <a:lumMod val="50000"/>
                  </a:srgbClr>
                </a:solidFill>
                <a:effectLst/>
                <a:uLnTx/>
                <a:uFillTx/>
                <a:latin typeface="Arial" panose="020B0604020202020204" pitchFamily="34" charset="0"/>
                <a:ea typeface="+mn-ea"/>
                <a:cs typeface="Arial" pitchFamily="34" charset="0"/>
              </a:rPr>
              <a:t>Báze: </a:t>
            </a:r>
            <a:r>
              <a:rPr kumimoji="0" lang="cs-CZ" sz="1000" b="0" i="1" u="none" strike="noStrike" kern="1200" cap="none" spc="0" normalizeH="0" baseline="0" noProof="0" dirty="0">
                <a:ln>
                  <a:noFill/>
                </a:ln>
                <a:solidFill>
                  <a:srgbClr val="FFFFFF">
                    <a:lumMod val="50000"/>
                  </a:srgbClr>
                </a:solidFill>
                <a:effectLst/>
                <a:uLnTx/>
                <a:uFillTx/>
                <a:latin typeface="Arial" panose="020B0604020202020204" pitchFamily="34" charset="0"/>
                <a:ea typeface="+mn-ea"/>
                <a:cs typeface="Arial" pitchFamily="34" charset="0"/>
              </a:rPr>
              <a:t>n=1000</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cs-CZ" sz="1000" b="1" i="1" u="none" strike="noStrike" kern="1200" cap="none" spc="0" normalizeH="0" baseline="0" noProof="0" dirty="0">
                <a:ln>
                  <a:noFill/>
                </a:ln>
                <a:solidFill>
                  <a:srgbClr val="FFFFFF">
                    <a:lumMod val="50000"/>
                  </a:srgbClr>
                </a:solidFill>
                <a:effectLst/>
                <a:uLnTx/>
                <a:uFillTx/>
                <a:latin typeface="Arial" panose="020B0604020202020204" pitchFamily="34" charset="0"/>
                <a:ea typeface="+mn-ea"/>
                <a:cs typeface="Arial" pitchFamily="34" charset="0"/>
              </a:rPr>
              <a:t>Otázka: </a:t>
            </a:r>
            <a:r>
              <a:rPr kumimoji="0" lang="cs-CZ" sz="1000" b="0" i="1" u="none" strike="noStrike" kern="1200" cap="none" spc="0" normalizeH="0" baseline="0" noProof="0" dirty="0">
                <a:ln>
                  <a:noFill/>
                </a:ln>
                <a:solidFill>
                  <a:srgbClr val="FFFFFF">
                    <a:lumMod val="50000"/>
                  </a:srgbClr>
                </a:solidFill>
                <a:effectLst/>
                <a:uLnTx/>
                <a:uFillTx/>
                <a:latin typeface="Arial" panose="020B0604020202020204" pitchFamily="34" charset="0"/>
                <a:ea typeface="+mn-ea"/>
                <a:cs typeface="Arial" pitchFamily="34" charset="0"/>
              </a:rPr>
              <a:t>Q39. Představte si, že Vám zavolá člověk vystupující jako Váš bankéř s informací, že došlo k napadení Vašeho bankovního účtu a požaduje po Vás Vaše osobní a platební údaje, aby tuto situaci prověřil. Co uděláte?</a:t>
            </a:r>
          </a:p>
        </p:txBody>
      </p:sp>
      <p:cxnSp>
        <p:nvCxnSpPr>
          <p:cNvPr id="17" name="Přímá spojnice 16">
            <a:extLst>
              <a:ext uri="{FF2B5EF4-FFF2-40B4-BE49-F238E27FC236}">
                <a16:creationId xmlns:a16="http://schemas.microsoft.com/office/drawing/2014/main" id="{E4138866-C153-4D50-9167-C8182F111E01}"/>
              </a:ext>
            </a:extLst>
          </p:cNvPr>
          <p:cNvCxnSpPr/>
          <p:nvPr/>
        </p:nvCxnSpPr>
        <p:spPr>
          <a:xfrm>
            <a:off x="7774024" y="1772816"/>
            <a:ext cx="4284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TextovéPole 18">
            <a:extLst>
              <a:ext uri="{FF2B5EF4-FFF2-40B4-BE49-F238E27FC236}">
                <a16:creationId xmlns:a16="http://schemas.microsoft.com/office/drawing/2014/main" id="{61484E75-3CEC-4579-85D9-7BE02A6ACC80}"/>
              </a:ext>
            </a:extLst>
          </p:cNvPr>
          <p:cNvSpPr txBox="1"/>
          <p:nvPr/>
        </p:nvSpPr>
        <p:spPr>
          <a:xfrm>
            <a:off x="7706357" y="1386844"/>
            <a:ext cx="2795958" cy="338554"/>
          </a:xfrm>
          <a:prstGeom prst="rect">
            <a:avLst/>
          </a:prstGeom>
          <a:noFill/>
        </p:spPr>
        <p:txBody>
          <a:bodyPr wrap="non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cs-CZ" sz="1600" b="1" i="0" u="none" strike="noStrike" kern="1200" cap="none" spc="0" normalizeH="0" baseline="0" noProof="0" dirty="0">
                <a:ln>
                  <a:noFill/>
                </a:ln>
                <a:solidFill>
                  <a:srgbClr val="FFFFFF"/>
                </a:solidFill>
                <a:effectLst/>
                <a:uLnTx/>
                <a:uFillTx/>
                <a:latin typeface="Arial" panose="020B0604020202020204"/>
                <a:ea typeface="+mn-ea"/>
                <a:cs typeface="+mn-cs"/>
              </a:rPr>
              <a:t>Sociodemografické rozdíly</a:t>
            </a:r>
            <a:endParaRPr kumimoji="0" lang="en-GB" sz="1600" b="1"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21" name="TextovéPole 20">
            <a:extLst>
              <a:ext uri="{FF2B5EF4-FFF2-40B4-BE49-F238E27FC236}">
                <a16:creationId xmlns:a16="http://schemas.microsoft.com/office/drawing/2014/main" id="{BF8379E3-4643-46F4-A787-0B969B1D2D4F}"/>
              </a:ext>
            </a:extLst>
          </p:cNvPr>
          <p:cNvSpPr txBox="1"/>
          <p:nvPr/>
        </p:nvSpPr>
        <p:spPr>
          <a:xfrm>
            <a:off x="7790650" y="1996556"/>
            <a:ext cx="3813961" cy="1446550"/>
          </a:xfrm>
          <a:prstGeom prst="rect">
            <a:avLst/>
          </a:prstGeom>
          <a:noFill/>
        </p:spPr>
        <p:txBody>
          <a:bodyPr wrap="square" rtlCol="0">
            <a:spAutoFit/>
          </a:bodyPr>
          <a:lstStyle/>
          <a:p>
            <a:pPr marL="171450" marR="0" lvl="0" indent="-17145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cs-CZ" sz="1100" dirty="0">
                <a:solidFill>
                  <a:srgbClr val="FFFFFF"/>
                </a:solidFill>
                <a:latin typeface="Arial" panose="020B0604020202020204"/>
              </a:rPr>
              <a:t>Nejčastěji by požadované informace poskytli lidé ve </a:t>
            </a:r>
            <a:r>
              <a:rPr lang="cs-CZ" sz="1100">
                <a:solidFill>
                  <a:srgbClr val="FFFFFF"/>
                </a:solidFill>
                <a:latin typeface="Arial" panose="020B0604020202020204"/>
              </a:rPr>
              <a:t>věku 18-34 </a:t>
            </a:r>
            <a:r>
              <a:rPr lang="cs-CZ" sz="1100" dirty="0">
                <a:solidFill>
                  <a:srgbClr val="FFFFFF"/>
                </a:solidFill>
                <a:latin typeface="Arial" panose="020B0604020202020204"/>
              </a:rPr>
              <a:t>let (8 %). A zároveň častěji muži (6 %) než ženy. </a:t>
            </a:r>
          </a:p>
          <a:p>
            <a:pPr marL="171450" marR="0" lvl="0" indent="-17145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cs-CZ" sz="1100" dirty="0">
              <a:solidFill>
                <a:srgbClr val="FFFFFF"/>
              </a:solidFill>
              <a:latin typeface="Arial" panose="020B0604020202020204"/>
            </a:endParaRPr>
          </a:p>
          <a:p>
            <a:pPr marL="171450" marR="0" lvl="0" indent="-17145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cs-CZ" sz="1100" dirty="0">
                <a:solidFill>
                  <a:srgbClr val="FFFFFF"/>
                </a:solidFill>
                <a:latin typeface="Arial" panose="020B0604020202020204"/>
              </a:rPr>
              <a:t>V porovnání s ostatními věkovými skupinami by nejčastěji nejmladší lidé řešili situaci se svojí bankou (51 %). </a:t>
            </a:r>
          </a:p>
          <a:p>
            <a:pPr marL="171450" marR="0" lvl="0" indent="-17145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cs-CZ" sz="11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grpSp>
        <p:nvGrpSpPr>
          <p:cNvPr id="22" name="Group 35">
            <a:extLst>
              <a:ext uri="{FF2B5EF4-FFF2-40B4-BE49-F238E27FC236}">
                <a16:creationId xmlns:a16="http://schemas.microsoft.com/office/drawing/2014/main" id="{F763554D-8842-447E-89AD-14CB879FF71B}"/>
              </a:ext>
            </a:extLst>
          </p:cNvPr>
          <p:cNvGrpSpPr>
            <a:grpSpLocks noChangeAspect="1"/>
          </p:cNvGrpSpPr>
          <p:nvPr/>
        </p:nvGrpSpPr>
        <p:grpSpPr bwMode="auto">
          <a:xfrm>
            <a:off x="10956540" y="375621"/>
            <a:ext cx="896933" cy="893139"/>
            <a:chOff x="7115" y="2550"/>
            <a:chExt cx="473" cy="471"/>
          </a:xfrm>
          <a:noFill/>
        </p:grpSpPr>
        <p:sp>
          <p:nvSpPr>
            <p:cNvPr id="23" name="Oval 36">
              <a:extLst>
                <a:ext uri="{FF2B5EF4-FFF2-40B4-BE49-F238E27FC236}">
                  <a16:creationId xmlns:a16="http://schemas.microsoft.com/office/drawing/2014/main" id="{D4AA44B9-78F2-4CEE-ACD9-2E87BB3013FB}"/>
                </a:ext>
              </a:extLst>
            </p:cNvPr>
            <p:cNvSpPr>
              <a:spLocks noChangeArrowheads="1"/>
            </p:cNvSpPr>
            <p:nvPr/>
          </p:nvSpPr>
          <p:spPr bwMode="auto">
            <a:xfrm>
              <a:off x="7115" y="2550"/>
              <a:ext cx="473" cy="471"/>
            </a:xfrm>
            <a:prstGeom prst="ellipse">
              <a:avLst/>
            </a:prstGeom>
            <a:grpFill/>
            <a:ln w="190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24" name="Line 37">
              <a:extLst>
                <a:ext uri="{FF2B5EF4-FFF2-40B4-BE49-F238E27FC236}">
                  <a16:creationId xmlns:a16="http://schemas.microsoft.com/office/drawing/2014/main" id="{4FED48B5-DD22-4C55-B75C-F9919E0AC522}"/>
                </a:ext>
              </a:extLst>
            </p:cNvPr>
            <p:cNvSpPr>
              <a:spLocks noChangeShapeType="1"/>
            </p:cNvSpPr>
            <p:nvPr/>
          </p:nvSpPr>
          <p:spPr bwMode="auto">
            <a:xfrm>
              <a:off x="7353" y="2703"/>
              <a:ext cx="0" cy="227"/>
            </a:xfrm>
            <a:prstGeom prst="line">
              <a:avLst/>
            </a:prstGeom>
            <a:grpFill/>
            <a:ln w="190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25" name="Oval 38">
              <a:extLst>
                <a:ext uri="{FF2B5EF4-FFF2-40B4-BE49-F238E27FC236}">
                  <a16:creationId xmlns:a16="http://schemas.microsoft.com/office/drawing/2014/main" id="{FF5A68AA-C373-4D59-B26A-DE5D64AA55FD}"/>
                </a:ext>
              </a:extLst>
            </p:cNvPr>
            <p:cNvSpPr>
              <a:spLocks noChangeArrowheads="1"/>
            </p:cNvSpPr>
            <p:nvPr/>
          </p:nvSpPr>
          <p:spPr bwMode="auto">
            <a:xfrm>
              <a:off x="7331" y="2601"/>
              <a:ext cx="41" cy="40"/>
            </a:xfrm>
            <a:prstGeom prst="ellipse">
              <a:avLst/>
            </a:prstGeom>
            <a:grpFill/>
            <a:ln w="190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2" name="Obdélník 1">
            <a:extLst>
              <a:ext uri="{FF2B5EF4-FFF2-40B4-BE49-F238E27FC236}">
                <a16:creationId xmlns:a16="http://schemas.microsoft.com/office/drawing/2014/main" id="{664F505E-3A20-3C4E-E896-D2A4E9A9692E}"/>
              </a:ext>
            </a:extLst>
          </p:cNvPr>
          <p:cNvSpPr/>
          <p:nvPr/>
        </p:nvSpPr>
        <p:spPr>
          <a:xfrm>
            <a:off x="5159896" y="4005064"/>
            <a:ext cx="1460479" cy="182880"/>
          </a:xfrm>
          <a:prstGeom prst="rect">
            <a:avLst/>
          </a:prstGeom>
          <a:solidFill>
            <a:schemeClr val="bg1">
              <a:lumMod val="95000"/>
            </a:schemeClr>
          </a:solidFill>
          <a:ln>
            <a:solidFill>
              <a:srgbClr val="0062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050" dirty="0">
                <a:solidFill>
                  <a:schemeClr val="tx1"/>
                </a:solidFill>
              </a:rPr>
              <a:t>V roce 2022 16 %</a:t>
            </a:r>
            <a:endParaRPr lang="cs-CZ" sz="1050" b="1" dirty="0">
              <a:solidFill>
                <a:schemeClr val="tx1"/>
              </a:solidFill>
            </a:endParaRPr>
          </a:p>
        </p:txBody>
      </p:sp>
      <p:sp>
        <p:nvSpPr>
          <p:cNvPr id="4" name="Obdélník 3">
            <a:extLst>
              <a:ext uri="{FF2B5EF4-FFF2-40B4-BE49-F238E27FC236}">
                <a16:creationId xmlns:a16="http://schemas.microsoft.com/office/drawing/2014/main" id="{240452E3-0B47-BDA5-E6ED-95D8656DDDE0}"/>
              </a:ext>
            </a:extLst>
          </p:cNvPr>
          <p:cNvSpPr/>
          <p:nvPr/>
        </p:nvSpPr>
        <p:spPr>
          <a:xfrm>
            <a:off x="6188125" y="2238008"/>
            <a:ext cx="1348035" cy="182880"/>
          </a:xfrm>
          <a:prstGeom prst="rect">
            <a:avLst/>
          </a:prstGeom>
          <a:solidFill>
            <a:schemeClr val="bg1">
              <a:lumMod val="95000"/>
            </a:schemeClr>
          </a:solidFill>
          <a:ln>
            <a:solidFill>
              <a:srgbClr val="0062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050" dirty="0">
                <a:solidFill>
                  <a:schemeClr val="tx1"/>
                </a:solidFill>
              </a:rPr>
              <a:t>V roce 2022 54 %</a:t>
            </a:r>
            <a:endParaRPr lang="cs-CZ" sz="1050" b="1" dirty="0">
              <a:solidFill>
                <a:schemeClr val="tx1"/>
              </a:solidFill>
            </a:endParaRPr>
          </a:p>
        </p:txBody>
      </p:sp>
    </p:spTree>
    <p:extLst>
      <p:ext uri="{BB962C8B-B14F-4D97-AF65-F5344CB8AC3E}">
        <p14:creationId xmlns:p14="http://schemas.microsoft.com/office/powerpoint/2010/main" val="27729680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a:extLst>
              <a:ext uri="{FF2B5EF4-FFF2-40B4-BE49-F238E27FC236}">
                <a16:creationId xmlns:a16="http://schemas.microsoft.com/office/drawing/2014/main" id="{CEAFA2A6-0CCA-4C30-8AAC-09C3A440A083}"/>
              </a:ext>
            </a:extLst>
          </p:cNvPr>
          <p:cNvSpPr>
            <a:spLocks noGrp="1"/>
          </p:cNvSpPr>
          <p:nvPr>
            <p:ph type="title"/>
          </p:nvPr>
        </p:nvSpPr>
        <p:spPr/>
        <p:txBody>
          <a:bodyPr/>
          <a:lstStyle/>
          <a:p>
            <a:r>
              <a:rPr lang="cs-CZ" b="1" dirty="0">
                <a:solidFill>
                  <a:srgbClr val="135868"/>
                </a:solidFill>
                <a:latin typeface="Arial Black" panose="020B0A04020102020204" pitchFamily="34" charset="0"/>
              </a:rPr>
              <a:t>ODHALENÍ HACKERSKÉHO ÚTOKU</a:t>
            </a:r>
          </a:p>
        </p:txBody>
      </p:sp>
      <p:sp>
        <p:nvSpPr>
          <p:cNvPr id="5" name="Zástupný text 4">
            <a:extLst>
              <a:ext uri="{FF2B5EF4-FFF2-40B4-BE49-F238E27FC236}">
                <a16:creationId xmlns:a16="http://schemas.microsoft.com/office/drawing/2014/main" id="{AE6DBE10-BF77-4D20-83FF-CFC1059113FC}"/>
              </a:ext>
            </a:extLst>
          </p:cNvPr>
          <p:cNvSpPr>
            <a:spLocks noGrp="1"/>
          </p:cNvSpPr>
          <p:nvPr>
            <p:ph type="body" sz="quarter" idx="10"/>
          </p:nvPr>
        </p:nvSpPr>
        <p:spPr>
          <a:xfrm>
            <a:off x="127591" y="626028"/>
            <a:ext cx="7480576" cy="642385"/>
          </a:xfrm>
        </p:spPr>
        <p:txBody>
          <a:bodyPr/>
          <a:lstStyle/>
          <a:p>
            <a:r>
              <a:rPr lang="cs-CZ" dirty="0">
                <a:solidFill>
                  <a:schemeClr val="tx1">
                    <a:lumMod val="85000"/>
                    <a:lumOff val="15000"/>
                  </a:schemeClr>
                </a:solidFill>
              </a:rPr>
              <a:t>Téměř dvě třetiny lidí, kteří mají s hackerským útokem osobní zkušenost, ho odhalily na první pohled. 8 % lidí přiznává, že přišli o část svých peněz (nebo všechny). </a:t>
            </a:r>
            <a:endParaRPr lang="en-GB" dirty="0">
              <a:solidFill>
                <a:schemeClr val="tx1">
                  <a:lumMod val="85000"/>
                  <a:lumOff val="15000"/>
                </a:schemeClr>
              </a:solidFill>
            </a:endParaRPr>
          </a:p>
        </p:txBody>
      </p:sp>
      <p:sp>
        <p:nvSpPr>
          <p:cNvPr id="11" name="Zástupný text 3">
            <a:extLst>
              <a:ext uri="{FF2B5EF4-FFF2-40B4-BE49-F238E27FC236}">
                <a16:creationId xmlns:a16="http://schemas.microsoft.com/office/drawing/2014/main" id="{B52E979F-91B2-4E4B-97E7-8AFC6370349D}"/>
              </a:ext>
            </a:extLst>
          </p:cNvPr>
          <p:cNvSpPr txBox="1">
            <a:spLocks/>
          </p:cNvSpPr>
          <p:nvPr/>
        </p:nvSpPr>
        <p:spPr>
          <a:xfrm>
            <a:off x="479376" y="6227449"/>
            <a:ext cx="10586475" cy="307777"/>
          </a:xfrm>
          <a:prstGeom prst="rect">
            <a:avLst/>
          </a:prstGeom>
        </p:spPr>
        <p:txBody>
          <a:bodyPr wrap="square" lIns="0" tIns="0" rIns="0" bIns="0" anchor="t" anchorCtr="0">
            <a:spAutoFit/>
          </a:bodyPr>
          <a:lstStyle>
            <a:lvl1pPr marL="0" indent="0" algn="l" defTabSz="914400" rtl="0" eaLnBrk="1" latinLnBrk="0" hangingPunct="1">
              <a:lnSpc>
                <a:spcPct val="100000"/>
              </a:lnSpc>
              <a:spcBef>
                <a:spcPts val="0"/>
              </a:spcBef>
              <a:buFont typeface="Arial" panose="020B0604020202020204" pitchFamily="34" charset="0"/>
              <a:buNone/>
              <a:defRPr sz="1000" i="1" kern="1200">
                <a:solidFill>
                  <a:schemeClr val="bg1">
                    <a:lumMod val="50000"/>
                  </a:schemeClr>
                </a:solidFill>
                <a:latin typeface="Arial" panose="020B0604020202020204" pitchFamily="34" charset="0"/>
                <a:ea typeface="+mn-ea"/>
                <a:cs typeface="Arial" pitchFamily="34" charset="0"/>
              </a:defRPr>
            </a:lvl1pPr>
            <a:lvl2pPr marL="457189" indent="0" algn="l" defTabSz="914400" rtl="0" eaLnBrk="1" latinLnBrk="0" hangingPunct="1">
              <a:lnSpc>
                <a:spcPct val="90000"/>
              </a:lnSpc>
              <a:spcBef>
                <a:spcPts val="500"/>
              </a:spcBef>
              <a:buFont typeface="Arial" panose="020B0604020202020204" pitchFamily="34" charset="0"/>
              <a:buNone/>
              <a:defRPr sz="1200" i="1" kern="1200">
                <a:solidFill>
                  <a:schemeClr val="bg1">
                    <a:lumMod val="6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i="1" kern="1200">
                <a:solidFill>
                  <a:schemeClr val="bg1">
                    <a:lumMod val="6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i="1" kern="1200">
                <a:solidFill>
                  <a:schemeClr val="bg1">
                    <a:lumMod val="6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i="1" kern="1200">
                <a:solidFill>
                  <a:schemeClr val="bg1">
                    <a:lumMod val="6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cs-CZ" sz="1000" b="1" i="1" u="none" strike="noStrike" kern="1200" cap="none" spc="0" normalizeH="0" baseline="0" noProof="0" dirty="0">
                <a:ln>
                  <a:noFill/>
                </a:ln>
                <a:solidFill>
                  <a:srgbClr val="FFFFFF">
                    <a:lumMod val="50000"/>
                  </a:srgbClr>
                </a:solidFill>
                <a:effectLst/>
                <a:uLnTx/>
                <a:uFillTx/>
                <a:latin typeface="Arial" panose="020B0604020202020204" pitchFamily="34" charset="0"/>
                <a:ea typeface="+mn-ea"/>
                <a:cs typeface="Arial" pitchFamily="34" charset="0"/>
              </a:rPr>
              <a:t>Báze: </a:t>
            </a:r>
            <a:r>
              <a:rPr kumimoji="0" lang="cs-CZ" sz="1000" b="0" i="1" u="none" strike="noStrike" kern="1200" cap="none" spc="0" normalizeH="0" baseline="0" noProof="0" dirty="0">
                <a:ln>
                  <a:noFill/>
                </a:ln>
                <a:solidFill>
                  <a:srgbClr val="FFFFFF">
                    <a:lumMod val="50000"/>
                  </a:srgbClr>
                </a:solidFill>
                <a:effectLst/>
                <a:uLnTx/>
                <a:uFillTx/>
                <a:latin typeface="Arial" panose="020B0604020202020204" pitchFamily="34" charset="0"/>
                <a:ea typeface="+mn-ea"/>
                <a:cs typeface="Arial" pitchFamily="34" charset="0"/>
              </a:rPr>
              <a:t>n=</a:t>
            </a:r>
            <a:r>
              <a:rPr lang="cs-CZ" dirty="0">
                <a:solidFill>
                  <a:srgbClr val="FFFFFF">
                    <a:lumMod val="50000"/>
                  </a:srgbClr>
                </a:solidFill>
              </a:rPr>
              <a:t> 564, ti, kteří mají osobní zkušenost s (nedokončeným) hackerským útokem</a:t>
            </a:r>
            <a:endParaRPr kumimoji="0" lang="cs-CZ" sz="1000" b="0" i="1" u="none" strike="noStrike" kern="1200" cap="none" spc="0" normalizeH="0" baseline="0" noProof="0" dirty="0">
              <a:ln>
                <a:noFill/>
              </a:ln>
              <a:solidFill>
                <a:srgbClr val="FFFFFF">
                  <a:lumMod val="50000"/>
                </a:srgbClr>
              </a:solidFill>
              <a:effectLst/>
              <a:uLnTx/>
              <a:uFillTx/>
              <a:latin typeface="Arial" panose="020B0604020202020204" pitchFamily="34" charset="0"/>
              <a:ea typeface="+mn-ea"/>
              <a:cs typeface="Arial"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cs-CZ" sz="1000" b="1" i="1" u="none" strike="noStrike" kern="1200" cap="none" spc="0" normalizeH="0" baseline="0" noProof="0" dirty="0">
                <a:ln>
                  <a:noFill/>
                </a:ln>
                <a:solidFill>
                  <a:srgbClr val="FFFFFF">
                    <a:lumMod val="50000"/>
                  </a:srgbClr>
                </a:solidFill>
                <a:effectLst/>
                <a:uLnTx/>
                <a:uFillTx/>
                <a:latin typeface="Arial" panose="020B0604020202020204" pitchFamily="34" charset="0"/>
                <a:ea typeface="+mn-ea"/>
                <a:cs typeface="Arial" pitchFamily="34" charset="0"/>
              </a:rPr>
              <a:t>Otázka: </a:t>
            </a:r>
            <a:r>
              <a:rPr kumimoji="0" lang="cs-CZ" sz="1000" b="0" i="1" u="none" strike="noStrike" kern="1200" cap="none" spc="0" normalizeH="0" baseline="0" noProof="0" dirty="0">
                <a:ln>
                  <a:noFill/>
                </a:ln>
                <a:solidFill>
                  <a:srgbClr val="FFFFFF">
                    <a:lumMod val="50000"/>
                  </a:srgbClr>
                </a:solidFill>
                <a:effectLst/>
                <a:uLnTx/>
                <a:uFillTx/>
                <a:latin typeface="Arial" panose="020B0604020202020204" pitchFamily="34" charset="0"/>
                <a:ea typeface="+mn-ea"/>
                <a:cs typeface="Arial" pitchFamily="34" charset="0"/>
              </a:rPr>
              <a:t>Q29_4. Byl kybernetický/hackerský útok dokončen? </a:t>
            </a:r>
          </a:p>
        </p:txBody>
      </p:sp>
      <p:graphicFrame>
        <p:nvGraphicFramePr>
          <p:cNvPr id="8" name="Graf 7">
            <a:extLst>
              <a:ext uri="{FF2B5EF4-FFF2-40B4-BE49-F238E27FC236}">
                <a16:creationId xmlns:a16="http://schemas.microsoft.com/office/drawing/2014/main" id="{1E9A8F7A-41FF-466F-8A98-37362B1D08A8}"/>
              </a:ext>
            </a:extLst>
          </p:cNvPr>
          <p:cNvGraphicFramePr/>
          <p:nvPr>
            <p:extLst>
              <p:ext uri="{D42A27DB-BD31-4B8C-83A1-F6EECF244321}">
                <p14:modId xmlns:p14="http://schemas.microsoft.com/office/powerpoint/2010/main" val="2091243020"/>
              </p:ext>
            </p:extLst>
          </p:nvPr>
        </p:nvGraphicFramePr>
        <p:xfrm>
          <a:off x="229798" y="2152644"/>
          <a:ext cx="7560851" cy="3865802"/>
        </p:xfrm>
        <a:graphic>
          <a:graphicData uri="http://schemas.openxmlformats.org/drawingml/2006/chart">
            <c:chart xmlns:c="http://schemas.openxmlformats.org/drawingml/2006/chart" xmlns:r="http://schemas.openxmlformats.org/officeDocument/2006/relationships" r:id="rId2"/>
          </a:graphicData>
        </a:graphic>
      </p:graphicFrame>
      <p:sp>
        <p:nvSpPr>
          <p:cNvPr id="9" name="TextovéPole 8">
            <a:extLst>
              <a:ext uri="{FF2B5EF4-FFF2-40B4-BE49-F238E27FC236}">
                <a16:creationId xmlns:a16="http://schemas.microsoft.com/office/drawing/2014/main" id="{A5087E19-A1B5-11D8-78A4-88D120221C65}"/>
              </a:ext>
            </a:extLst>
          </p:cNvPr>
          <p:cNvSpPr txBox="1"/>
          <p:nvPr/>
        </p:nvSpPr>
        <p:spPr>
          <a:xfrm>
            <a:off x="429860" y="1844824"/>
            <a:ext cx="6926280" cy="307777"/>
          </a:xfrm>
          <a:prstGeom prst="rect">
            <a:avLst/>
          </a:prstGeom>
          <a:noFill/>
        </p:spPr>
        <p:txBody>
          <a:bodyPr wrap="square" rtlCol="0">
            <a:spAutoFit/>
          </a:bodyPr>
          <a:lstStyle/>
          <a:p>
            <a:r>
              <a:rPr lang="cs-CZ" sz="1400" b="1" i="1" dirty="0"/>
              <a:t>ANO, útok byl dokončen                                                   19 %</a:t>
            </a:r>
          </a:p>
        </p:txBody>
      </p:sp>
      <p:sp>
        <p:nvSpPr>
          <p:cNvPr id="10" name="Obdélník 9">
            <a:extLst>
              <a:ext uri="{FF2B5EF4-FFF2-40B4-BE49-F238E27FC236}">
                <a16:creationId xmlns:a16="http://schemas.microsoft.com/office/drawing/2014/main" id="{79223BB2-88E3-4450-3DB4-F8A29A4A6784}"/>
              </a:ext>
            </a:extLst>
          </p:cNvPr>
          <p:cNvSpPr/>
          <p:nvPr/>
        </p:nvSpPr>
        <p:spPr>
          <a:xfrm>
            <a:off x="7608167" y="0"/>
            <a:ext cx="4592675" cy="6858000"/>
          </a:xfrm>
          <a:prstGeom prst="rect">
            <a:avLst/>
          </a:prstGeom>
          <a:solidFill>
            <a:srgbClr val="1358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cxnSp>
        <p:nvCxnSpPr>
          <p:cNvPr id="12" name="Přímá spojnice 11">
            <a:extLst>
              <a:ext uri="{FF2B5EF4-FFF2-40B4-BE49-F238E27FC236}">
                <a16:creationId xmlns:a16="http://schemas.microsoft.com/office/drawing/2014/main" id="{BDDEA27B-85DC-3C2F-95CD-8EDDA79099A9}"/>
              </a:ext>
            </a:extLst>
          </p:cNvPr>
          <p:cNvCxnSpPr/>
          <p:nvPr/>
        </p:nvCxnSpPr>
        <p:spPr>
          <a:xfrm>
            <a:off x="7774024" y="1772816"/>
            <a:ext cx="4284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TextovéPole 12">
            <a:extLst>
              <a:ext uri="{FF2B5EF4-FFF2-40B4-BE49-F238E27FC236}">
                <a16:creationId xmlns:a16="http://schemas.microsoft.com/office/drawing/2014/main" id="{D6BE53B1-531B-5E0F-0E9B-36DE63446BEC}"/>
              </a:ext>
            </a:extLst>
          </p:cNvPr>
          <p:cNvSpPr txBox="1"/>
          <p:nvPr/>
        </p:nvSpPr>
        <p:spPr>
          <a:xfrm>
            <a:off x="7706357" y="1386844"/>
            <a:ext cx="2795958" cy="338554"/>
          </a:xfrm>
          <a:prstGeom prst="rect">
            <a:avLst/>
          </a:prstGeom>
          <a:noFill/>
        </p:spPr>
        <p:txBody>
          <a:bodyPr wrap="non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cs-CZ" sz="1600" b="1" i="0" u="none" strike="noStrike" kern="1200" cap="none" spc="0" normalizeH="0" baseline="0" noProof="0" dirty="0">
                <a:ln>
                  <a:noFill/>
                </a:ln>
                <a:solidFill>
                  <a:srgbClr val="FFFFFF"/>
                </a:solidFill>
                <a:effectLst/>
                <a:uLnTx/>
                <a:uFillTx/>
                <a:latin typeface="Arial" panose="020B0604020202020204"/>
                <a:ea typeface="+mn-ea"/>
                <a:cs typeface="+mn-cs"/>
              </a:rPr>
              <a:t>Sociodemografické rozdíly</a:t>
            </a:r>
            <a:endParaRPr kumimoji="0" lang="en-GB" sz="1600" b="1"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14" name="TextovéPole 13">
            <a:extLst>
              <a:ext uri="{FF2B5EF4-FFF2-40B4-BE49-F238E27FC236}">
                <a16:creationId xmlns:a16="http://schemas.microsoft.com/office/drawing/2014/main" id="{7F5012FB-DFBE-3B88-77E3-BADD1C920864}"/>
              </a:ext>
            </a:extLst>
          </p:cNvPr>
          <p:cNvSpPr txBox="1"/>
          <p:nvPr/>
        </p:nvSpPr>
        <p:spPr>
          <a:xfrm>
            <a:off x="7790649" y="1996556"/>
            <a:ext cx="4062823" cy="769441"/>
          </a:xfrm>
          <a:prstGeom prst="rect">
            <a:avLst/>
          </a:prstGeom>
          <a:noFill/>
        </p:spPr>
        <p:txBody>
          <a:bodyPr wrap="square" rtlCol="0">
            <a:spAutoFit/>
          </a:bodyPr>
          <a:lstStyle/>
          <a:p>
            <a:pPr marL="171450" marR="0" lvl="0" indent="-17145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cs-CZ" sz="1100" b="0" i="0" u="none" strike="noStrike" kern="1200" cap="none" spc="0" normalizeH="0" baseline="0" noProof="0" dirty="0">
                <a:ln>
                  <a:noFill/>
                </a:ln>
                <a:solidFill>
                  <a:srgbClr val="FFFFFF"/>
                </a:solidFill>
                <a:effectLst/>
                <a:uLnTx/>
                <a:uFillTx/>
                <a:latin typeface="Arial" panose="020B0604020202020204"/>
                <a:ea typeface="+mn-ea"/>
                <a:cs typeface="+mn-cs"/>
              </a:rPr>
              <a:t>Útok s odstupem času častěji odhalí ženy než muži (14 %).</a:t>
            </a:r>
          </a:p>
          <a:p>
            <a:pPr marL="171450" marR="0" lvl="0" indent="-17145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cs-CZ" sz="1100" dirty="0">
              <a:solidFill>
                <a:srgbClr val="FFFFFF"/>
              </a:solidFill>
              <a:latin typeface="Arial" panose="020B0604020202020204"/>
            </a:endParaRPr>
          </a:p>
          <a:p>
            <a:pPr marL="171450" marR="0" lvl="0" indent="-17145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cs-CZ" sz="1100" b="0" i="0" u="none" strike="noStrike" kern="1200" cap="none" spc="0" normalizeH="0" baseline="0" noProof="0" dirty="0">
                <a:ln>
                  <a:noFill/>
                </a:ln>
                <a:solidFill>
                  <a:srgbClr val="FFFFFF"/>
                </a:solidFill>
                <a:effectLst/>
                <a:uLnTx/>
                <a:uFillTx/>
                <a:latin typeface="Arial" panose="020B0604020202020204"/>
                <a:ea typeface="+mn-ea"/>
                <a:cs typeface="+mn-cs"/>
              </a:rPr>
              <a:t>Na první pohled odhalí hackerský útok nejčastěji lidé nad 65 let (77 %).  </a:t>
            </a:r>
          </a:p>
        </p:txBody>
      </p:sp>
      <p:grpSp>
        <p:nvGrpSpPr>
          <p:cNvPr id="15" name="Group 35">
            <a:extLst>
              <a:ext uri="{FF2B5EF4-FFF2-40B4-BE49-F238E27FC236}">
                <a16:creationId xmlns:a16="http://schemas.microsoft.com/office/drawing/2014/main" id="{451DA05F-8647-F403-0AA8-821D8D28BB67}"/>
              </a:ext>
            </a:extLst>
          </p:cNvPr>
          <p:cNvGrpSpPr>
            <a:grpSpLocks noChangeAspect="1"/>
          </p:cNvGrpSpPr>
          <p:nvPr/>
        </p:nvGrpSpPr>
        <p:grpSpPr bwMode="auto">
          <a:xfrm>
            <a:off x="10956540" y="375621"/>
            <a:ext cx="896933" cy="893139"/>
            <a:chOff x="7115" y="2550"/>
            <a:chExt cx="473" cy="471"/>
          </a:xfrm>
          <a:noFill/>
        </p:grpSpPr>
        <p:sp>
          <p:nvSpPr>
            <p:cNvPr id="16" name="Oval 36">
              <a:extLst>
                <a:ext uri="{FF2B5EF4-FFF2-40B4-BE49-F238E27FC236}">
                  <a16:creationId xmlns:a16="http://schemas.microsoft.com/office/drawing/2014/main" id="{9454BB54-CDD7-9561-CC32-F66C024C5258}"/>
                </a:ext>
              </a:extLst>
            </p:cNvPr>
            <p:cNvSpPr>
              <a:spLocks noChangeArrowheads="1"/>
            </p:cNvSpPr>
            <p:nvPr/>
          </p:nvSpPr>
          <p:spPr bwMode="auto">
            <a:xfrm>
              <a:off x="7115" y="2550"/>
              <a:ext cx="473" cy="471"/>
            </a:xfrm>
            <a:prstGeom prst="ellipse">
              <a:avLst/>
            </a:prstGeom>
            <a:grpFill/>
            <a:ln w="190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8" name="Line 37">
              <a:extLst>
                <a:ext uri="{FF2B5EF4-FFF2-40B4-BE49-F238E27FC236}">
                  <a16:creationId xmlns:a16="http://schemas.microsoft.com/office/drawing/2014/main" id="{30D05E50-6462-5705-83B6-812215679460}"/>
                </a:ext>
              </a:extLst>
            </p:cNvPr>
            <p:cNvSpPr>
              <a:spLocks noChangeShapeType="1"/>
            </p:cNvSpPr>
            <p:nvPr/>
          </p:nvSpPr>
          <p:spPr bwMode="auto">
            <a:xfrm>
              <a:off x="7353" y="2703"/>
              <a:ext cx="0" cy="227"/>
            </a:xfrm>
            <a:prstGeom prst="line">
              <a:avLst/>
            </a:prstGeom>
            <a:grpFill/>
            <a:ln w="190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26" name="Oval 38">
              <a:extLst>
                <a:ext uri="{FF2B5EF4-FFF2-40B4-BE49-F238E27FC236}">
                  <a16:creationId xmlns:a16="http://schemas.microsoft.com/office/drawing/2014/main" id="{D682ACB3-571D-A760-F39E-49A02A438C11}"/>
                </a:ext>
              </a:extLst>
            </p:cNvPr>
            <p:cNvSpPr>
              <a:spLocks noChangeArrowheads="1"/>
            </p:cNvSpPr>
            <p:nvPr/>
          </p:nvSpPr>
          <p:spPr bwMode="auto">
            <a:xfrm>
              <a:off x="7331" y="2601"/>
              <a:ext cx="41" cy="40"/>
            </a:xfrm>
            <a:prstGeom prst="ellipse">
              <a:avLst/>
            </a:prstGeom>
            <a:grpFill/>
            <a:ln w="190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grpSp>
    </p:spTree>
    <p:extLst>
      <p:ext uri="{BB962C8B-B14F-4D97-AF65-F5344CB8AC3E}">
        <p14:creationId xmlns:p14="http://schemas.microsoft.com/office/powerpoint/2010/main" val="40544013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 name="Obrázek 42" descr="Obsah obrázku text, přenosný počítač, interiér, počítač&#10;&#10;Popis byl vytvořen automaticky">
            <a:extLst>
              <a:ext uri="{FF2B5EF4-FFF2-40B4-BE49-F238E27FC236}">
                <a16:creationId xmlns:a16="http://schemas.microsoft.com/office/drawing/2014/main" id="{9676A928-28F2-4B97-B7EC-8310CE4609E6}"/>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8074" r="30940"/>
          <a:stretch/>
        </p:blipFill>
        <p:spPr>
          <a:xfrm>
            <a:off x="376477" y="1531655"/>
            <a:ext cx="4206246" cy="4639594"/>
          </a:xfrm>
          <a:prstGeom prst="rect">
            <a:avLst/>
          </a:prstGeom>
        </p:spPr>
      </p:pic>
      <p:sp>
        <p:nvSpPr>
          <p:cNvPr id="57" name="Obdélník 56">
            <a:extLst>
              <a:ext uri="{FF2B5EF4-FFF2-40B4-BE49-F238E27FC236}">
                <a16:creationId xmlns:a16="http://schemas.microsoft.com/office/drawing/2014/main" id="{CE044215-C33E-4B92-9C86-CF8B4ABD8747}"/>
              </a:ext>
            </a:extLst>
          </p:cNvPr>
          <p:cNvSpPr/>
          <p:nvPr/>
        </p:nvSpPr>
        <p:spPr>
          <a:xfrm>
            <a:off x="376477" y="1541145"/>
            <a:ext cx="4206245" cy="4639595"/>
          </a:xfrm>
          <a:prstGeom prst="rect">
            <a:avLst/>
          </a:prstGeom>
          <a:solidFill>
            <a:srgbClr val="135868">
              <a:alpha val="5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6" name="Connecteur droit 34">
            <a:extLst>
              <a:ext uri="{FF2B5EF4-FFF2-40B4-BE49-F238E27FC236}">
                <a16:creationId xmlns:a16="http://schemas.microsoft.com/office/drawing/2014/main" id="{00D54BAE-7D6A-485F-8C5D-83C70ACBA319}"/>
              </a:ext>
            </a:extLst>
          </p:cNvPr>
          <p:cNvCxnSpPr>
            <a:cxnSpLocks/>
          </p:cNvCxnSpPr>
          <p:nvPr/>
        </p:nvCxnSpPr>
        <p:spPr>
          <a:xfrm>
            <a:off x="4955214" y="2534557"/>
            <a:ext cx="1440000" cy="0"/>
          </a:xfrm>
          <a:prstGeom prst="line">
            <a:avLst/>
          </a:prstGeom>
          <a:ln w="25400" cap="rnd">
            <a:solidFill>
              <a:srgbClr val="135868"/>
            </a:solidFill>
            <a:round/>
          </a:ln>
        </p:spPr>
        <p:style>
          <a:lnRef idx="1">
            <a:schemeClr val="accent1"/>
          </a:lnRef>
          <a:fillRef idx="0">
            <a:schemeClr val="accent1"/>
          </a:fillRef>
          <a:effectRef idx="0">
            <a:schemeClr val="accent1"/>
          </a:effectRef>
          <a:fontRef idx="minor">
            <a:schemeClr val="tx1"/>
          </a:fontRef>
        </p:style>
      </p:cxnSp>
      <p:grpSp>
        <p:nvGrpSpPr>
          <p:cNvPr id="7" name="Group 18">
            <a:extLst>
              <a:ext uri="{FF2B5EF4-FFF2-40B4-BE49-F238E27FC236}">
                <a16:creationId xmlns:a16="http://schemas.microsoft.com/office/drawing/2014/main" id="{B4DDDA11-903A-46CF-93A8-90E7A2ACC584}"/>
              </a:ext>
            </a:extLst>
          </p:cNvPr>
          <p:cNvGrpSpPr>
            <a:grpSpLocks noChangeAspect="1"/>
          </p:cNvGrpSpPr>
          <p:nvPr/>
        </p:nvGrpSpPr>
        <p:grpSpPr bwMode="auto">
          <a:xfrm>
            <a:off x="4871793" y="1853743"/>
            <a:ext cx="547010" cy="547841"/>
            <a:chOff x="3615" y="533"/>
            <a:chExt cx="657" cy="658"/>
          </a:xfrm>
        </p:grpSpPr>
        <p:sp>
          <p:nvSpPr>
            <p:cNvPr id="8" name="Freeform 22">
              <a:extLst>
                <a:ext uri="{FF2B5EF4-FFF2-40B4-BE49-F238E27FC236}">
                  <a16:creationId xmlns:a16="http://schemas.microsoft.com/office/drawing/2014/main" id="{5DE8B022-3D8B-42BA-BCE2-8965453A03C2}"/>
                </a:ext>
              </a:extLst>
            </p:cNvPr>
            <p:cNvSpPr>
              <a:spLocks/>
            </p:cNvSpPr>
            <p:nvPr/>
          </p:nvSpPr>
          <p:spPr bwMode="auto">
            <a:xfrm>
              <a:off x="3615" y="562"/>
              <a:ext cx="628" cy="629"/>
            </a:xfrm>
            <a:custGeom>
              <a:avLst/>
              <a:gdLst>
                <a:gd name="T0" fmla="*/ 625 w 650"/>
                <a:gd name="T1" fmla="*/ 198 h 650"/>
                <a:gd name="T2" fmla="*/ 650 w 650"/>
                <a:gd name="T3" fmla="*/ 325 h 650"/>
                <a:gd name="T4" fmla="*/ 625 w 650"/>
                <a:gd name="T5" fmla="*/ 451 h 650"/>
                <a:gd name="T6" fmla="*/ 555 w 650"/>
                <a:gd name="T7" fmla="*/ 555 h 650"/>
                <a:gd name="T8" fmla="*/ 452 w 650"/>
                <a:gd name="T9" fmla="*/ 624 h 650"/>
                <a:gd name="T10" fmla="*/ 325 w 650"/>
                <a:gd name="T11" fmla="*/ 650 h 650"/>
                <a:gd name="T12" fmla="*/ 199 w 650"/>
                <a:gd name="T13" fmla="*/ 624 h 650"/>
                <a:gd name="T14" fmla="*/ 95 w 650"/>
                <a:gd name="T15" fmla="*/ 555 h 650"/>
                <a:gd name="T16" fmla="*/ 26 w 650"/>
                <a:gd name="T17" fmla="*/ 451 h 650"/>
                <a:gd name="T18" fmla="*/ 0 w 650"/>
                <a:gd name="T19" fmla="*/ 325 h 650"/>
                <a:gd name="T20" fmla="*/ 26 w 650"/>
                <a:gd name="T21" fmla="*/ 198 h 650"/>
                <a:gd name="T22" fmla="*/ 95 w 650"/>
                <a:gd name="T23" fmla="*/ 95 h 650"/>
                <a:gd name="T24" fmla="*/ 199 w 650"/>
                <a:gd name="T25" fmla="*/ 25 h 650"/>
                <a:gd name="T26" fmla="*/ 325 w 650"/>
                <a:gd name="T27" fmla="*/ 0 h 650"/>
                <a:gd name="T28" fmla="*/ 452 w 650"/>
                <a:gd name="T29" fmla="*/ 25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50" h="650">
                  <a:moveTo>
                    <a:pt x="625" y="198"/>
                  </a:moveTo>
                  <a:cubicBezTo>
                    <a:pt x="641" y="237"/>
                    <a:pt x="650" y="280"/>
                    <a:pt x="650" y="325"/>
                  </a:cubicBezTo>
                  <a:cubicBezTo>
                    <a:pt x="650" y="370"/>
                    <a:pt x="641" y="412"/>
                    <a:pt x="625" y="451"/>
                  </a:cubicBezTo>
                  <a:cubicBezTo>
                    <a:pt x="608" y="490"/>
                    <a:pt x="585" y="525"/>
                    <a:pt x="555" y="555"/>
                  </a:cubicBezTo>
                  <a:cubicBezTo>
                    <a:pt x="526" y="584"/>
                    <a:pt x="491" y="608"/>
                    <a:pt x="452" y="624"/>
                  </a:cubicBezTo>
                  <a:cubicBezTo>
                    <a:pt x="413" y="641"/>
                    <a:pt x="370" y="650"/>
                    <a:pt x="325" y="650"/>
                  </a:cubicBezTo>
                  <a:cubicBezTo>
                    <a:pt x="280" y="650"/>
                    <a:pt x="238" y="641"/>
                    <a:pt x="199" y="624"/>
                  </a:cubicBezTo>
                  <a:cubicBezTo>
                    <a:pt x="160" y="608"/>
                    <a:pt x="125" y="584"/>
                    <a:pt x="95" y="555"/>
                  </a:cubicBezTo>
                  <a:cubicBezTo>
                    <a:pt x="66" y="525"/>
                    <a:pt x="42" y="490"/>
                    <a:pt x="26" y="451"/>
                  </a:cubicBezTo>
                  <a:cubicBezTo>
                    <a:pt x="9" y="412"/>
                    <a:pt x="0" y="370"/>
                    <a:pt x="0" y="325"/>
                  </a:cubicBezTo>
                  <a:cubicBezTo>
                    <a:pt x="0" y="280"/>
                    <a:pt x="9" y="237"/>
                    <a:pt x="26" y="198"/>
                  </a:cubicBezTo>
                  <a:cubicBezTo>
                    <a:pt x="42" y="159"/>
                    <a:pt x="66" y="124"/>
                    <a:pt x="95" y="95"/>
                  </a:cubicBezTo>
                  <a:cubicBezTo>
                    <a:pt x="125" y="65"/>
                    <a:pt x="160" y="42"/>
                    <a:pt x="199" y="25"/>
                  </a:cubicBezTo>
                  <a:cubicBezTo>
                    <a:pt x="238" y="9"/>
                    <a:pt x="280" y="0"/>
                    <a:pt x="325" y="0"/>
                  </a:cubicBezTo>
                  <a:cubicBezTo>
                    <a:pt x="370" y="0"/>
                    <a:pt x="413" y="9"/>
                    <a:pt x="452" y="25"/>
                  </a:cubicBezTo>
                </a:path>
              </a:pathLst>
            </a:custGeom>
            <a:solidFill>
              <a:schemeClr val="bg1"/>
            </a:solidFill>
            <a:ln w="38100" cap="rnd">
              <a:solidFill>
                <a:srgbClr val="135868"/>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Line 19">
              <a:extLst>
                <a:ext uri="{FF2B5EF4-FFF2-40B4-BE49-F238E27FC236}">
                  <a16:creationId xmlns:a16="http://schemas.microsoft.com/office/drawing/2014/main" id="{50ED58DF-004E-4FB2-8D1A-0D7D870EE7A1}"/>
                </a:ext>
              </a:extLst>
            </p:cNvPr>
            <p:cNvSpPr>
              <a:spLocks noChangeShapeType="1"/>
            </p:cNvSpPr>
            <p:nvPr/>
          </p:nvSpPr>
          <p:spPr bwMode="auto">
            <a:xfrm flipV="1">
              <a:off x="3929" y="733"/>
              <a:ext cx="143" cy="144"/>
            </a:xfrm>
            <a:prstGeom prst="line">
              <a:avLst/>
            </a:prstGeom>
            <a:noFill/>
            <a:ln w="38100" cap="rnd">
              <a:solidFill>
                <a:srgbClr val="13586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 name="Freeform 20">
              <a:extLst>
                <a:ext uri="{FF2B5EF4-FFF2-40B4-BE49-F238E27FC236}">
                  <a16:creationId xmlns:a16="http://schemas.microsoft.com/office/drawing/2014/main" id="{3146990A-40E6-4D1B-8BC4-711BCCE5B98B}"/>
                </a:ext>
              </a:extLst>
            </p:cNvPr>
            <p:cNvSpPr>
              <a:spLocks/>
            </p:cNvSpPr>
            <p:nvPr/>
          </p:nvSpPr>
          <p:spPr bwMode="auto">
            <a:xfrm>
              <a:off x="4072" y="533"/>
              <a:ext cx="200" cy="200"/>
            </a:xfrm>
            <a:custGeom>
              <a:avLst/>
              <a:gdLst>
                <a:gd name="T0" fmla="*/ 200 w 200"/>
                <a:gd name="T1" fmla="*/ 86 h 200"/>
                <a:gd name="T2" fmla="*/ 86 w 200"/>
                <a:gd name="T3" fmla="*/ 200 h 200"/>
                <a:gd name="T4" fmla="*/ 0 w 200"/>
                <a:gd name="T5" fmla="*/ 200 h 200"/>
                <a:gd name="T6" fmla="*/ 0 w 200"/>
                <a:gd name="T7" fmla="*/ 114 h 200"/>
                <a:gd name="T8" fmla="*/ 114 w 200"/>
                <a:gd name="T9" fmla="*/ 0 h 200"/>
                <a:gd name="T10" fmla="*/ 114 w 200"/>
                <a:gd name="T11" fmla="*/ 86 h 200"/>
                <a:gd name="T12" fmla="*/ 200 w 200"/>
                <a:gd name="T13" fmla="*/ 86 h 200"/>
              </a:gdLst>
              <a:ahLst/>
              <a:cxnLst>
                <a:cxn ang="0">
                  <a:pos x="T0" y="T1"/>
                </a:cxn>
                <a:cxn ang="0">
                  <a:pos x="T2" y="T3"/>
                </a:cxn>
                <a:cxn ang="0">
                  <a:pos x="T4" y="T5"/>
                </a:cxn>
                <a:cxn ang="0">
                  <a:pos x="T6" y="T7"/>
                </a:cxn>
                <a:cxn ang="0">
                  <a:pos x="T8" y="T9"/>
                </a:cxn>
                <a:cxn ang="0">
                  <a:pos x="T10" y="T11"/>
                </a:cxn>
                <a:cxn ang="0">
                  <a:pos x="T12" y="T13"/>
                </a:cxn>
              </a:cxnLst>
              <a:rect l="0" t="0" r="r" b="b"/>
              <a:pathLst>
                <a:path w="200" h="200">
                  <a:moveTo>
                    <a:pt x="200" y="86"/>
                  </a:moveTo>
                  <a:lnTo>
                    <a:pt x="86" y="200"/>
                  </a:lnTo>
                  <a:lnTo>
                    <a:pt x="0" y="200"/>
                  </a:lnTo>
                  <a:lnTo>
                    <a:pt x="0" y="114"/>
                  </a:lnTo>
                  <a:lnTo>
                    <a:pt x="114" y="0"/>
                  </a:lnTo>
                  <a:lnTo>
                    <a:pt x="114" y="86"/>
                  </a:lnTo>
                  <a:lnTo>
                    <a:pt x="200" y="86"/>
                  </a:lnTo>
                  <a:close/>
                </a:path>
              </a:pathLst>
            </a:custGeom>
            <a:noFill/>
            <a:ln w="38100" cap="rnd">
              <a:solidFill>
                <a:srgbClr val="13586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 name="Freeform 21">
              <a:extLst>
                <a:ext uri="{FF2B5EF4-FFF2-40B4-BE49-F238E27FC236}">
                  <a16:creationId xmlns:a16="http://schemas.microsoft.com/office/drawing/2014/main" id="{66209704-5A34-488E-9B32-D9D077FEFD72}"/>
                </a:ext>
              </a:extLst>
            </p:cNvPr>
            <p:cNvSpPr>
              <a:spLocks/>
            </p:cNvSpPr>
            <p:nvPr/>
          </p:nvSpPr>
          <p:spPr bwMode="auto">
            <a:xfrm>
              <a:off x="3615" y="562"/>
              <a:ext cx="628" cy="629"/>
            </a:xfrm>
            <a:custGeom>
              <a:avLst/>
              <a:gdLst>
                <a:gd name="T0" fmla="*/ 650 w 650"/>
                <a:gd name="T1" fmla="*/ 325 h 650"/>
                <a:gd name="T2" fmla="*/ 325 w 650"/>
                <a:gd name="T3" fmla="*/ 650 h 650"/>
                <a:gd name="T4" fmla="*/ 0 w 650"/>
                <a:gd name="T5" fmla="*/ 325 h 650"/>
                <a:gd name="T6" fmla="*/ 325 w 650"/>
                <a:gd name="T7" fmla="*/ 0 h 650"/>
              </a:gdLst>
              <a:ahLst/>
              <a:cxnLst>
                <a:cxn ang="0">
                  <a:pos x="T0" y="T1"/>
                </a:cxn>
                <a:cxn ang="0">
                  <a:pos x="T2" y="T3"/>
                </a:cxn>
                <a:cxn ang="0">
                  <a:pos x="T4" y="T5"/>
                </a:cxn>
                <a:cxn ang="0">
                  <a:pos x="T6" y="T7"/>
                </a:cxn>
              </a:cxnLst>
              <a:rect l="0" t="0" r="r" b="b"/>
              <a:pathLst>
                <a:path w="650" h="650">
                  <a:moveTo>
                    <a:pt x="650" y="325"/>
                  </a:moveTo>
                  <a:cubicBezTo>
                    <a:pt x="650" y="504"/>
                    <a:pt x="505" y="650"/>
                    <a:pt x="325" y="650"/>
                  </a:cubicBezTo>
                  <a:cubicBezTo>
                    <a:pt x="146" y="650"/>
                    <a:pt x="0" y="504"/>
                    <a:pt x="0" y="325"/>
                  </a:cubicBezTo>
                  <a:cubicBezTo>
                    <a:pt x="0" y="145"/>
                    <a:pt x="146" y="0"/>
                    <a:pt x="325" y="0"/>
                  </a:cubicBezTo>
                </a:path>
              </a:pathLst>
            </a:custGeom>
            <a:noFill/>
            <a:ln w="38100" cap="rnd">
              <a:solidFill>
                <a:srgbClr val="13586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 name="Freeform 23">
              <a:extLst>
                <a:ext uri="{FF2B5EF4-FFF2-40B4-BE49-F238E27FC236}">
                  <a16:creationId xmlns:a16="http://schemas.microsoft.com/office/drawing/2014/main" id="{EBB6C83D-4BBE-488F-840B-FB740D326771}"/>
                </a:ext>
              </a:extLst>
            </p:cNvPr>
            <p:cNvSpPr>
              <a:spLocks/>
            </p:cNvSpPr>
            <p:nvPr/>
          </p:nvSpPr>
          <p:spPr bwMode="auto">
            <a:xfrm>
              <a:off x="3773" y="719"/>
              <a:ext cx="314" cy="314"/>
            </a:xfrm>
            <a:custGeom>
              <a:avLst/>
              <a:gdLst>
                <a:gd name="T0" fmla="*/ 312 w 325"/>
                <a:gd name="T1" fmla="*/ 99 h 325"/>
                <a:gd name="T2" fmla="*/ 325 w 325"/>
                <a:gd name="T3" fmla="*/ 163 h 325"/>
                <a:gd name="T4" fmla="*/ 312 w 325"/>
                <a:gd name="T5" fmla="*/ 226 h 325"/>
                <a:gd name="T6" fmla="*/ 277 w 325"/>
                <a:gd name="T7" fmla="*/ 278 h 325"/>
                <a:gd name="T8" fmla="*/ 226 w 325"/>
                <a:gd name="T9" fmla="*/ 313 h 325"/>
                <a:gd name="T10" fmla="*/ 162 w 325"/>
                <a:gd name="T11" fmla="*/ 325 h 325"/>
                <a:gd name="T12" fmla="*/ 99 w 325"/>
                <a:gd name="T13" fmla="*/ 313 h 325"/>
                <a:gd name="T14" fmla="*/ 47 w 325"/>
                <a:gd name="T15" fmla="*/ 278 h 325"/>
                <a:gd name="T16" fmla="*/ 12 w 325"/>
                <a:gd name="T17" fmla="*/ 226 h 325"/>
                <a:gd name="T18" fmla="*/ 0 w 325"/>
                <a:gd name="T19" fmla="*/ 163 h 325"/>
                <a:gd name="T20" fmla="*/ 12 w 325"/>
                <a:gd name="T21" fmla="*/ 99 h 325"/>
                <a:gd name="T22" fmla="*/ 47 w 325"/>
                <a:gd name="T23" fmla="*/ 48 h 325"/>
                <a:gd name="T24" fmla="*/ 99 w 325"/>
                <a:gd name="T25" fmla="*/ 13 h 325"/>
                <a:gd name="T26" fmla="*/ 162 w 325"/>
                <a:gd name="T27" fmla="*/ 0 h 325"/>
                <a:gd name="T28" fmla="*/ 226 w 325"/>
                <a:gd name="T29" fmla="*/ 13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25" h="325">
                  <a:moveTo>
                    <a:pt x="312" y="99"/>
                  </a:moveTo>
                  <a:cubicBezTo>
                    <a:pt x="320" y="119"/>
                    <a:pt x="325" y="140"/>
                    <a:pt x="325" y="163"/>
                  </a:cubicBezTo>
                  <a:cubicBezTo>
                    <a:pt x="325" y="185"/>
                    <a:pt x="320" y="207"/>
                    <a:pt x="312" y="226"/>
                  </a:cubicBezTo>
                  <a:cubicBezTo>
                    <a:pt x="304" y="246"/>
                    <a:pt x="292" y="263"/>
                    <a:pt x="277" y="278"/>
                  </a:cubicBezTo>
                  <a:cubicBezTo>
                    <a:pt x="262" y="292"/>
                    <a:pt x="245" y="304"/>
                    <a:pt x="226" y="313"/>
                  </a:cubicBezTo>
                  <a:cubicBezTo>
                    <a:pt x="206" y="321"/>
                    <a:pt x="185" y="325"/>
                    <a:pt x="162" y="325"/>
                  </a:cubicBezTo>
                  <a:cubicBezTo>
                    <a:pt x="140" y="325"/>
                    <a:pt x="118" y="321"/>
                    <a:pt x="99" y="313"/>
                  </a:cubicBezTo>
                  <a:cubicBezTo>
                    <a:pt x="79" y="304"/>
                    <a:pt x="62" y="292"/>
                    <a:pt x="47" y="278"/>
                  </a:cubicBezTo>
                  <a:cubicBezTo>
                    <a:pt x="33" y="263"/>
                    <a:pt x="21" y="246"/>
                    <a:pt x="12" y="226"/>
                  </a:cubicBezTo>
                  <a:cubicBezTo>
                    <a:pt x="4" y="207"/>
                    <a:pt x="0" y="185"/>
                    <a:pt x="0" y="163"/>
                  </a:cubicBezTo>
                  <a:cubicBezTo>
                    <a:pt x="0" y="140"/>
                    <a:pt x="4" y="119"/>
                    <a:pt x="12" y="99"/>
                  </a:cubicBezTo>
                  <a:cubicBezTo>
                    <a:pt x="21" y="80"/>
                    <a:pt x="33" y="63"/>
                    <a:pt x="47" y="48"/>
                  </a:cubicBezTo>
                  <a:cubicBezTo>
                    <a:pt x="62" y="33"/>
                    <a:pt x="79" y="21"/>
                    <a:pt x="99" y="13"/>
                  </a:cubicBezTo>
                  <a:cubicBezTo>
                    <a:pt x="118" y="5"/>
                    <a:pt x="140" y="0"/>
                    <a:pt x="162" y="0"/>
                  </a:cubicBezTo>
                  <a:cubicBezTo>
                    <a:pt x="185" y="0"/>
                    <a:pt x="206" y="5"/>
                    <a:pt x="226" y="13"/>
                  </a:cubicBezTo>
                </a:path>
              </a:pathLst>
            </a:custGeom>
            <a:noFill/>
            <a:ln w="38100" cap="rnd">
              <a:solidFill>
                <a:srgbClr val="13586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13" name="TextovéPole 12">
            <a:extLst>
              <a:ext uri="{FF2B5EF4-FFF2-40B4-BE49-F238E27FC236}">
                <a16:creationId xmlns:a16="http://schemas.microsoft.com/office/drawing/2014/main" id="{84611966-004B-4A27-A812-DD6E4C7EF4DB}"/>
              </a:ext>
            </a:extLst>
          </p:cNvPr>
          <p:cNvSpPr txBox="1"/>
          <p:nvPr/>
        </p:nvSpPr>
        <p:spPr>
          <a:xfrm>
            <a:off x="4856862" y="2612975"/>
            <a:ext cx="1956699"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2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CÍLOVÁ SKUPINA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Reprezentativní vzorek populace ČR ve věku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18-79 let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grpSp>
        <p:nvGrpSpPr>
          <p:cNvPr id="14" name="Skupina 13">
            <a:extLst>
              <a:ext uri="{FF2B5EF4-FFF2-40B4-BE49-F238E27FC236}">
                <a16:creationId xmlns:a16="http://schemas.microsoft.com/office/drawing/2014/main" id="{E399FD58-5631-4486-B20D-90F30F71A986}"/>
              </a:ext>
            </a:extLst>
          </p:cNvPr>
          <p:cNvGrpSpPr/>
          <p:nvPr/>
        </p:nvGrpSpPr>
        <p:grpSpPr>
          <a:xfrm>
            <a:off x="7260597" y="1797505"/>
            <a:ext cx="599184" cy="609980"/>
            <a:chOff x="7369024" y="1356935"/>
            <a:chExt cx="599184" cy="609980"/>
          </a:xfrm>
        </p:grpSpPr>
        <p:sp>
          <p:nvSpPr>
            <p:cNvPr id="15" name="Částečný kruh 14">
              <a:extLst>
                <a:ext uri="{FF2B5EF4-FFF2-40B4-BE49-F238E27FC236}">
                  <a16:creationId xmlns:a16="http://schemas.microsoft.com/office/drawing/2014/main" id="{A4E976DD-A33D-44FB-BEA5-3E99B8BAFD1C}"/>
                </a:ext>
              </a:extLst>
            </p:cNvPr>
            <p:cNvSpPr>
              <a:spLocks noChangeAspect="1"/>
            </p:cNvSpPr>
            <p:nvPr/>
          </p:nvSpPr>
          <p:spPr>
            <a:xfrm>
              <a:off x="7369024" y="1450760"/>
              <a:ext cx="516155" cy="516155"/>
            </a:xfrm>
            <a:prstGeom prst="pie">
              <a:avLst/>
            </a:prstGeom>
            <a:noFill/>
            <a:ln w="38100">
              <a:solidFill>
                <a:srgbClr val="13586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 name="Freeform 28">
              <a:extLst>
                <a:ext uri="{FF2B5EF4-FFF2-40B4-BE49-F238E27FC236}">
                  <a16:creationId xmlns:a16="http://schemas.microsoft.com/office/drawing/2014/main" id="{1ACD81FA-E557-4C53-BC9A-B3E51B54EA43}"/>
                </a:ext>
              </a:extLst>
            </p:cNvPr>
            <p:cNvSpPr>
              <a:spLocks/>
            </p:cNvSpPr>
            <p:nvPr/>
          </p:nvSpPr>
          <p:spPr bwMode="auto">
            <a:xfrm>
              <a:off x="7717705" y="1356935"/>
              <a:ext cx="250503" cy="250967"/>
            </a:xfrm>
            <a:custGeom>
              <a:avLst/>
              <a:gdLst>
                <a:gd name="T0" fmla="*/ 0 w 257"/>
                <a:gd name="T1" fmla="*/ 257 h 257"/>
                <a:gd name="T2" fmla="*/ 257 w 257"/>
                <a:gd name="T3" fmla="*/ 257 h 257"/>
                <a:gd name="T4" fmla="*/ 0 w 257"/>
                <a:gd name="T5" fmla="*/ 0 h 257"/>
                <a:gd name="T6" fmla="*/ 0 w 257"/>
                <a:gd name="T7" fmla="*/ 257 h 257"/>
              </a:gdLst>
              <a:ahLst/>
              <a:cxnLst>
                <a:cxn ang="0">
                  <a:pos x="T0" y="T1"/>
                </a:cxn>
                <a:cxn ang="0">
                  <a:pos x="T2" y="T3"/>
                </a:cxn>
                <a:cxn ang="0">
                  <a:pos x="T4" y="T5"/>
                </a:cxn>
                <a:cxn ang="0">
                  <a:pos x="T6" y="T7"/>
                </a:cxn>
              </a:cxnLst>
              <a:rect l="0" t="0" r="r" b="b"/>
              <a:pathLst>
                <a:path w="257" h="257">
                  <a:moveTo>
                    <a:pt x="0" y="257"/>
                  </a:moveTo>
                  <a:cubicBezTo>
                    <a:pt x="257" y="257"/>
                    <a:pt x="257" y="257"/>
                    <a:pt x="257" y="257"/>
                  </a:cubicBezTo>
                  <a:cubicBezTo>
                    <a:pt x="257" y="115"/>
                    <a:pt x="142" y="0"/>
                    <a:pt x="0" y="0"/>
                  </a:cubicBezTo>
                  <a:lnTo>
                    <a:pt x="0" y="257"/>
                  </a:lnTo>
                  <a:close/>
                </a:path>
              </a:pathLst>
            </a:custGeom>
            <a:solidFill>
              <a:schemeClr val="bg1"/>
            </a:solidFill>
            <a:ln w="38100" cap="rnd">
              <a:solidFill>
                <a:srgbClr val="135868"/>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
        <p:nvSpPr>
          <p:cNvPr id="17" name="TextovéPole 16">
            <a:extLst>
              <a:ext uri="{FF2B5EF4-FFF2-40B4-BE49-F238E27FC236}">
                <a16:creationId xmlns:a16="http://schemas.microsoft.com/office/drawing/2014/main" id="{3994C30C-1685-4319-A07F-00E5F5AAEB87}"/>
              </a:ext>
            </a:extLst>
          </p:cNvPr>
          <p:cNvSpPr txBox="1"/>
          <p:nvPr/>
        </p:nvSpPr>
        <p:spPr>
          <a:xfrm>
            <a:off x="7260597" y="2588270"/>
            <a:ext cx="1821308" cy="138499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2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VELIKOST VZORKU</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 = 100</a:t>
            </a:r>
            <a:r>
              <a:rPr lang="cs-CZ" sz="1200" dirty="0">
                <a:solidFill>
                  <a:prstClr val="black"/>
                </a:solidFill>
                <a:latin typeface="Arial" panose="020B0604020202020204" pitchFamily="34" charset="0"/>
                <a:cs typeface="Arial" panose="020B0604020202020204" pitchFamily="34" charset="0"/>
              </a:rPr>
              <a:t>0</a:t>
            </a:r>
            <a:endParaRPr kumimoji="0" lang="cs-CZ"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(Kvótní výběr dle pohlaví, věku, vzdělání, regionu a velikosti místa bydliště)</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grpSp>
        <p:nvGrpSpPr>
          <p:cNvPr id="18" name="Group 4">
            <a:extLst>
              <a:ext uri="{FF2B5EF4-FFF2-40B4-BE49-F238E27FC236}">
                <a16:creationId xmlns:a16="http://schemas.microsoft.com/office/drawing/2014/main" id="{375C8EF7-DE93-4E68-9ACC-24CB661F06F7}"/>
              </a:ext>
            </a:extLst>
          </p:cNvPr>
          <p:cNvGrpSpPr>
            <a:grpSpLocks noChangeAspect="1"/>
          </p:cNvGrpSpPr>
          <p:nvPr/>
        </p:nvGrpSpPr>
        <p:grpSpPr bwMode="auto">
          <a:xfrm>
            <a:off x="9701575" y="1898254"/>
            <a:ext cx="526105" cy="502305"/>
            <a:chOff x="1196" y="955"/>
            <a:chExt cx="199" cy="190"/>
          </a:xfrm>
          <a:noFill/>
        </p:grpSpPr>
        <p:sp>
          <p:nvSpPr>
            <p:cNvPr id="19" name="Freeform 5">
              <a:extLst>
                <a:ext uri="{FF2B5EF4-FFF2-40B4-BE49-F238E27FC236}">
                  <a16:creationId xmlns:a16="http://schemas.microsoft.com/office/drawing/2014/main" id="{50F02F29-9A42-4390-B48B-3BAC6ECF6527}"/>
                </a:ext>
              </a:extLst>
            </p:cNvPr>
            <p:cNvSpPr>
              <a:spLocks/>
            </p:cNvSpPr>
            <p:nvPr/>
          </p:nvSpPr>
          <p:spPr bwMode="auto">
            <a:xfrm>
              <a:off x="1196" y="955"/>
              <a:ext cx="199" cy="155"/>
            </a:xfrm>
            <a:custGeom>
              <a:avLst/>
              <a:gdLst>
                <a:gd name="T0" fmla="*/ 88 w 92"/>
                <a:gd name="T1" fmla="*/ 72 h 72"/>
                <a:gd name="T2" fmla="*/ 4 w 92"/>
                <a:gd name="T3" fmla="*/ 72 h 72"/>
                <a:gd name="T4" fmla="*/ 0 w 92"/>
                <a:gd name="T5" fmla="*/ 68 h 72"/>
                <a:gd name="T6" fmla="*/ 0 w 92"/>
                <a:gd name="T7" fmla="*/ 4 h 72"/>
                <a:gd name="T8" fmla="*/ 4 w 92"/>
                <a:gd name="T9" fmla="*/ 0 h 72"/>
                <a:gd name="T10" fmla="*/ 88 w 92"/>
                <a:gd name="T11" fmla="*/ 0 h 72"/>
                <a:gd name="T12" fmla="*/ 92 w 92"/>
                <a:gd name="T13" fmla="*/ 4 h 72"/>
                <a:gd name="T14" fmla="*/ 92 w 92"/>
                <a:gd name="T15" fmla="*/ 68 h 72"/>
                <a:gd name="T16" fmla="*/ 88 w 92"/>
                <a:gd name="T17" fmla="*/ 7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2" h="72">
                  <a:moveTo>
                    <a:pt x="88" y="72"/>
                  </a:moveTo>
                  <a:cubicBezTo>
                    <a:pt x="4" y="72"/>
                    <a:pt x="4" y="72"/>
                    <a:pt x="4" y="72"/>
                  </a:cubicBezTo>
                  <a:cubicBezTo>
                    <a:pt x="2" y="72"/>
                    <a:pt x="0" y="70"/>
                    <a:pt x="0" y="68"/>
                  </a:cubicBezTo>
                  <a:cubicBezTo>
                    <a:pt x="0" y="4"/>
                    <a:pt x="0" y="4"/>
                    <a:pt x="0" y="4"/>
                  </a:cubicBezTo>
                  <a:cubicBezTo>
                    <a:pt x="0" y="2"/>
                    <a:pt x="2" y="0"/>
                    <a:pt x="4" y="0"/>
                  </a:cubicBezTo>
                  <a:cubicBezTo>
                    <a:pt x="88" y="0"/>
                    <a:pt x="88" y="0"/>
                    <a:pt x="88" y="0"/>
                  </a:cubicBezTo>
                  <a:cubicBezTo>
                    <a:pt x="90" y="0"/>
                    <a:pt x="92" y="2"/>
                    <a:pt x="92" y="4"/>
                  </a:cubicBezTo>
                  <a:cubicBezTo>
                    <a:pt x="92" y="68"/>
                    <a:pt x="92" y="68"/>
                    <a:pt x="92" y="68"/>
                  </a:cubicBezTo>
                  <a:cubicBezTo>
                    <a:pt x="92" y="70"/>
                    <a:pt x="90" y="72"/>
                    <a:pt x="88" y="72"/>
                  </a:cubicBezTo>
                  <a:close/>
                </a:path>
              </a:pathLst>
            </a:custGeom>
            <a:grpFill/>
            <a:ln w="38100" cap="rnd">
              <a:solidFill>
                <a:srgbClr val="135868"/>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 name="Line 6">
              <a:extLst>
                <a:ext uri="{FF2B5EF4-FFF2-40B4-BE49-F238E27FC236}">
                  <a16:creationId xmlns:a16="http://schemas.microsoft.com/office/drawing/2014/main" id="{983CABDB-F1E9-4FA0-A002-AC119DD78818}"/>
                </a:ext>
              </a:extLst>
            </p:cNvPr>
            <p:cNvSpPr>
              <a:spLocks noChangeShapeType="1"/>
            </p:cNvSpPr>
            <p:nvPr/>
          </p:nvSpPr>
          <p:spPr bwMode="auto">
            <a:xfrm>
              <a:off x="1196" y="1084"/>
              <a:ext cx="199" cy="0"/>
            </a:xfrm>
            <a:prstGeom prst="line">
              <a:avLst/>
            </a:prstGeom>
            <a:grpFill/>
            <a:ln w="38100" cap="rnd">
              <a:solidFill>
                <a:srgbClr val="135868"/>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 name="Freeform 7">
              <a:extLst>
                <a:ext uri="{FF2B5EF4-FFF2-40B4-BE49-F238E27FC236}">
                  <a16:creationId xmlns:a16="http://schemas.microsoft.com/office/drawing/2014/main" id="{E3AA9A0C-BFF6-479F-A428-526B16B5468E}"/>
                </a:ext>
              </a:extLst>
            </p:cNvPr>
            <p:cNvSpPr>
              <a:spLocks/>
            </p:cNvSpPr>
            <p:nvPr/>
          </p:nvSpPr>
          <p:spPr bwMode="auto">
            <a:xfrm>
              <a:off x="1274" y="1110"/>
              <a:ext cx="43" cy="35"/>
            </a:xfrm>
            <a:custGeom>
              <a:avLst/>
              <a:gdLst>
                <a:gd name="T0" fmla="*/ 43 w 43"/>
                <a:gd name="T1" fmla="*/ 35 h 35"/>
                <a:gd name="T2" fmla="*/ 0 w 43"/>
                <a:gd name="T3" fmla="*/ 35 h 35"/>
                <a:gd name="T4" fmla="*/ 9 w 43"/>
                <a:gd name="T5" fmla="*/ 0 h 35"/>
                <a:gd name="T6" fmla="*/ 34 w 43"/>
                <a:gd name="T7" fmla="*/ 0 h 35"/>
                <a:gd name="T8" fmla="*/ 43 w 43"/>
                <a:gd name="T9" fmla="*/ 35 h 35"/>
              </a:gdLst>
              <a:ahLst/>
              <a:cxnLst>
                <a:cxn ang="0">
                  <a:pos x="T0" y="T1"/>
                </a:cxn>
                <a:cxn ang="0">
                  <a:pos x="T2" y="T3"/>
                </a:cxn>
                <a:cxn ang="0">
                  <a:pos x="T4" y="T5"/>
                </a:cxn>
                <a:cxn ang="0">
                  <a:pos x="T6" y="T7"/>
                </a:cxn>
                <a:cxn ang="0">
                  <a:pos x="T8" y="T9"/>
                </a:cxn>
              </a:cxnLst>
              <a:rect l="0" t="0" r="r" b="b"/>
              <a:pathLst>
                <a:path w="43" h="35">
                  <a:moveTo>
                    <a:pt x="43" y="35"/>
                  </a:moveTo>
                  <a:lnTo>
                    <a:pt x="0" y="35"/>
                  </a:lnTo>
                  <a:lnTo>
                    <a:pt x="9" y="0"/>
                  </a:lnTo>
                  <a:lnTo>
                    <a:pt x="34" y="0"/>
                  </a:lnTo>
                  <a:lnTo>
                    <a:pt x="43" y="35"/>
                  </a:lnTo>
                  <a:close/>
                </a:path>
              </a:pathLst>
            </a:custGeom>
            <a:grpFill/>
            <a:ln w="25400" cap="rnd">
              <a:solidFill>
                <a:srgbClr val="135868"/>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 name="Line 8">
              <a:extLst>
                <a:ext uri="{FF2B5EF4-FFF2-40B4-BE49-F238E27FC236}">
                  <a16:creationId xmlns:a16="http://schemas.microsoft.com/office/drawing/2014/main" id="{2C3A0303-1191-40AD-AF74-A6E87E826B1A}"/>
                </a:ext>
              </a:extLst>
            </p:cNvPr>
            <p:cNvSpPr>
              <a:spLocks noChangeShapeType="1"/>
            </p:cNvSpPr>
            <p:nvPr/>
          </p:nvSpPr>
          <p:spPr bwMode="auto">
            <a:xfrm flipH="1">
              <a:off x="1248" y="1145"/>
              <a:ext cx="95" cy="0"/>
            </a:xfrm>
            <a:prstGeom prst="line">
              <a:avLst/>
            </a:prstGeom>
            <a:grpFill/>
            <a:ln w="38100" cap="rnd">
              <a:solidFill>
                <a:srgbClr val="135868"/>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
        <p:nvSpPr>
          <p:cNvPr id="23" name="TextovéPole 22">
            <a:extLst>
              <a:ext uri="{FF2B5EF4-FFF2-40B4-BE49-F238E27FC236}">
                <a16:creationId xmlns:a16="http://schemas.microsoft.com/office/drawing/2014/main" id="{CAF91F31-F800-4B48-94A8-74F1DC5A161D}"/>
              </a:ext>
            </a:extLst>
          </p:cNvPr>
          <p:cNvSpPr txBox="1"/>
          <p:nvPr/>
        </p:nvSpPr>
        <p:spPr>
          <a:xfrm>
            <a:off x="9601395" y="2604574"/>
            <a:ext cx="1895205"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2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METODA SBĚRU DAT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Online dotazování</a:t>
            </a:r>
            <a:br>
              <a:rPr kumimoji="0" lang="cs-CZ"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br>
            <a:r>
              <a:rPr kumimoji="0" lang="cs-CZ"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(CAWI) pomocí Ipsos panelu Populace.cz</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grpSp>
        <p:nvGrpSpPr>
          <p:cNvPr id="24" name="Group 44">
            <a:extLst>
              <a:ext uri="{FF2B5EF4-FFF2-40B4-BE49-F238E27FC236}">
                <a16:creationId xmlns:a16="http://schemas.microsoft.com/office/drawing/2014/main" id="{E11337B3-EDFB-4C82-9D70-B46708B519AB}"/>
              </a:ext>
            </a:extLst>
          </p:cNvPr>
          <p:cNvGrpSpPr>
            <a:grpSpLocks noChangeAspect="1"/>
          </p:cNvGrpSpPr>
          <p:nvPr/>
        </p:nvGrpSpPr>
        <p:grpSpPr bwMode="auto">
          <a:xfrm>
            <a:off x="4980455" y="4171179"/>
            <a:ext cx="425450" cy="575370"/>
            <a:chOff x="2996" y="2490"/>
            <a:chExt cx="268" cy="359"/>
          </a:xfrm>
        </p:grpSpPr>
        <p:sp>
          <p:nvSpPr>
            <p:cNvPr id="25" name="Freeform 45">
              <a:extLst>
                <a:ext uri="{FF2B5EF4-FFF2-40B4-BE49-F238E27FC236}">
                  <a16:creationId xmlns:a16="http://schemas.microsoft.com/office/drawing/2014/main" id="{8DD29D1A-BA35-4D21-960C-69BFFC187E67}"/>
                </a:ext>
              </a:extLst>
            </p:cNvPr>
            <p:cNvSpPr>
              <a:spLocks/>
            </p:cNvSpPr>
            <p:nvPr/>
          </p:nvSpPr>
          <p:spPr bwMode="auto">
            <a:xfrm>
              <a:off x="3059" y="2490"/>
              <a:ext cx="142" cy="47"/>
            </a:xfrm>
            <a:custGeom>
              <a:avLst/>
              <a:gdLst>
                <a:gd name="T0" fmla="*/ 36 w 36"/>
                <a:gd name="T1" fmla="*/ 12 h 12"/>
                <a:gd name="T2" fmla="*/ 0 w 36"/>
                <a:gd name="T3" fmla="*/ 12 h 12"/>
                <a:gd name="T4" fmla="*/ 0 w 36"/>
                <a:gd name="T5" fmla="*/ 8 h 12"/>
                <a:gd name="T6" fmla="*/ 8 w 36"/>
                <a:gd name="T7" fmla="*/ 0 h 12"/>
                <a:gd name="T8" fmla="*/ 28 w 36"/>
                <a:gd name="T9" fmla="*/ 0 h 12"/>
                <a:gd name="T10" fmla="*/ 36 w 36"/>
                <a:gd name="T11" fmla="*/ 8 h 12"/>
                <a:gd name="T12" fmla="*/ 36 w 36"/>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36" h="12">
                  <a:moveTo>
                    <a:pt x="36" y="12"/>
                  </a:moveTo>
                  <a:cubicBezTo>
                    <a:pt x="0" y="12"/>
                    <a:pt x="0" y="12"/>
                    <a:pt x="0" y="12"/>
                  </a:cubicBezTo>
                  <a:cubicBezTo>
                    <a:pt x="0" y="8"/>
                    <a:pt x="0" y="8"/>
                    <a:pt x="0" y="8"/>
                  </a:cubicBezTo>
                  <a:cubicBezTo>
                    <a:pt x="0" y="4"/>
                    <a:pt x="4" y="0"/>
                    <a:pt x="8" y="0"/>
                  </a:cubicBezTo>
                  <a:cubicBezTo>
                    <a:pt x="28" y="0"/>
                    <a:pt x="28" y="0"/>
                    <a:pt x="28" y="0"/>
                  </a:cubicBezTo>
                  <a:cubicBezTo>
                    <a:pt x="32" y="0"/>
                    <a:pt x="36" y="4"/>
                    <a:pt x="36" y="8"/>
                  </a:cubicBezTo>
                  <a:lnTo>
                    <a:pt x="36" y="12"/>
                  </a:lnTo>
                  <a:close/>
                </a:path>
              </a:pathLst>
            </a:custGeom>
            <a:noFill/>
            <a:ln w="22225" cap="rnd">
              <a:solidFill>
                <a:srgbClr val="13586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Arial"/>
                <a:ea typeface="+mn-ea"/>
                <a:cs typeface="+mn-cs"/>
              </a:endParaRPr>
            </a:p>
          </p:txBody>
        </p:sp>
        <p:sp>
          <p:nvSpPr>
            <p:cNvPr id="26" name="Freeform 46">
              <a:extLst>
                <a:ext uri="{FF2B5EF4-FFF2-40B4-BE49-F238E27FC236}">
                  <a16:creationId xmlns:a16="http://schemas.microsoft.com/office/drawing/2014/main" id="{5A22E761-2514-49B4-B454-62401F09BE6E}"/>
                </a:ext>
              </a:extLst>
            </p:cNvPr>
            <p:cNvSpPr>
              <a:spLocks/>
            </p:cNvSpPr>
            <p:nvPr/>
          </p:nvSpPr>
          <p:spPr bwMode="auto">
            <a:xfrm>
              <a:off x="2996" y="2521"/>
              <a:ext cx="268" cy="328"/>
            </a:xfrm>
            <a:custGeom>
              <a:avLst/>
              <a:gdLst>
                <a:gd name="T0" fmla="*/ 237 w 268"/>
                <a:gd name="T1" fmla="*/ 0 h 328"/>
                <a:gd name="T2" fmla="*/ 268 w 268"/>
                <a:gd name="T3" fmla="*/ 0 h 328"/>
                <a:gd name="T4" fmla="*/ 268 w 268"/>
                <a:gd name="T5" fmla="*/ 328 h 328"/>
                <a:gd name="T6" fmla="*/ 0 w 268"/>
                <a:gd name="T7" fmla="*/ 328 h 328"/>
                <a:gd name="T8" fmla="*/ 0 w 268"/>
                <a:gd name="T9" fmla="*/ 0 h 328"/>
                <a:gd name="T10" fmla="*/ 32 w 268"/>
                <a:gd name="T11" fmla="*/ 0 h 328"/>
              </a:gdLst>
              <a:ahLst/>
              <a:cxnLst>
                <a:cxn ang="0">
                  <a:pos x="T0" y="T1"/>
                </a:cxn>
                <a:cxn ang="0">
                  <a:pos x="T2" y="T3"/>
                </a:cxn>
                <a:cxn ang="0">
                  <a:pos x="T4" y="T5"/>
                </a:cxn>
                <a:cxn ang="0">
                  <a:pos x="T6" y="T7"/>
                </a:cxn>
                <a:cxn ang="0">
                  <a:pos x="T8" y="T9"/>
                </a:cxn>
                <a:cxn ang="0">
                  <a:pos x="T10" y="T11"/>
                </a:cxn>
              </a:cxnLst>
              <a:rect l="0" t="0" r="r" b="b"/>
              <a:pathLst>
                <a:path w="268" h="328">
                  <a:moveTo>
                    <a:pt x="237" y="0"/>
                  </a:moveTo>
                  <a:lnTo>
                    <a:pt x="268" y="0"/>
                  </a:lnTo>
                  <a:lnTo>
                    <a:pt x="268" y="328"/>
                  </a:lnTo>
                  <a:lnTo>
                    <a:pt x="0" y="328"/>
                  </a:lnTo>
                  <a:lnTo>
                    <a:pt x="0" y="0"/>
                  </a:lnTo>
                  <a:lnTo>
                    <a:pt x="32" y="0"/>
                  </a:lnTo>
                </a:path>
              </a:pathLst>
            </a:custGeom>
            <a:noFill/>
            <a:ln w="22225" cap="rnd">
              <a:solidFill>
                <a:srgbClr val="13586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Arial"/>
                <a:ea typeface="+mn-ea"/>
                <a:cs typeface="+mn-cs"/>
              </a:endParaRPr>
            </a:p>
          </p:txBody>
        </p:sp>
        <p:sp>
          <p:nvSpPr>
            <p:cNvPr id="27" name="Freeform 47">
              <a:extLst>
                <a:ext uri="{FF2B5EF4-FFF2-40B4-BE49-F238E27FC236}">
                  <a16:creationId xmlns:a16="http://schemas.microsoft.com/office/drawing/2014/main" id="{2902C3D7-8ED5-435A-AF4A-1299CE171F6E}"/>
                </a:ext>
              </a:extLst>
            </p:cNvPr>
            <p:cNvSpPr>
              <a:spLocks/>
            </p:cNvSpPr>
            <p:nvPr/>
          </p:nvSpPr>
          <p:spPr bwMode="auto">
            <a:xfrm>
              <a:off x="3028" y="2615"/>
              <a:ext cx="78" cy="47"/>
            </a:xfrm>
            <a:custGeom>
              <a:avLst/>
              <a:gdLst>
                <a:gd name="T0" fmla="*/ 0 w 78"/>
                <a:gd name="T1" fmla="*/ 15 h 47"/>
                <a:gd name="T2" fmla="*/ 31 w 78"/>
                <a:gd name="T3" fmla="*/ 47 h 47"/>
                <a:gd name="T4" fmla="*/ 78 w 78"/>
                <a:gd name="T5" fmla="*/ 0 h 47"/>
              </a:gdLst>
              <a:ahLst/>
              <a:cxnLst>
                <a:cxn ang="0">
                  <a:pos x="T0" y="T1"/>
                </a:cxn>
                <a:cxn ang="0">
                  <a:pos x="T2" y="T3"/>
                </a:cxn>
                <a:cxn ang="0">
                  <a:pos x="T4" y="T5"/>
                </a:cxn>
              </a:cxnLst>
              <a:rect l="0" t="0" r="r" b="b"/>
              <a:pathLst>
                <a:path w="78" h="47">
                  <a:moveTo>
                    <a:pt x="0" y="15"/>
                  </a:moveTo>
                  <a:lnTo>
                    <a:pt x="31" y="47"/>
                  </a:lnTo>
                  <a:lnTo>
                    <a:pt x="78" y="0"/>
                  </a:lnTo>
                </a:path>
              </a:pathLst>
            </a:custGeom>
            <a:noFill/>
            <a:ln w="22225" cap="rnd">
              <a:solidFill>
                <a:srgbClr val="13586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Arial"/>
                <a:ea typeface="+mn-ea"/>
                <a:cs typeface="+mn-cs"/>
              </a:endParaRPr>
            </a:p>
          </p:txBody>
        </p:sp>
        <p:sp>
          <p:nvSpPr>
            <p:cNvPr id="28" name="Line 48">
              <a:extLst>
                <a:ext uri="{FF2B5EF4-FFF2-40B4-BE49-F238E27FC236}">
                  <a16:creationId xmlns:a16="http://schemas.microsoft.com/office/drawing/2014/main" id="{224D2671-102F-4551-99F0-04AF5243867A}"/>
                </a:ext>
              </a:extLst>
            </p:cNvPr>
            <p:cNvSpPr>
              <a:spLocks noChangeShapeType="1"/>
            </p:cNvSpPr>
            <p:nvPr/>
          </p:nvSpPr>
          <p:spPr bwMode="auto">
            <a:xfrm>
              <a:off x="3154" y="2646"/>
              <a:ext cx="63" cy="0"/>
            </a:xfrm>
            <a:prstGeom prst="line">
              <a:avLst/>
            </a:prstGeom>
            <a:noFill/>
            <a:ln w="22225" cap="rnd">
              <a:solidFill>
                <a:srgbClr val="13586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Arial"/>
                <a:ea typeface="+mn-ea"/>
                <a:cs typeface="+mn-cs"/>
              </a:endParaRPr>
            </a:p>
          </p:txBody>
        </p:sp>
        <p:sp>
          <p:nvSpPr>
            <p:cNvPr id="29" name="Freeform 49">
              <a:extLst>
                <a:ext uri="{FF2B5EF4-FFF2-40B4-BE49-F238E27FC236}">
                  <a16:creationId xmlns:a16="http://schemas.microsoft.com/office/drawing/2014/main" id="{637EDF38-8049-4D55-9EB9-886884B6CFA8}"/>
                </a:ext>
              </a:extLst>
            </p:cNvPr>
            <p:cNvSpPr>
              <a:spLocks/>
            </p:cNvSpPr>
            <p:nvPr/>
          </p:nvSpPr>
          <p:spPr bwMode="auto">
            <a:xfrm>
              <a:off x="3028" y="2709"/>
              <a:ext cx="78" cy="46"/>
            </a:xfrm>
            <a:custGeom>
              <a:avLst/>
              <a:gdLst>
                <a:gd name="T0" fmla="*/ 0 w 78"/>
                <a:gd name="T1" fmla="*/ 15 h 46"/>
                <a:gd name="T2" fmla="*/ 31 w 78"/>
                <a:gd name="T3" fmla="*/ 46 h 46"/>
                <a:gd name="T4" fmla="*/ 78 w 78"/>
                <a:gd name="T5" fmla="*/ 0 h 46"/>
              </a:gdLst>
              <a:ahLst/>
              <a:cxnLst>
                <a:cxn ang="0">
                  <a:pos x="T0" y="T1"/>
                </a:cxn>
                <a:cxn ang="0">
                  <a:pos x="T2" y="T3"/>
                </a:cxn>
                <a:cxn ang="0">
                  <a:pos x="T4" y="T5"/>
                </a:cxn>
              </a:cxnLst>
              <a:rect l="0" t="0" r="r" b="b"/>
              <a:pathLst>
                <a:path w="78" h="46">
                  <a:moveTo>
                    <a:pt x="0" y="15"/>
                  </a:moveTo>
                  <a:lnTo>
                    <a:pt x="31" y="46"/>
                  </a:lnTo>
                  <a:lnTo>
                    <a:pt x="78" y="0"/>
                  </a:lnTo>
                </a:path>
              </a:pathLst>
            </a:custGeom>
            <a:noFill/>
            <a:ln w="22225" cap="rnd">
              <a:solidFill>
                <a:srgbClr val="13586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Arial"/>
                <a:ea typeface="+mn-ea"/>
                <a:cs typeface="+mn-cs"/>
              </a:endParaRPr>
            </a:p>
          </p:txBody>
        </p:sp>
        <p:sp>
          <p:nvSpPr>
            <p:cNvPr id="30" name="Line 50">
              <a:extLst>
                <a:ext uri="{FF2B5EF4-FFF2-40B4-BE49-F238E27FC236}">
                  <a16:creationId xmlns:a16="http://schemas.microsoft.com/office/drawing/2014/main" id="{D568B851-1A2B-4764-A2B7-8697283D14BD}"/>
                </a:ext>
              </a:extLst>
            </p:cNvPr>
            <p:cNvSpPr>
              <a:spLocks noChangeShapeType="1"/>
            </p:cNvSpPr>
            <p:nvPr/>
          </p:nvSpPr>
          <p:spPr bwMode="auto">
            <a:xfrm>
              <a:off x="3154" y="2740"/>
              <a:ext cx="63" cy="0"/>
            </a:xfrm>
            <a:prstGeom prst="line">
              <a:avLst/>
            </a:prstGeom>
            <a:noFill/>
            <a:ln w="22225" cap="rnd">
              <a:solidFill>
                <a:srgbClr val="13586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31" name="TextovéPole 30">
            <a:extLst>
              <a:ext uri="{FF2B5EF4-FFF2-40B4-BE49-F238E27FC236}">
                <a16:creationId xmlns:a16="http://schemas.microsoft.com/office/drawing/2014/main" id="{70650470-971B-4125-8804-074F401A08AA}"/>
              </a:ext>
            </a:extLst>
          </p:cNvPr>
          <p:cNvSpPr txBox="1"/>
          <p:nvPr/>
        </p:nvSpPr>
        <p:spPr>
          <a:xfrm>
            <a:off x="4856862" y="4917353"/>
            <a:ext cx="1824538" cy="83099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2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VÝZKUMNÝ NÁSTROJ</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Strukturovaný dotazník </a:t>
            </a:r>
            <a:br>
              <a:rPr kumimoji="0" lang="cs-CZ"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br>
            <a:r>
              <a:rPr kumimoji="0" lang="cs-CZ"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 délce 10 minut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grpSp>
        <p:nvGrpSpPr>
          <p:cNvPr id="32" name="Group 19">
            <a:extLst>
              <a:ext uri="{FF2B5EF4-FFF2-40B4-BE49-F238E27FC236}">
                <a16:creationId xmlns:a16="http://schemas.microsoft.com/office/drawing/2014/main" id="{6FCFF346-3056-4843-B7EE-4DFCD88107A7}"/>
              </a:ext>
            </a:extLst>
          </p:cNvPr>
          <p:cNvGrpSpPr>
            <a:grpSpLocks noChangeAspect="1"/>
          </p:cNvGrpSpPr>
          <p:nvPr/>
        </p:nvGrpSpPr>
        <p:grpSpPr bwMode="auto">
          <a:xfrm>
            <a:off x="7378947" y="4189010"/>
            <a:ext cx="512468" cy="520155"/>
            <a:chOff x="5448" y="2047"/>
            <a:chExt cx="357" cy="358"/>
          </a:xfrm>
        </p:grpSpPr>
        <p:sp>
          <p:nvSpPr>
            <p:cNvPr id="33" name="Freeform 20">
              <a:extLst>
                <a:ext uri="{FF2B5EF4-FFF2-40B4-BE49-F238E27FC236}">
                  <a16:creationId xmlns:a16="http://schemas.microsoft.com/office/drawing/2014/main" id="{B6A16664-4B30-4EAA-8ABD-BCA8553BA39F}"/>
                </a:ext>
              </a:extLst>
            </p:cNvPr>
            <p:cNvSpPr>
              <a:spLocks/>
            </p:cNvSpPr>
            <p:nvPr/>
          </p:nvSpPr>
          <p:spPr bwMode="auto">
            <a:xfrm>
              <a:off x="5541" y="2218"/>
              <a:ext cx="78" cy="125"/>
            </a:xfrm>
            <a:custGeom>
              <a:avLst/>
              <a:gdLst>
                <a:gd name="T0" fmla="*/ 0 w 20"/>
                <a:gd name="T1" fmla="*/ 24 h 32"/>
                <a:gd name="T2" fmla="*/ 0 w 20"/>
                <a:gd name="T3" fmla="*/ 24 h 32"/>
                <a:gd name="T4" fmla="*/ 8 w 20"/>
                <a:gd name="T5" fmla="*/ 32 h 32"/>
                <a:gd name="T6" fmla="*/ 12 w 20"/>
                <a:gd name="T7" fmla="*/ 32 h 32"/>
                <a:gd name="T8" fmla="*/ 20 w 20"/>
                <a:gd name="T9" fmla="*/ 24 h 32"/>
                <a:gd name="T10" fmla="*/ 20 w 20"/>
                <a:gd name="T11" fmla="*/ 24 h 32"/>
                <a:gd name="T12" fmla="*/ 20 w 20"/>
                <a:gd name="T13" fmla="*/ 24 h 32"/>
                <a:gd name="T14" fmla="*/ 12 w 20"/>
                <a:gd name="T15" fmla="*/ 16 h 32"/>
                <a:gd name="T16" fmla="*/ 8 w 20"/>
                <a:gd name="T17" fmla="*/ 16 h 32"/>
                <a:gd name="T18" fmla="*/ 12 w 20"/>
                <a:gd name="T19" fmla="*/ 16 h 32"/>
                <a:gd name="T20" fmla="*/ 20 w 20"/>
                <a:gd name="T21" fmla="*/ 8 h 32"/>
                <a:gd name="T22" fmla="*/ 20 w 20"/>
                <a:gd name="T23" fmla="*/ 8 h 32"/>
                <a:gd name="T24" fmla="*/ 20 w 20"/>
                <a:gd name="T25" fmla="*/ 8 h 32"/>
                <a:gd name="T26" fmla="*/ 12 w 20"/>
                <a:gd name="T27" fmla="*/ 0 h 32"/>
                <a:gd name="T28" fmla="*/ 8 w 20"/>
                <a:gd name="T29" fmla="*/ 0 h 32"/>
                <a:gd name="T30" fmla="*/ 0 w 20"/>
                <a:gd name="T31" fmla="*/ 8 h 32"/>
                <a:gd name="T32" fmla="*/ 0 w 20"/>
                <a:gd name="T33" fmla="*/ 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 h="32">
                  <a:moveTo>
                    <a:pt x="0" y="24"/>
                  </a:moveTo>
                  <a:cubicBezTo>
                    <a:pt x="0" y="24"/>
                    <a:pt x="0" y="24"/>
                    <a:pt x="0" y="24"/>
                  </a:cubicBezTo>
                  <a:cubicBezTo>
                    <a:pt x="0" y="28"/>
                    <a:pt x="4" y="32"/>
                    <a:pt x="8" y="32"/>
                  </a:cubicBezTo>
                  <a:cubicBezTo>
                    <a:pt x="12" y="32"/>
                    <a:pt x="12" y="32"/>
                    <a:pt x="12" y="32"/>
                  </a:cubicBezTo>
                  <a:cubicBezTo>
                    <a:pt x="16" y="32"/>
                    <a:pt x="20" y="28"/>
                    <a:pt x="20" y="24"/>
                  </a:cubicBezTo>
                  <a:cubicBezTo>
                    <a:pt x="20" y="24"/>
                    <a:pt x="20" y="24"/>
                    <a:pt x="20" y="24"/>
                  </a:cubicBezTo>
                  <a:cubicBezTo>
                    <a:pt x="20" y="24"/>
                    <a:pt x="20" y="24"/>
                    <a:pt x="20" y="24"/>
                  </a:cubicBezTo>
                  <a:cubicBezTo>
                    <a:pt x="20" y="20"/>
                    <a:pt x="16" y="16"/>
                    <a:pt x="12" y="16"/>
                  </a:cubicBezTo>
                  <a:cubicBezTo>
                    <a:pt x="8" y="16"/>
                    <a:pt x="8" y="16"/>
                    <a:pt x="8" y="16"/>
                  </a:cubicBezTo>
                  <a:cubicBezTo>
                    <a:pt x="12" y="16"/>
                    <a:pt x="12" y="16"/>
                    <a:pt x="12" y="16"/>
                  </a:cubicBezTo>
                  <a:cubicBezTo>
                    <a:pt x="16" y="16"/>
                    <a:pt x="20" y="12"/>
                    <a:pt x="20" y="8"/>
                  </a:cubicBezTo>
                  <a:cubicBezTo>
                    <a:pt x="20" y="8"/>
                    <a:pt x="20" y="8"/>
                    <a:pt x="20" y="8"/>
                  </a:cubicBezTo>
                  <a:cubicBezTo>
                    <a:pt x="20" y="8"/>
                    <a:pt x="20" y="8"/>
                    <a:pt x="20" y="8"/>
                  </a:cubicBezTo>
                  <a:cubicBezTo>
                    <a:pt x="20" y="4"/>
                    <a:pt x="16" y="0"/>
                    <a:pt x="12" y="0"/>
                  </a:cubicBezTo>
                  <a:cubicBezTo>
                    <a:pt x="8" y="0"/>
                    <a:pt x="8" y="0"/>
                    <a:pt x="8" y="0"/>
                  </a:cubicBezTo>
                  <a:cubicBezTo>
                    <a:pt x="4" y="0"/>
                    <a:pt x="0" y="4"/>
                    <a:pt x="0" y="8"/>
                  </a:cubicBezTo>
                  <a:cubicBezTo>
                    <a:pt x="0" y="8"/>
                    <a:pt x="0" y="8"/>
                    <a:pt x="0" y="8"/>
                  </a:cubicBezTo>
                </a:path>
              </a:pathLst>
            </a:custGeom>
            <a:grpFill/>
            <a:ln w="22225" cap="rnd">
              <a:solidFill>
                <a:srgbClr val="135868"/>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1" i="0" u="none" strike="noStrike" kern="1200" cap="none" spc="0" normalizeH="0" baseline="0" noProof="0">
                <a:ln>
                  <a:noFill/>
                </a:ln>
                <a:solidFill>
                  <a:prstClr val="black"/>
                </a:solidFill>
                <a:effectLst/>
                <a:uLnTx/>
                <a:uFillTx/>
                <a:latin typeface="Arial"/>
                <a:ea typeface="+mn-ea"/>
                <a:cs typeface="+mn-cs"/>
              </a:endParaRPr>
            </a:p>
          </p:txBody>
        </p:sp>
        <p:sp>
          <p:nvSpPr>
            <p:cNvPr id="34" name="Freeform 21">
              <a:extLst>
                <a:ext uri="{FF2B5EF4-FFF2-40B4-BE49-F238E27FC236}">
                  <a16:creationId xmlns:a16="http://schemas.microsoft.com/office/drawing/2014/main" id="{B89AC5A9-3DC1-484C-98DB-18FE75CF9FDD}"/>
                </a:ext>
              </a:extLst>
            </p:cNvPr>
            <p:cNvSpPr>
              <a:spLocks/>
            </p:cNvSpPr>
            <p:nvPr/>
          </p:nvSpPr>
          <p:spPr bwMode="auto">
            <a:xfrm>
              <a:off x="5448" y="2094"/>
              <a:ext cx="357" cy="311"/>
            </a:xfrm>
            <a:custGeom>
              <a:avLst/>
              <a:gdLst>
                <a:gd name="T0" fmla="*/ 88 w 92"/>
                <a:gd name="T1" fmla="*/ 80 h 80"/>
                <a:gd name="T2" fmla="*/ 4 w 92"/>
                <a:gd name="T3" fmla="*/ 80 h 80"/>
                <a:gd name="T4" fmla="*/ 0 w 92"/>
                <a:gd name="T5" fmla="*/ 76 h 80"/>
                <a:gd name="T6" fmla="*/ 0 w 92"/>
                <a:gd name="T7" fmla="*/ 4 h 80"/>
                <a:gd name="T8" fmla="*/ 4 w 92"/>
                <a:gd name="T9" fmla="*/ 0 h 80"/>
                <a:gd name="T10" fmla="*/ 88 w 92"/>
                <a:gd name="T11" fmla="*/ 0 h 80"/>
                <a:gd name="T12" fmla="*/ 92 w 92"/>
                <a:gd name="T13" fmla="*/ 4 h 80"/>
                <a:gd name="T14" fmla="*/ 92 w 92"/>
                <a:gd name="T15" fmla="*/ 76 h 80"/>
                <a:gd name="T16" fmla="*/ 88 w 92"/>
                <a:gd name="T17"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2" h="80">
                  <a:moveTo>
                    <a:pt x="88" y="80"/>
                  </a:moveTo>
                  <a:cubicBezTo>
                    <a:pt x="4" y="80"/>
                    <a:pt x="4" y="80"/>
                    <a:pt x="4" y="80"/>
                  </a:cubicBezTo>
                  <a:cubicBezTo>
                    <a:pt x="2" y="80"/>
                    <a:pt x="0" y="78"/>
                    <a:pt x="0" y="76"/>
                  </a:cubicBezTo>
                  <a:cubicBezTo>
                    <a:pt x="0" y="4"/>
                    <a:pt x="0" y="4"/>
                    <a:pt x="0" y="4"/>
                  </a:cubicBezTo>
                  <a:cubicBezTo>
                    <a:pt x="0" y="2"/>
                    <a:pt x="2" y="0"/>
                    <a:pt x="4" y="0"/>
                  </a:cubicBezTo>
                  <a:cubicBezTo>
                    <a:pt x="88" y="0"/>
                    <a:pt x="88" y="0"/>
                    <a:pt x="88" y="0"/>
                  </a:cubicBezTo>
                  <a:cubicBezTo>
                    <a:pt x="90" y="0"/>
                    <a:pt x="92" y="2"/>
                    <a:pt x="92" y="4"/>
                  </a:cubicBezTo>
                  <a:cubicBezTo>
                    <a:pt x="92" y="76"/>
                    <a:pt x="92" y="76"/>
                    <a:pt x="92" y="76"/>
                  </a:cubicBezTo>
                  <a:cubicBezTo>
                    <a:pt x="92" y="78"/>
                    <a:pt x="90" y="80"/>
                    <a:pt x="88" y="80"/>
                  </a:cubicBezTo>
                  <a:close/>
                </a:path>
              </a:pathLst>
            </a:custGeom>
            <a:grpFill/>
            <a:ln w="22225" cap="rnd">
              <a:solidFill>
                <a:srgbClr val="135868"/>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1" i="0" u="none" strike="noStrike" kern="1200" cap="none" spc="0" normalizeH="0" baseline="0" noProof="0">
                <a:ln>
                  <a:noFill/>
                </a:ln>
                <a:solidFill>
                  <a:prstClr val="black"/>
                </a:solidFill>
                <a:effectLst/>
                <a:uLnTx/>
                <a:uFillTx/>
                <a:latin typeface="Arial"/>
                <a:ea typeface="+mn-ea"/>
                <a:cs typeface="+mn-cs"/>
              </a:endParaRPr>
            </a:p>
          </p:txBody>
        </p:sp>
        <p:sp>
          <p:nvSpPr>
            <p:cNvPr id="35" name="Line 22">
              <a:extLst>
                <a:ext uri="{FF2B5EF4-FFF2-40B4-BE49-F238E27FC236}">
                  <a16:creationId xmlns:a16="http://schemas.microsoft.com/office/drawing/2014/main" id="{254F7517-1267-42CF-AF9D-78470FE65B96}"/>
                </a:ext>
              </a:extLst>
            </p:cNvPr>
            <p:cNvSpPr>
              <a:spLocks noChangeShapeType="1"/>
            </p:cNvSpPr>
            <p:nvPr/>
          </p:nvSpPr>
          <p:spPr bwMode="auto">
            <a:xfrm>
              <a:off x="5448" y="2172"/>
              <a:ext cx="357" cy="0"/>
            </a:xfrm>
            <a:prstGeom prst="line">
              <a:avLst/>
            </a:prstGeom>
            <a:grpFill/>
            <a:ln w="22225" cap="rnd">
              <a:solidFill>
                <a:srgbClr val="135868"/>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1" i="0" u="none" strike="noStrike" kern="1200" cap="none" spc="0" normalizeH="0" baseline="0" noProof="0">
                <a:ln>
                  <a:noFill/>
                </a:ln>
                <a:solidFill>
                  <a:prstClr val="black"/>
                </a:solidFill>
                <a:effectLst/>
                <a:uLnTx/>
                <a:uFillTx/>
                <a:latin typeface="Arial"/>
                <a:ea typeface="+mn-ea"/>
                <a:cs typeface="+mn-cs"/>
              </a:endParaRPr>
            </a:p>
          </p:txBody>
        </p:sp>
        <p:sp>
          <p:nvSpPr>
            <p:cNvPr id="36" name="Line 23">
              <a:extLst>
                <a:ext uri="{FF2B5EF4-FFF2-40B4-BE49-F238E27FC236}">
                  <a16:creationId xmlns:a16="http://schemas.microsoft.com/office/drawing/2014/main" id="{F1158884-F791-4F55-8935-2A7C01FB5D01}"/>
                </a:ext>
              </a:extLst>
            </p:cNvPr>
            <p:cNvSpPr>
              <a:spLocks noChangeShapeType="1"/>
            </p:cNvSpPr>
            <p:nvPr/>
          </p:nvSpPr>
          <p:spPr bwMode="auto">
            <a:xfrm>
              <a:off x="5743" y="2047"/>
              <a:ext cx="0" cy="78"/>
            </a:xfrm>
            <a:prstGeom prst="line">
              <a:avLst/>
            </a:prstGeom>
            <a:grpFill/>
            <a:ln w="22225" cap="rnd">
              <a:solidFill>
                <a:srgbClr val="135868"/>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1" i="0" u="none" strike="noStrike" kern="1200" cap="none" spc="0" normalizeH="0" baseline="0" noProof="0">
                <a:ln>
                  <a:noFill/>
                </a:ln>
                <a:solidFill>
                  <a:prstClr val="black"/>
                </a:solidFill>
                <a:effectLst/>
                <a:uLnTx/>
                <a:uFillTx/>
                <a:latin typeface="Arial"/>
                <a:ea typeface="+mn-ea"/>
                <a:cs typeface="+mn-cs"/>
              </a:endParaRPr>
            </a:p>
          </p:txBody>
        </p:sp>
        <p:sp>
          <p:nvSpPr>
            <p:cNvPr id="37" name="Line 24">
              <a:extLst>
                <a:ext uri="{FF2B5EF4-FFF2-40B4-BE49-F238E27FC236}">
                  <a16:creationId xmlns:a16="http://schemas.microsoft.com/office/drawing/2014/main" id="{D24D29C8-6C59-4FF1-8DD0-5E5FFB8C68A7}"/>
                </a:ext>
              </a:extLst>
            </p:cNvPr>
            <p:cNvSpPr>
              <a:spLocks noChangeShapeType="1"/>
            </p:cNvSpPr>
            <p:nvPr/>
          </p:nvSpPr>
          <p:spPr bwMode="auto">
            <a:xfrm>
              <a:off x="5510" y="2047"/>
              <a:ext cx="0" cy="78"/>
            </a:xfrm>
            <a:prstGeom prst="line">
              <a:avLst/>
            </a:prstGeom>
            <a:grpFill/>
            <a:ln w="22225" cap="rnd">
              <a:solidFill>
                <a:srgbClr val="135868"/>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1" i="0" u="none" strike="noStrike" kern="1200" cap="none" spc="0" normalizeH="0" baseline="0" noProof="0">
                <a:ln>
                  <a:noFill/>
                </a:ln>
                <a:solidFill>
                  <a:prstClr val="black"/>
                </a:solidFill>
                <a:effectLst/>
                <a:uLnTx/>
                <a:uFillTx/>
                <a:latin typeface="Arial"/>
                <a:ea typeface="+mn-ea"/>
                <a:cs typeface="+mn-cs"/>
              </a:endParaRPr>
            </a:p>
          </p:txBody>
        </p:sp>
        <p:sp>
          <p:nvSpPr>
            <p:cNvPr id="38" name="Freeform 25">
              <a:extLst>
                <a:ext uri="{FF2B5EF4-FFF2-40B4-BE49-F238E27FC236}">
                  <a16:creationId xmlns:a16="http://schemas.microsoft.com/office/drawing/2014/main" id="{22AC0945-A085-44A1-9E51-D68B50E4BC57}"/>
                </a:ext>
              </a:extLst>
            </p:cNvPr>
            <p:cNvSpPr>
              <a:spLocks/>
            </p:cNvSpPr>
            <p:nvPr/>
          </p:nvSpPr>
          <p:spPr bwMode="auto">
            <a:xfrm>
              <a:off x="5665" y="2218"/>
              <a:ext cx="31" cy="125"/>
            </a:xfrm>
            <a:custGeom>
              <a:avLst/>
              <a:gdLst>
                <a:gd name="T0" fmla="*/ 31 w 31"/>
                <a:gd name="T1" fmla="*/ 125 h 125"/>
                <a:gd name="T2" fmla="*/ 31 w 31"/>
                <a:gd name="T3" fmla="*/ 0 h 125"/>
                <a:gd name="T4" fmla="*/ 0 w 31"/>
                <a:gd name="T5" fmla="*/ 31 h 125"/>
              </a:gdLst>
              <a:ahLst/>
              <a:cxnLst>
                <a:cxn ang="0">
                  <a:pos x="T0" y="T1"/>
                </a:cxn>
                <a:cxn ang="0">
                  <a:pos x="T2" y="T3"/>
                </a:cxn>
                <a:cxn ang="0">
                  <a:pos x="T4" y="T5"/>
                </a:cxn>
              </a:cxnLst>
              <a:rect l="0" t="0" r="r" b="b"/>
              <a:pathLst>
                <a:path w="31" h="125">
                  <a:moveTo>
                    <a:pt x="31" y="125"/>
                  </a:moveTo>
                  <a:lnTo>
                    <a:pt x="31" y="0"/>
                  </a:lnTo>
                  <a:lnTo>
                    <a:pt x="0" y="31"/>
                  </a:lnTo>
                </a:path>
              </a:pathLst>
            </a:custGeom>
            <a:grpFill/>
            <a:ln w="22225" cap="rnd">
              <a:solidFill>
                <a:srgbClr val="135868"/>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1" i="0" u="none" strike="noStrike" kern="1200" cap="none" spc="0" normalizeH="0" baseline="0" noProof="0">
                <a:ln>
                  <a:noFill/>
                </a:ln>
                <a:solidFill>
                  <a:prstClr val="black"/>
                </a:solidFill>
                <a:effectLst/>
                <a:uLnTx/>
                <a:uFillTx/>
                <a:latin typeface="Arial"/>
                <a:ea typeface="+mn-ea"/>
                <a:cs typeface="+mn-cs"/>
              </a:endParaRPr>
            </a:p>
          </p:txBody>
        </p:sp>
      </p:grpSp>
      <p:sp>
        <p:nvSpPr>
          <p:cNvPr id="39" name="TextovéPole 38">
            <a:extLst>
              <a:ext uri="{FF2B5EF4-FFF2-40B4-BE49-F238E27FC236}">
                <a16:creationId xmlns:a16="http://schemas.microsoft.com/office/drawing/2014/main" id="{FDE1EE4A-0D3E-48B0-AE91-153E21D4FED8}"/>
              </a:ext>
            </a:extLst>
          </p:cNvPr>
          <p:cNvSpPr txBox="1"/>
          <p:nvPr/>
        </p:nvSpPr>
        <p:spPr>
          <a:xfrm>
            <a:off x="7274181" y="4917354"/>
            <a:ext cx="1702517"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2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TERMÍN SBĚRU DAT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Říjen 2023</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cxnSp>
        <p:nvCxnSpPr>
          <p:cNvPr id="52" name="Connecteur droit 34">
            <a:extLst>
              <a:ext uri="{FF2B5EF4-FFF2-40B4-BE49-F238E27FC236}">
                <a16:creationId xmlns:a16="http://schemas.microsoft.com/office/drawing/2014/main" id="{C202918E-0650-4028-B9A2-DEA75D081D9B}"/>
              </a:ext>
            </a:extLst>
          </p:cNvPr>
          <p:cNvCxnSpPr>
            <a:cxnSpLocks/>
          </p:cNvCxnSpPr>
          <p:nvPr/>
        </p:nvCxnSpPr>
        <p:spPr>
          <a:xfrm>
            <a:off x="7329887" y="2536732"/>
            <a:ext cx="1440000" cy="0"/>
          </a:xfrm>
          <a:prstGeom prst="line">
            <a:avLst/>
          </a:prstGeom>
          <a:ln w="25400" cap="rnd">
            <a:solidFill>
              <a:srgbClr val="135868"/>
            </a:solidFill>
            <a:round/>
          </a:ln>
        </p:spPr>
        <p:style>
          <a:lnRef idx="1">
            <a:schemeClr val="accent1"/>
          </a:lnRef>
          <a:fillRef idx="0">
            <a:schemeClr val="accent1"/>
          </a:fillRef>
          <a:effectRef idx="0">
            <a:schemeClr val="accent1"/>
          </a:effectRef>
          <a:fontRef idx="minor">
            <a:schemeClr val="tx1"/>
          </a:fontRef>
        </p:style>
      </p:cxnSp>
      <p:cxnSp>
        <p:nvCxnSpPr>
          <p:cNvPr id="53" name="Connecteur droit 34">
            <a:extLst>
              <a:ext uri="{FF2B5EF4-FFF2-40B4-BE49-F238E27FC236}">
                <a16:creationId xmlns:a16="http://schemas.microsoft.com/office/drawing/2014/main" id="{1FE7D485-733E-4511-832C-D3231D790E68}"/>
              </a:ext>
            </a:extLst>
          </p:cNvPr>
          <p:cNvCxnSpPr>
            <a:cxnSpLocks/>
          </p:cNvCxnSpPr>
          <p:nvPr/>
        </p:nvCxnSpPr>
        <p:spPr>
          <a:xfrm>
            <a:off x="9704560" y="2532382"/>
            <a:ext cx="1440000" cy="0"/>
          </a:xfrm>
          <a:prstGeom prst="line">
            <a:avLst/>
          </a:prstGeom>
          <a:ln w="25400" cap="rnd">
            <a:solidFill>
              <a:srgbClr val="135868"/>
            </a:solidFill>
            <a:round/>
          </a:ln>
        </p:spPr>
        <p:style>
          <a:lnRef idx="1">
            <a:schemeClr val="accent1"/>
          </a:lnRef>
          <a:fillRef idx="0">
            <a:schemeClr val="accent1"/>
          </a:fillRef>
          <a:effectRef idx="0">
            <a:schemeClr val="accent1"/>
          </a:effectRef>
          <a:fontRef idx="minor">
            <a:schemeClr val="tx1"/>
          </a:fontRef>
        </p:style>
      </p:cxnSp>
      <p:cxnSp>
        <p:nvCxnSpPr>
          <p:cNvPr id="54" name="Connecteur droit 34">
            <a:extLst>
              <a:ext uri="{FF2B5EF4-FFF2-40B4-BE49-F238E27FC236}">
                <a16:creationId xmlns:a16="http://schemas.microsoft.com/office/drawing/2014/main" id="{FE166649-6628-4AFD-82BB-F81849630343}"/>
              </a:ext>
            </a:extLst>
          </p:cNvPr>
          <p:cNvCxnSpPr>
            <a:cxnSpLocks/>
          </p:cNvCxnSpPr>
          <p:nvPr/>
        </p:nvCxnSpPr>
        <p:spPr>
          <a:xfrm>
            <a:off x="4963270" y="4857427"/>
            <a:ext cx="1440000" cy="0"/>
          </a:xfrm>
          <a:prstGeom prst="line">
            <a:avLst/>
          </a:prstGeom>
          <a:ln w="25400" cap="rnd">
            <a:solidFill>
              <a:srgbClr val="135868"/>
            </a:solidFill>
            <a:round/>
          </a:ln>
        </p:spPr>
        <p:style>
          <a:lnRef idx="1">
            <a:schemeClr val="accent1"/>
          </a:lnRef>
          <a:fillRef idx="0">
            <a:schemeClr val="accent1"/>
          </a:fillRef>
          <a:effectRef idx="0">
            <a:schemeClr val="accent1"/>
          </a:effectRef>
          <a:fontRef idx="minor">
            <a:schemeClr val="tx1"/>
          </a:fontRef>
        </p:style>
      </p:cxnSp>
      <p:cxnSp>
        <p:nvCxnSpPr>
          <p:cNvPr id="55" name="Connecteur droit 34">
            <a:extLst>
              <a:ext uri="{FF2B5EF4-FFF2-40B4-BE49-F238E27FC236}">
                <a16:creationId xmlns:a16="http://schemas.microsoft.com/office/drawing/2014/main" id="{40937D5C-14C7-40B2-ADBA-55251905480F}"/>
              </a:ext>
            </a:extLst>
          </p:cNvPr>
          <p:cNvCxnSpPr>
            <a:cxnSpLocks/>
          </p:cNvCxnSpPr>
          <p:nvPr/>
        </p:nvCxnSpPr>
        <p:spPr>
          <a:xfrm>
            <a:off x="7365082" y="4850638"/>
            <a:ext cx="1440000" cy="0"/>
          </a:xfrm>
          <a:prstGeom prst="line">
            <a:avLst/>
          </a:prstGeom>
          <a:ln w="25400" cap="rnd">
            <a:solidFill>
              <a:srgbClr val="135868"/>
            </a:solidFill>
            <a:round/>
          </a:ln>
        </p:spPr>
        <p:style>
          <a:lnRef idx="1">
            <a:schemeClr val="accent1"/>
          </a:lnRef>
          <a:fillRef idx="0">
            <a:schemeClr val="accent1"/>
          </a:fillRef>
          <a:effectRef idx="0">
            <a:schemeClr val="accent1"/>
          </a:effectRef>
          <a:fontRef idx="minor">
            <a:schemeClr val="tx1"/>
          </a:fontRef>
        </p:style>
      </p:cxnSp>
      <p:sp>
        <p:nvSpPr>
          <p:cNvPr id="58" name="Obdélník 57">
            <a:extLst>
              <a:ext uri="{FF2B5EF4-FFF2-40B4-BE49-F238E27FC236}">
                <a16:creationId xmlns:a16="http://schemas.microsoft.com/office/drawing/2014/main" id="{8F8D39AF-3790-4915-A603-2A37EC550350}"/>
              </a:ext>
            </a:extLst>
          </p:cNvPr>
          <p:cNvSpPr/>
          <p:nvPr/>
        </p:nvSpPr>
        <p:spPr>
          <a:xfrm>
            <a:off x="376477" y="2665386"/>
            <a:ext cx="4214515" cy="2317874"/>
          </a:xfrm>
          <a:prstGeom prst="rect">
            <a:avLst/>
          </a:prstGeom>
          <a:solidFill>
            <a:srgbClr val="135868">
              <a:alpha val="6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9" name="TextovéPole 58">
            <a:extLst>
              <a:ext uri="{FF2B5EF4-FFF2-40B4-BE49-F238E27FC236}">
                <a16:creationId xmlns:a16="http://schemas.microsoft.com/office/drawing/2014/main" id="{9F1C64BF-9321-4478-A82F-B229B81AD4A2}"/>
              </a:ext>
            </a:extLst>
          </p:cNvPr>
          <p:cNvSpPr txBox="1"/>
          <p:nvPr/>
        </p:nvSpPr>
        <p:spPr>
          <a:xfrm>
            <a:off x="522871" y="2974110"/>
            <a:ext cx="3870991"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600" b="0"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Česká bankovní asociace dlouhodobě sleduje chování Čechů.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600" b="0"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Ve spolupráci s výzkumnou agenturou Ipsos se tentokrát zaměřila na problematiku kyberbezpečnosti. </a:t>
            </a:r>
            <a:endParaRPr kumimoji="0" lang="en-GB" sz="1600" b="0"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sp>
        <p:nvSpPr>
          <p:cNvPr id="50" name="TextovéPole 49">
            <a:extLst>
              <a:ext uri="{FF2B5EF4-FFF2-40B4-BE49-F238E27FC236}">
                <a16:creationId xmlns:a16="http://schemas.microsoft.com/office/drawing/2014/main" id="{090682ED-EF2B-4F16-AA1C-430D6DA09B9D}"/>
              </a:ext>
            </a:extLst>
          </p:cNvPr>
          <p:cNvSpPr txBox="1"/>
          <p:nvPr/>
        </p:nvSpPr>
        <p:spPr>
          <a:xfrm>
            <a:off x="9662591" y="4917353"/>
            <a:ext cx="2190023" cy="1369606"/>
          </a:xfrm>
          <a:prstGeom prst="rect">
            <a:avLst/>
          </a:prstGeom>
          <a:noFill/>
        </p:spPr>
        <p:txBody>
          <a:bodyPr wrap="none" rtlCol="0">
            <a:spAutoFit/>
          </a:bodyPr>
          <a:lstStyle/>
          <a:p>
            <a:r>
              <a:rPr lang="cs-CZ" sz="1200" b="1" dirty="0">
                <a:latin typeface="Arial" panose="020B0604020202020204" pitchFamily="34" charset="0"/>
                <a:cs typeface="Arial" panose="020B0604020202020204" pitchFamily="34" charset="0"/>
              </a:rPr>
              <a:t>KONTAKTY</a:t>
            </a:r>
          </a:p>
          <a:p>
            <a:pPr marL="0" marR="0" lvl="0" indent="0" algn="l" defTabSz="1219170" rtl="0" eaLnBrk="1" fontAlgn="base" latinLnBrk="0" hangingPunct="1">
              <a:lnSpc>
                <a:spcPct val="100000"/>
              </a:lnSpc>
              <a:spcBef>
                <a:spcPct val="0"/>
              </a:spcBef>
              <a:spcAft>
                <a:spcPct val="0"/>
              </a:spcAft>
              <a:buClrTx/>
              <a:buSzTx/>
              <a:buFontTx/>
              <a:buNone/>
              <a:tabLst/>
              <a:defRPr/>
            </a:pPr>
            <a:r>
              <a:rPr kumimoji="0" lang="cs-CZ" sz="12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Michal Kormaňák</a:t>
            </a:r>
          </a:p>
          <a:p>
            <a:pPr marL="0" marR="0" lvl="0" indent="0" algn="l" defTabSz="1219170" rtl="0" eaLnBrk="1" fontAlgn="base" latinLnBrk="0" hangingPunct="1">
              <a:lnSpc>
                <a:spcPct val="100000"/>
              </a:lnSpc>
              <a:spcBef>
                <a:spcPct val="0"/>
              </a:spcBef>
              <a:spcAft>
                <a:spcPct val="0"/>
              </a:spcAft>
              <a:buClrTx/>
              <a:buSzTx/>
              <a:buFontTx/>
              <a:buNone/>
              <a:tabLst/>
              <a:defRPr/>
            </a:pPr>
            <a:r>
              <a:rPr kumimoji="0" lang="en-US" sz="12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Account Director </a:t>
            </a:r>
            <a:endParaRPr kumimoji="0" lang="cs-CZ" sz="12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1219170" rtl="0" eaLnBrk="1" fontAlgn="base" latinLnBrk="0" hangingPunct="1">
              <a:lnSpc>
                <a:spcPct val="100000"/>
              </a:lnSpc>
              <a:spcBef>
                <a:spcPct val="0"/>
              </a:spcBef>
              <a:spcAft>
                <a:spcPct val="0"/>
              </a:spcAft>
              <a:buClrTx/>
              <a:buSzTx/>
              <a:buFontTx/>
              <a:buNone/>
              <a:tabLst/>
              <a:defRPr/>
            </a:pPr>
            <a:r>
              <a:rPr kumimoji="0" lang="en-US" sz="12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Ipsos Public Affairs</a:t>
            </a:r>
            <a:endParaRPr kumimoji="0" lang="cs-CZ" sz="12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1219170" rtl="0" eaLnBrk="1" fontAlgn="auto" latinLnBrk="0" hangingPunct="1">
              <a:lnSpc>
                <a:spcPct val="100000"/>
              </a:lnSpc>
              <a:spcBef>
                <a:spcPts val="0"/>
              </a:spcBef>
              <a:spcAft>
                <a:spcPts val="0"/>
              </a:spcAft>
              <a:buClrTx/>
              <a:buSzTx/>
              <a:buFontTx/>
              <a:buNone/>
              <a:tabLst/>
              <a:defRPr/>
            </a:pPr>
            <a:r>
              <a:rPr kumimoji="0" lang="cs-CZ"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michal.kormanak@ipsos.com</a:t>
            </a:r>
          </a:p>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cs-CZ"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endParaRPr lang="en-GB" sz="1200" b="1" dirty="0">
              <a:latin typeface="Arial" panose="020B0604020202020204" pitchFamily="34" charset="0"/>
              <a:cs typeface="Arial" panose="020B0604020202020204" pitchFamily="34" charset="0"/>
            </a:endParaRPr>
          </a:p>
        </p:txBody>
      </p:sp>
      <p:grpSp>
        <p:nvGrpSpPr>
          <p:cNvPr id="51" name="Group 1264">
            <a:extLst>
              <a:ext uri="{FF2B5EF4-FFF2-40B4-BE49-F238E27FC236}">
                <a16:creationId xmlns:a16="http://schemas.microsoft.com/office/drawing/2014/main" id="{5E72953D-86D8-4D99-9A46-DDEAF5DF26B6}"/>
              </a:ext>
            </a:extLst>
          </p:cNvPr>
          <p:cNvGrpSpPr>
            <a:grpSpLocks noChangeAspect="1"/>
          </p:cNvGrpSpPr>
          <p:nvPr/>
        </p:nvGrpSpPr>
        <p:grpSpPr>
          <a:xfrm>
            <a:off x="9751658" y="4194791"/>
            <a:ext cx="603622" cy="551758"/>
            <a:chOff x="6459533" y="4251326"/>
            <a:chExt cx="665163" cy="608013"/>
          </a:xfrm>
          <a:solidFill>
            <a:srgbClr val="135868"/>
          </a:solidFill>
        </p:grpSpPr>
        <p:sp>
          <p:nvSpPr>
            <p:cNvPr id="56" name="Freeform 11">
              <a:extLst>
                <a:ext uri="{FF2B5EF4-FFF2-40B4-BE49-F238E27FC236}">
                  <a16:creationId xmlns:a16="http://schemas.microsoft.com/office/drawing/2014/main" id="{253B3D6C-D1E0-47C1-852F-6C44FFFEF19A}"/>
                </a:ext>
              </a:extLst>
            </p:cNvPr>
            <p:cNvSpPr>
              <a:spLocks/>
            </p:cNvSpPr>
            <p:nvPr/>
          </p:nvSpPr>
          <p:spPr bwMode="auto">
            <a:xfrm>
              <a:off x="6583363" y="4508501"/>
              <a:ext cx="84138" cy="107950"/>
            </a:xfrm>
            <a:custGeom>
              <a:avLst/>
              <a:gdLst/>
              <a:ahLst/>
              <a:cxnLst>
                <a:cxn ang="0">
                  <a:pos x="16" y="0"/>
                </a:cxn>
                <a:cxn ang="0">
                  <a:pos x="32" y="15"/>
                </a:cxn>
                <a:cxn ang="0">
                  <a:pos x="16" y="41"/>
                </a:cxn>
                <a:cxn ang="0">
                  <a:pos x="0" y="15"/>
                </a:cxn>
                <a:cxn ang="0">
                  <a:pos x="16" y="0"/>
                </a:cxn>
              </a:cxnLst>
              <a:rect l="0" t="0" r="r" b="b"/>
              <a:pathLst>
                <a:path w="32" h="41">
                  <a:moveTo>
                    <a:pt x="16" y="0"/>
                  </a:moveTo>
                  <a:cubicBezTo>
                    <a:pt x="25" y="0"/>
                    <a:pt x="32" y="7"/>
                    <a:pt x="32" y="15"/>
                  </a:cubicBezTo>
                  <a:cubicBezTo>
                    <a:pt x="32" y="23"/>
                    <a:pt x="26" y="41"/>
                    <a:pt x="16" y="41"/>
                  </a:cubicBezTo>
                  <a:cubicBezTo>
                    <a:pt x="6" y="41"/>
                    <a:pt x="0" y="23"/>
                    <a:pt x="0" y="15"/>
                  </a:cubicBezTo>
                  <a:cubicBezTo>
                    <a:pt x="0" y="7"/>
                    <a:pt x="7" y="0"/>
                    <a:pt x="16"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124" rtl="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a:ln>
                  <a:noFill/>
                </a:ln>
                <a:solidFill>
                  <a:srgbClr val="EB8C35"/>
                </a:solidFill>
                <a:effectLst/>
                <a:uLnTx/>
                <a:uFillTx/>
                <a:latin typeface="Arial"/>
                <a:ea typeface="+mn-ea"/>
                <a:cs typeface="+mn-cs"/>
              </a:endParaRPr>
            </a:p>
          </p:txBody>
        </p:sp>
        <p:sp>
          <p:nvSpPr>
            <p:cNvPr id="60" name="Freeform 12">
              <a:extLst>
                <a:ext uri="{FF2B5EF4-FFF2-40B4-BE49-F238E27FC236}">
                  <a16:creationId xmlns:a16="http://schemas.microsoft.com/office/drawing/2014/main" id="{9868393F-76B7-475B-9C5F-49819BDDEC8C}"/>
                </a:ext>
              </a:extLst>
            </p:cNvPr>
            <p:cNvSpPr>
              <a:spLocks/>
            </p:cNvSpPr>
            <p:nvPr/>
          </p:nvSpPr>
          <p:spPr bwMode="auto">
            <a:xfrm>
              <a:off x="6537322" y="4630738"/>
              <a:ext cx="176213" cy="127001"/>
            </a:xfrm>
            <a:custGeom>
              <a:avLst/>
              <a:gdLst/>
              <a:ahLst/>
              <a:cxnLst>
                <a:cxn ang="0">
                  <a:pos x="66" y="48"/>
                </a:cxn>
                <a:cxn ang="0">
                  <a:pos x="33" y="48"/>
                </a:cxn>
                <a:cxn ang="0">
                  <a:pos x="0" y="48"/>
                </a:cxn>
                <a:cxn ang="0">
                  <a:pos x="6" y="13"/>
                </a:cxn>
                <a:cxn ang="0">
                  <a:pos x="24" y="0"/>
                </a:cxn>
                <a:cxn ang="0">
                  <a:pos x="29" y="15"/>
                </a:cxn>
                <a:cxn ang="0">
                  <a:pos x="30" y="5"/>
                </a:cxn>
                <a:cxn ang="0">
                  <a:pos x="33" y="2"/>
                </a:cxn>
                <a:cxn ang="0">
                  <a:pos x="36" y="5"/>
                </a:cxn>
                <a:cxn ang="0">
                  <a:pos x="36" y="14"/>
                </a:cxn>
                <a:cxn ang="0">
                  <a:pos x="41" y="0"/>
                </a:cxn>
                <a:cxn ang="0">
                  <a:pos x="60" y="13"/>
                </a:cxn>
                <a:cxn ang="0">
                  <a:pos x="66" y="48"/>
                </a:cxn>
              </a:cxnLst>
              <a:rect l="0" t="0" r="r" b="b"/>
              <a:pathLst>
                <a:path w="66" h="48">
                  <a:moveTo>
                    <a:pt x="66" y="48"/>
                  </a:moveTo>
                  <a:cubicBezTo>
                    <a:pt x="33" y="48"/>
                    <a:pt x="33" y="48"/>
                    <a:pt x="33" y="48"/>
                  </a:cubicBezTo>
                  <a:cubicBezTo>
                    <a:pt x="0" y="48"/>
                    <a:pt x="0" y="48"/>
                    <a:pt x="0" y="48"/>
                  </a:cubicBezTo>
                  <a:cubicBezTo>
                    <a:pt x="0" y="34"/>
                    <a:pt x="1" y="21"/>
                    <a:pt x="6" y="13"/>
                  </a:cubicBezTo>
                  <a:cubicBezTo>
                    <a:pt x="11" y="5"/>
                    <a:pt x="17" y="2"/>
                    <a:pt x="24" y="0"/>
                  </a:cubicBezTo>
                  <a:cubicBezTo>
                    <a:pt x="25" y="8"/>
                    <a:pt x="27" y="12"/>
                    <a:pt x="29" y="15"/>
                  </a:cubicBezTo>
                  <a:cubicBezTo>
                    <a:pt x="30" y="5"/>
                    <a:pt x="30" y="5"/>
                    <a:pt x="30" y="5"/>
                  </a:cubicBezTo>
                  <a:cubicBezTo>
                    <a:pt x="33" y="2"/>
                    <a:pt x="33" y="2"/>
                    <a:pt x="33" y="2"/>
                  </a:cubicBezTo>
                  <a:cubicBezTo>
                    <a:pt x="36" y="5"/>
                    <a:pt x="36" y="5"/>
                    <a:pt x="36" y="5"/>
                  </a:cubicBezTo>
                  <a:cubicBezTo>
                    <a:pt x="36" y="14"/>
                    <a:pt x="36" y="14"/>
                    <a:pt x="36" y="14"/>
                  </a:cubicBezTo>
                  <a:cubicBezTo>
                    <a:pt x="38" y="12"/>
                    <a:pt x="40" y="7"/>
                    <a:pt x="41" y="0"/>
                  </a:cubicBezTo>
                  <a:cubicBezTo>
                    <a:pt x="48" y="2"/>
                    <a:pt x="55" y="5"/>
                    <a:pt x="60" y="13"/>
                  </a:cubicBezTo>
                  <a:cubicBezTo>
                    <a:pt x="65" y="21"/>
                    <a:pt x="66" y="34"/>
                    <a:pt x="66" y="4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124" rtl="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a:ln>
                  <a:noFill/>
                </a:ln>
                <a:solidFill>
                  <a:srgbClr val="EB8C35"/>
                </a:solidFill>
                <a:effectLst/>
                <a:uLnTx/>
                <a:uFillTx/>
                <a:latin typeface="Arial"/>
                <a:ea typeface="+mn-ea"/>
                <a:cs typeface="+mn-cs"/>
              </a:endParaRPr>
            </a:p>
          </p:txBody>
        </p:sp>
        <p:sp>
          <p:nvSpPr>
            <p:cNvPr id="61" name="Freeform 13">
              <a:extLst>
                <a:ext uri="{FF2B5EF4-FFF2-40B4-BE49-F238E27FC236}">
                  <a16:creationId xmlns:a16="http://schemas.microsoft.com/office/drawing/2014/main" id="{5FDD07AB-7BF1-4849-9C2A-28885C86C2C7}"/>
                </a:ext>
              </a:extLst>
            </p:cNvPr>
            <p:cNvSpPr>
              <a:spLocks noEditPoints="1"/>
            </p:cNvSpPr>
            <p:nvPr/>
          </p:nvSpPr>
          <p:spPr bwMode="auto">
            <a:xfrm>
              <a:off x="6769091" y="4508500"/>
              <a:ext cx="280988" cy="268288"/>
            </a:xfrm>
            <a:custGeom>
              <a:avLst/>
              <a:gdLst/>
              <a:ahLst/>
              <a:cxnLst>
                <a:cxn ang="0">
                  <a:pos x="0" y="94"/>
                </a:cxn>
                <a:cxn ang="0">
                  <a:pos x="0" y="82"/>
                </a:cxn>
                <a:cxn ang="0">
                  <a:pos x="42" y="82"/>
                </a:cxn>
                <a:cxn ang="0">
                  <a:pos x="48" y="88"/>
                </a:cxn>
                <a:cxn ang="0">
                  <a:pos x="42" y="94"/>
                </a:cxn>
                <a:cxn ang="0">
                  <a:pos x="0" y="94"/>
                </a:cxn>
                <a:cxn ang="0">
                  <a:pos x="0" y="12"/>
                </a:cxn>
                <a:cxn ang="0">
                  <a:pos x="0" y="0"/>
                </a:cxn>
                <a:cxn ang="0">
                  <a:pos x="105" y="0"/>
                </a:cxn>
                <a:cxn ang="0">
                  <a:pos x="105" y="12"/>
                </a:cxn>
                <a:cxn ang="0">
                  <a:pos x="0" y="12"/>
                </a:cxn>
                <a:cxn ang="0">
                  <a:pos x="0" y="39"/>
                </a:cxn>
                <a:cxn ang="0">
                  <a:pos x="0" y="27"/>
                </a:cxn>
                <a:cxn ang="0">
                  <a:pos x="105" y="27"/>
                </a:cxn>
                <a:cxn ang="0">
                  <a:pos x="105" y="39"/>
                </a:cxn>
                <a:cxn ang="0">
                  <a:pos x="0" y="39"/>
                </a:cxn>
                <a:cxn ang="0">
                  <a:pos x="0" y="67"/>
                </a:cxn>
                <a:cxn ang="0">
                  <a:pos x="0" y="54"/>
                </a:cxn>
                <a:cxn ang="0">
                  <a:pos x="105" y="54"/>
                </a:cxn>
                <a:cxn ang="0">
                  <a:pos x="105" y="67"/>
                </a:cxn>
                <a:cxn ang="0">
                  <a:pos x="0" y="67"/>
                </a:cxn>
                <a:cxn ang="0">
                  <a:pos x="92" y="75"/>
                </a:cxn>
                <a:cxn ang="0">
                  <a:pos x="105" y="88"/>
                </a:cxn>
                <a:cxn ang="0">
                  <a:pos x="92" y="101"/>
                </a:cxn>
                <a:cxn ang="0">
                  <a:pos x="79" y="88"/>
                </a:cxn>
                <a:cxn ang="0">
                  <a:pos x="92" y="75"/>
                </a:cxn>
              </a:cxnLst>
              <a:rect l="0" t="0" r="r" b="b"/>
              <a:pathLst>
                <a:path w="105" h="101">
                  <a:moveTo>
                    <a:pt x="0" y="94"/>
                  </a:moveTo>
                  <a:cubicBezTo>
                    <a:pt x="0" y="82"/>
                    <a:pt x="0" y="82"/>
                    <a:pt x="0" y="82"/>
                  </a:cubicBezTo>
                  <a:cubicBezTo>
                    <a:pt x="42" y="82"/>
                    <a:pt x="42" y="82"/>
                    <a:pt x="42" y="82"/>
                  </a:cubicBezTo>
                  <a:cubicBezTo>
                    <a:pt x="48" y="88"/>
                    <a:pt x="48" y="88"/>
                    <a:pt x="48" y="88"/>
                  </a:cubicBezTo>
                  <a:cubicBezTo>
                    <a:pt x="42" y="94"/>
                    <a:pt x="42" y="94"/>
                    <a:pt x="42" y="94"/>
                  </a:cubicBezTo>
                  <a:cubicBezTo>
                    <a:pt x="0" y="94"/>
                    <a:pt x="0" y="94"/>
                    <a:pt x="0" y="94"/>
                  </a:cubicBezTo>
                  <a:close/>
                  <a:moveTo>
                    <a:pt x="0" y="12"/>
                  </a:moveTo>
                  <a:cubicBezTo>
                    <a:pt x="0" y="0"/>
                    <a:pt x="0" y="0"/>
                    <a:pt x="0" y="0"/>
                  </a:cubicBezTo>
                  <a:cubicBezTo>
                    <a:pt x="105" y="0"/>
                    <a:pt x="105" y="0"/>
                    <a:pt x="105" y="0"/>
                  </a:cubicBezTo>
                  <a:cubicBezTo>
                    <a:pt x="105" y="12"/>
                    <a:pt x="105" y="12"/>
                    <a:pt x="105" y="12"/>
                  </a:cubicBezTo>
                  <a:cubicBezTo>
                    <a:pt x="0" y="12"/>
                    <a:pt x="0" y="12"/>
                    <a:pt x="0" y="12"/>
                  </a:cubicBezTo>
                  <a:close/>
                  <a:moveTo>
                    <a:pt x="0" y="39"/>
                  </a:moveTo>
                  <a:cubicBezTo>
                    <a:pt x="0" y="27"/>
                    <a:pt x="0" y="27"/>
                    <a:pt x="0" y="27"/>
                  </a:cubicBezTo>
                  <a:cubicBezTo>
                    <a:pt x="105" y="27"/>
                    <a:pt x="105" y="27"/>
                    <a:pt x="105" y="27"/>
                  </a:cubicBezTo>
                  <a:cubicBezTo>
                    <a:pt x="105" y="39"/>
                    <a:pt x="105" y="39"/>
                    <a:pt x="105" y="39"/>
                  </a:cubicBezTo>
                  <a:cubicBezTo>
                    <a:pt x="0" y="39"/>
                    <a:pt x="0" y="39"/>
                    <a:pt x="0" y="39"/>
                  </a:cubicBezTo>
                  <a:close/>
                  <a:moveTo>
                    <a:pt x="0" y="67"/>
                  </a:moveTo>
                  <a:cubicBezTo>
                    <a:pt x="0" y="54"/>
                    <a:pt x="0" y="54"/>
                    <a:pt x="0" y="54"/>
                  </a:cubicBezTo>
                  <a:cubicBezTo>
                    <a:pt x="105" y="54"/>
                    <a:pt x="105" y="54"/>
                    <a:pt x="105" y="54"/>
                  </a:cubicBezTo>
                  <a:cubicBezTo>
                    <a:pt x="105" y="67"/>
                    <a:pt x="105" y="67"/>
                    <a:pt x="105" y="67"/>
                  </a:cubicBezTo>
                  <a:cubicBezTo>
                    <a:pt x="0" y="67"/>
                    <a:pt x="0" y="67"/>
                    <a:pt x="0" y="67"/>
                  </a:cubicBezTo>
                  <a:close/>
                  <a:moveTo>
                    <a:pt x="92" y="75"/>
                  </a:moveTo>
                  <a:cubicBezTo>
                    <a:pt x="99" y="75"/>
                    <a:pt x="105" y="81"/>
                    <a:pt x="105" y="88"/>
                  </a:cubicBezTo>
                  <a:cubicBezTo>
                    <a:pt x="105" y="95"/>
                    <a:pt x="99" y="101"/>
                    <a:pt x="92" y="101"/>
                  </a:cubicBezTo>
                  <a:cubicBezTo>
                    <a:pt x="84" y="101"/>
                    <a:pt x="79" y="95"/>
                    <a:pt x="79" y="88"/>
                  </a:cubicBezTo>
                  <a:cubicBezTo>
                    <a:pt x="79" y="81"/>
                    <a:pt x="84" y="75"/>
                    <a:pt x="92" y="7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124" rtl="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dirty="0">
                <a:ln>
                  <a:noFill/>
                </a:ln>
                <a:solidFill>
                  <a:srgbClr val="EB8C35"/>
                </a:solidFill>
                <a:effectLst/>
                <a:uLnTx/>
                <a:uFillTx/>
                <a:latin typeface="Arial"/>
                <a:ea typeface="+mn-ea"/>
                <a:cs typeface="+mn-cs"/>
              </a:endParaRPr>
            </a:p>
          </p:txBody>
        </p:sp>
        <p:sp>
          <p:nvSpPr>
            <p:cNvPr id="62" name="Freeform 14">
              <a:extLst>
                <a:ext uri="{FF2B5EF4-FFF2-40B4-BE49-F238E27FC236}">
                  <a16:creationId xmlns:a16="http://schemas.microsoft.com/office/drawing/2014/main" id="{A9E441C7-2863-4BEB-8A06-4A337F5DB598}"/>
                </a:ext>
              </a:extLst>
            </p:cNvPr>
            <p:cNvSpPr>
              <a:spLocks noEditPoints="1"/>
            </p:cNvSpPr>
            <p:nvPr/>
          </p:nvSpPr>
          <p:spPr bwMode="auto">
            <a:xfrm>
              <a:off x="6459533" y="4251326"/>
              <a:ext cx="665163" cy="608013"/>
            </a:xfrm>
            <a:custGeom>
              <a:avLst/>
              <a:gdLst/>
              <a:ahLst/>
              <a:cxnLst>
                <a:cxn ang="0">
                  <a:pos x="220" y="43"/>
                </a:cxn>
                <a:cxn ang="0">
                  <a:pos x="177" y="43"/>
                </a:cxn>
                <a:cxn ang="0">
                  <a:pos x="177" y="57"/>
                </a:cxn>
                <a:cxn ang="0">
                  <a:pos x="220" y="57"/>
                </a:cxn>
                <a:cxn ang="0">
                  <a:pos x="235" y="73"/>
                </a:cxn>
                <a:cxn ang="0">
                  <a:pos x="235" y="198"/>
                </a:cxn>
                <a:cxn ang="0">
                  <a:pos x="220" y="214"/>
                </a:cxn>
                <a:cxn ang="0">
                  <a:pos x="30" y="214"/>
                </a:cxn>
                <a:cxn ang="0">
                  <a:pos x="14" y="198"/>
                </a:cxn>
                <a:cxn ang="0">
                  <a:pos x="14" y="73"/>
                </a:cxn>
                <a:cxn ang="0">
                  <a:pos x="30" y="57"/>
                </a:cxn>
                <a:cxn ang="0">
                  <a:pos x="72" y="57"/>
                </a:cxn>
                <a:cxn ang="0">
                  <a:pos x="72" y="43"/>
                </a:cxn>
                <a:cxn ang="0">
                  <a:pos x="30" y="43"/>
                </a:cxn>
                <a:cxn ang="0">
                  <a:pos x="0" y="73"/>
                </a:cxn>
                <a:cxn ang="0">
                  <a:pos x="0" y="198"/>
                </a:cxn>
                <a:cxn ang="0">
                  <a:pos x="30" y="228"/>
                </a:cxn>
                <a:cxn ang="0">
                  <a:pos x="220" y="228"/>
                </a:cxn>
                <a:cxn ang="0">
                  <a:pos x="249" y="198"/>
                </a:cxn>
                <a:cxn ang="0">
                  <a:pos x="249" y="73"/>
                </a:cxn>
                <a:cxn ang="0">
                  <a:pos x="220" y="43"/>
                </a:cxn>
                <a:cxn ang="0">
                  <a:pos x="125" y="20"/>
                </a:cxn>
                <a:cxn ang="0">
                  <a:pos x="136" y="31"/>
                </a:cxn>
                <a:cxn ang="0">
                  <a:pos x="125" y="43"/>
                </a:cxn>
                <a:cxn ang="0">
                  <a:pos x="113" y="31"/>
                </a:cxn>
                <a:cxn ang="0">
                  <a:pos x="125" y="20"/>
                </a:cxn>
                <a:cxn ang="0">
                  <a:pos x="143" y="14"/>
                </a:cxn>
                <a:cxn ang="0">
                  <a:pos x="149" y="25"/>
                </a:cxn>
                <a:cxn ang="0">
                  <a:pos x="166" y="25"/>
                </a:cxn>
                <a:cxn ang="0">
                  <a:pos x="173" y="31"/>
                </a:cxn>
                <a:cxn ang="0">
                  <a:pos x="173" y="59"/>
                </a:cxn>
                <a:cxn ang="0">
                  <a:pos x="166" y="66"/>
                </a:cxn>
                <a:cxn ang="0">
                  <a:pos x="84" y="66"/>
                </a:cxn>
                <a:cxn ang="0">
                  <a:pos x="77" y="59"/>
                </a:cxn>
                <a:cxn ang="0">
                  <a:pos x="77" y="31"/>
                </a:cxn>
                <a:cxn ang="0">
                  <a:pos x="84" y="25"/>
                </a:cxn>
                <a:cxn ang="0">
                  <a:pos x="100" y="25"/>
                </a:cxn>
                <a:cxn ang="0">
                  <a:pos x="143" y="14"/>
                </a:cxn>
              </a:cxnLst>
              <a:rect l="0" t="0" r="r" b="b"/>
              <a:pathLst>
                <a:path w="249" h="228">
                  <a:moveTo>
                    <a:pt x="220" y="43"/>
                  </a:moveTo>
                  <a:cubicBezTo>
                    <a:pt x="177" y="43"/>
                    <a:pt x="177" y="43"/>
                    <a:pt x="177" y="43"/>
                  </a:cubicBezTo>
                  <a:cubicBezTo>
                    <a:pt x="177" y="57"/>
                    <a:pt x="177" y="57"/>
                    <a:pt x="177" y="57"/>
                  </a:cubicBezTo>
                  <a:cubicBezTo>
                    <a:pt x="220" y="57"/>
                    <a:pt x="220" y="57"/>
                    <a:pt x="220" y="57"/>
                  </a:cubicBezTo>
                  <a:cubicBezTo>
                    <a:pt x="228" y="57"/>
                    <a:pt x="235" y="64"/>
                    <a:pt x="235" y="73"/>
                  </a:cubicBezTo>
                  <a:cubicBezTo>
                    <a:pt x="235" y="198"/>
                    <a:pt x="235" y="198"/>
                    <a:pt x="235" y="198"/>
                  </a:cubicBezTo>
                  <a:cubicBezTo>
                    <a:pt x="235" y="207"/>
                    <a:pt x="228" y="214"/>
                    <a:pt x="220" y="214"/>
                  </a:cubicBezTo>
                  <a:cubicBezTo>
                    <a:pt x="30" y="214"/>
                    <a:pt x="30" y="214"/>
                    <a:pt x="30" y="214"/>
                  </a:cubicBezTo>
                  <a:cubicBezTo>
                    <a:pt x="21" y="214"/>
                    <a:pt x="14" y="207"/>
                    <a:pt x="14" y="198"/>
                  </a:cubicBezTo>
                  <a:cubicBezTo>
                    <a:pt x="14" y="73"/>
                    <a:pt x="14" y="73"/>
                    <a:pt x="14" y="73"/>
                  </a:cubicBezTo>
                  <a:cubicBezTo>
                    <a:pt x="14" y="64"/>
                    <a:pt x="21" y="57"/>
                    <a:pt x="30" y="57"/>
                  </a:cubicBezTo>
                  <a:cubicBezTo>
                    <a:pt x="72" y="57"/>
                    <a:pt x="72" y="57"/>
                    <a:pt x="72" y="57"/>
                  </a:cubicBezTo>
                  <a:cubicBezTo>
                    <a:pt x="72" y="43"/>
                    <a:pt x="72" y="43"/>
                    <a:pt x="72" y="43"/>
                  </a:cubicBezTo>
                  <a:cubicBezTo>
                    <a:pt x="30" y="43"/>
                    <a:pt x="30" y="43"/>
                    <a:pt x="30" y="43"/>
                  </a:cubicBezTo>
                  <a:cubicBezTo>
                    <a:pt x="14" y="43"/>
                    <a:pt x="0" y="57"/>
                    <a:pt x="0" y="73"/>
                  </a:cubicBezTo>
                  <a:cubicBezTo>
                    <a:pt x="0" y="198"/>
                    <a:pt x="0" y="198"/>
                    <a:pt x="0" y="198"/>
                  </a:cubicBezTo>
                  <a:cubicBezTo>
                    <a:pt x="0" y="215"/>
                    <a:pt x="14" y="228"/>
                    <a:pt x="30" y="228"/>
                  </a:cubicBezTo>
                  <a:cubicBezTo>
                    <a:pt x="220" y="228"/>
                    <a:pt x="220" y="228"/>
                    <a:pt x="220" y="228"/>
                  </a:cubicBezTo>
                  <a:cubicBezTo>
                    <a:pt x="236" y="228"/>
                    <a:pt x="249" y="215"/>
                    <a:pt x="249" y="198"/>
                  </a:cubicBezTo>
                  <a:cubicBezTo>
                    <a:pt x="249" y="73"/>
                    <a:pt x="249" y="73"/>
                    <a:pt x="249" y="73"/>
                  </a:cubicBezTo>
                  <a:cubicBezTo>
                    <a:pt x="249" y="57"/>
                    <a:pt x="236" y="43"/>
                    <a:pt x="220" y="43"/>
                  </a:cubicBezTo>
                  <a:close/>
                  <a:moveTo>
                    <a:pt x="125" y="20"/>
                  </a:moveTo>
                  <a:cubicBezTo>
                    <a:pt x="131" y="20"/>
                    <a:pt x="136" y="25"/>
                    <a:pt x="136" y="31"/>
                  </a:cubicBezTo>
                  <a:cubicBezTo>
                    <a:pt x="136" y="38"/>
                    <a:pt x="131" y="43"/>
                    <a:pt x="125" y="43"/>
                  </a:cubicBezTo>
                  <a:cubicBezTo>
                    <a:pt x="118" y="43"/>
                    <a:pt x="113" y="38"/>
                    <a:pt x="113" y="31"/>
                  </a:cubicBezTo>
                  <a:cubicBezTo>
                    <a:pt x="113" y="25"/>
                    <a:pt x="118" y="20"/>
                    <a:pt x="125" y="20"/>
                  </a:cubicBezTo>
                  <a:close/>
                  <a:moveTo>
                    <a:pt x="143" y="14"/>
                  </a:moveTo>
                  <a:cubicBezTo>
                    <a:pt x="146" y="17"/>
                    <a:pt x="148" y="20"/>
                    <a:pt x="149" y="25"/>
                  </a:cubicBezTo>
                  <a:cubicBezTo>
                    <a:pt x="166" y="25"/>
                    <a:pt x="166" y="25"/>
                    <a:pt x="166" y="25"/>
                  </a:cubicBezTo>
                  <a:cubicBezTo>
                    <a:pt x="170" y="25"/>
                    <a:pt x="173" y="28"/>
                    <a:pt x="173" y="31"/>
                  </a:cubicBezTo>
                  <a:cubicBezTo>
                    <a:pt x="173" y="59"/>
                    <a:pt x="173" y="59"/>
                    <a:pt x="173" y="59"/>
                  </a:cubicBezTo>
                  <a:cubicBezTo>
                    <a:pt x="173" y="63"/>
                    <a:pt x="170" y="66"/>
                    <a:pt x="166" y="66"/>
                  </a:cubicBezTo>
                  <a:cubicBezTo>
                    <a:pt x="84" y="66"/>
                    <a:pt x="84" y="66"/>
                    <a:pt x="84" y="66"/>
                  </a:cubicBezTo>
                  <a:cubicBezTo>
                    <a:pt x="80" y="66"/>
                    <a:pt x="77" y="63"/>
                    <a:pt x="77" y="59"/>
                  </a:cubicBezTo>
                  <a:cubicBezTo>
                    <a:pt x="77" y="31"/>
                    <a:pt x="77" y="31"/>
                    <a:pt x="77" y="31"/>
                  </a:cubicBezTo>
                  <a:cubicBezTo>
                    <a:pt x="77" y="28"/>
                    <a:pt x="80" y="25"/>
                    <a:pt x="84" y="25"/>
                  </a:cubicBezTo>
                  <a:cubicBezTo>
                    <a:pt x="100" y="25"/>
                    <a:pt x="100" y="25"/>
                    <a:pt x="100" y="25"/>
                  </a:cubicBezTo>
                  <a:cubicBezTo>
                    <a:pt x="106" y="6"/>
                    <a:pt x="129" y="0"/>
                    <a:pt x="143" y="1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124" rtl="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a:ln>
                  <a:noFill/>
                </a:ln>
                <a:solidFill>
                  <a:srgbClr val="EB8C35"/>
                </a:solidFill>
                <a:effectLst/>
                <a:uLnTx/>
                <a:uFillTx/>
                <a:latin typeface="Arial"/>
                <a:ea typeface="+mn-ea"/>
                <a:cs typeface="+mn-cs"/>
              </a:endParaRPr>
            </a:p>
          </p:txBody>
        </p:sp>
      </p:grpSp>
      <p:cxnSp>
        <p:nvCxnSpPr>
          <p:cNvPr id="64" name="Connecteur droit 34">
            <a:extLst>
              <a:ext uri="{FF2B5EF4-FFF2-40B4-BE49-F238E27FC236}">
                <a16:creationId xmlns:a16="http://schemas.microsoft.com/office/drawing/2014/main" id="{65111B46-1D4D-4EE0-8034-BFF5EDBA8CC4}"/>
              </a:ext>
            </a:extLst>
          </p:cNvPr>
          <p:cNvCxnSpPr>
            <a:cxnSpLocks/>
          </p:cNvCxnSpPr>
          <p:nvPr/>
        </p:nvCxnSpPr>
        <p:spPr>
          <a:xfrm>
            <a:off x="9766894" y="4852766"/>
            <a:ext cx="1440000" cy="0"/>
          </a:xfrm>
          <a:prstGeom prst="line">
            <a:avLst/>
          </a:prstGeom>
          <a:ln w="25400" cap="rnd">
            <a:solidFill>
              <a:srgbClr val="135868"/>
            </a:solidFill>
            <a:round/>
          </a:ln>
        </p:spPr>
        <p:style>
          <a:lnRef idx="1">
            <a:schemeClr val="accent1"/>
          </a:lnRef>
          <a:fillRef idx="0">
            <a:schemeClr val="accent1"/>
          </a:fillRef>
          <a:effectRef idx="0">
            <a:schemeClr val="accent1"/>
          </a:effectRef>
          <a:fontRef idx="minor">
            <a:schemeClr val="tx1"/>
          </a:fontRef>
        </p:style>
      </p:cxnSp>
      <p:sp>
        <p:nvSpPr>
          <p:cNvPr id="66" name="Nadpis 2">
            <a:extLst>
              <a:ext uri="{FF2B5EF4-FFF2-40B4-BE49-F238E27FC236}">
                <a16:creationId xmlns:a16="http://schemas.microsoft.com/office/drawing/2014/main" id="{59F7ACD6-FEF0-418B-84B8-D6C7B33D7D3D}"/>
              </a:ext>
            </a:extLst>
          </p:cNvPr>
          <p:cNvSpPr txBox="1">
            <a:spLocks/>
          </p:cNvSpPr>
          <p:nvPr/>
        </p:nvSpPr>
        <p:spPr>
          <a:xfrm>
            <a:off x="127590" y="123841"/>
            <a:ext cx="11934000" cy="486000"/>
          </a:xfrm>
          <a:prstGeom prst="rect">
            <a:avLst/>
          </a:prstGeom>
        </p:spPr>
        <p:txBody>
          <a:bodyPr vert="horz" lIns="91440" tIns="45720" rIns="91440" bIns="45720" rtlCol="0" anchor="ctr">
            <a:normAutofit/>
          </a:bodyPr>
          <a:lstStyle>
            <a:lvl1pPr algn="l" defTabSz="914400" rtl="0" eaLnBrk="1" latinLnBrk="0" hangingPunct="1">
              <a:lnSpc>
                <a:spcPct val="100000"/>
              </a:lnSpc>
              <a:spcBef>
                <a:spcPct val="0"/>
              </a:spcBef>
              <a:buNone/>
              <a:defRPr sz="2000" kern="1200">
                <a:solidFill>
                  <a:schemeClr val="tx2"/>
                </a:solidFill>
                <a:latin typeface="Arial" panose="020B0604020202020204" pitchFamily="34" charset="0"/>
                <a:ea typeface="+mj-ea"/>
                <a:cs typeface="Arial" panose="020B0604020202020204" pitchFamily="34" charset="0"/>
              </a:defRPr>
            </a:lvl1pPr>
          </a:lstStyle>
          <a:p>
            <a:r>
              <a:rPr lang="cs-CZ" b="1" dirty="0">
                <a:solidFill>
                  <a:srgbClr val="135868"/>
                </a:solidFill>
                <a:latin typeface="Arial Black" panose="020B0A04020102020204" pitchFamily="34" charset="0"/>
              </a:rPr>
              <a:t>METODOLOGIE A POZADÍ VÝZKUMU</a:t>
            </a:r>
          </a:p>
        </p:txBody>
      </p:sp>
    </p:spTree>
    <p:extLst>
      <p:ext uri="{BB962C8B-B14F-4D97-AF65-F5344CB8AC3E}">
        <p14:creationId xmlns:p14="http://schemas.microsoft.com/office/powerpoint/2010/main" val="31940717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délník 6">
            <a:extLst>
              <a:ext uri="{FF2B5EF4-FFF2-40B4-BE49-F238E27FC236}">
                <a16:creationId xmlns:a16="http://schemas.microsoft.com/office/drawing/2014/main" id="{BA031E45-11C5-4D15-9BB9-0C47C214FAAC}"/>
              </a:ext>
            </a:extLst>
          </p:cNvPr>
          <p:cNvSpPr/>
          <p:nvPr/>
        </p:nvSpPr>
        <p:spPr>
          <a:xfrm>
            <a:off x="7608167" y="0"/>
            <a:ext cx="4592675" cy="6858000"/>
          </a:xfrm>
          <a:prstGeom prst="rect">
            <a:avLst/>
          </a:prstGeom>
          <a:solidFill>
            <a:srgbClr val="1358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3" name="Nadpis 2">
            <a:extLst>
              <a:ext uri="{FF2B5EF4-FFF2-40B4-BE49-F238E27FC236}">
                <a16:creationId xmlns:a16="http://schemas.microsoft.com/office/drawing/2014/main" id="{CEAFA2A6-0CCA-4C30-8AAC-09C3A440A083}"/>
              </a:ext>
            </a:extLst>
          </p:cNvPr>
          <p:cNvSpPr>
            <a:spLocks noGrp="1"/>
          </p:cNvSpPr>
          <p:nvPr>
            <p:ph type="title"/>
          </p:nvPr>
        </p:nvSpPr>
        <p:spPr/>
        <p:txBody>
          <a:bodyPr/>
          <a:lstStyle/>
          <a:p>
            <a:r>
              <a:rPr lang="cs-CZ" b="1" dirty="0">
                <a:solidFill>
                  <a:srgbClr val="135868"/>
                </a:solidFill>
                <a:latin typeface="Arial Black" panose="020B0A04020102020204" pitchFamily="34" charset="0"/>
              </a:rPr>
              <a:t>NÁSLEDKY HACKERSKÝCH ÚTOKŮ</a:t>
            </a:r>
          </a:p>
        </p:txBody>
      </p:sp>
      <p:sp>
        <p:nvSpPr>
          <p:cNvPr id="5" name="Zástupný text 4">
            <a:extLst>
              <a:ext uri="{FF2B5EF4-FFF2-40B4-BE49-F238E27FC236}">
                <a16:creationId xmlns:a16="http://schemas.microsoft.com/office/drawing/2014/main" id="{AE6DBE10-BF77-4D20-83FF-CFC1059113FC}"/>
              </a:ext>
            </a:extLst>
          </p:cNvPr>
          <p:cNvSpPr>
            <a:spLocks noGrp="1"/>
          </p:cNvSpPr>
          <p:nvPr>
            <p:ph type="body" sz="quarter" idx="10"/>
          </p:nvPr>
        </p:nvSpPr>
        <p:spPr>
          <a:xfrm>
            <a:off x="127591" y="626028"/>
            <a:ext cx="7480576" cy="642385"/>
          </a:xfrm>
        </p:spPr>
        <p:txBody>
          <a:bodyPr/>
          <a:lstStyle/>
          <a:p>
            <a:r>
              <a:rPr lang="cs-CZ" dirty="0">
                <a:solidFill>
                  <a:schemeClr val="tx1">
                    <a:lumMod val="85000"/>
                    <a:lumOff val="15000"/>
                  </a:schemeClr>
                </a:solidFill>
              </a:rPr>
              <a:t>I přes snahu získat je zpět, přišla o alespoň část svých peněz více než polovina obětí hackerských útoků. Nejčastěji se jednalo o částky v řádech tisíců korun.  </a:t>
            </a:r>
            <a:endParaRPr lang="en-GB" dirty="0">
              <a:solidFill>
                <a:schemeClr val="tx1">
                  <a:lumMod val="85000"/>
                  <a:lumOff val="15000"/>
                </a:schemeClr>
              </a:solidFill>
            </a:endParaRPr>
          </a:p>
        </p:txBody>
      </p:sp>
      <p:sp>
        <p:nvSpPr>
          <p:cNvPr id="11" name="Zástupný text 3">
            <a:extLst>
              <a:ext uri="{FF2B5EF4-FFF2-40B4-BE49-F238E27FC236}">
                <a16:creationId xmlns:a16="http://schemas.microsoft.com/office/drawing/2014/main" id="{B52E979F-91B2-4E4B-97E7-8AFC6370349D}"/>
              </a:ext>
            </a:extLst>
          </p:cNvPr>
          <p:cNvSpPr txBox="1">
            <a:spLocks/>
          </p:cNvSpPr>
          <p:nvPr/>
        </p:nvSpPr>
        <p:spPr>
          <a:xfrm>
            <a:off x="479377" y="6227449"/>
            <a:ext cx="6921918" cy="307777"/>
          </a:xfrm>
          <a:prstGeom prst="rect">
            <a:avLst/>
          </a:prstGeom>
        </p:spPr>
        <p:txBody>
          <a:bodyPr wrap="square" lIns="0" tIns="0" rIns="0" bIns="0" anchor="t" anchorCtr="0">
            <a:spAutoFit/>
          </a:bodyPr>
          <a:lstStyle>
            <a:lvl1pPr marL="0" indent="0" algn="l" defTabSz="914400" rtl="0" eaLnBrk="1" latinLnBrk="0" hangingPunct="1">
              <a:lnSpc>
                <a:spcPct val="100000"/>
              </a:lnSpc>
              <a:spcBef>
                <a:spcPts val="0"/>
              </a:spcBef>
              <a:buFont typeface="Arial" panose="020B0604020202020204" pitchFamily="34" charset="0"/>
              <a:buNone/>
              <a:defRPr sz="1000" i="1" kern="1200">
                <a:solidFill>
                  <a:schemeClr val="bg1">
                    <a:lumMod val="50000"/>
                  </a:schemeClr>
                </a:solidFill>
                <a:latin typeface="Arial" panose="020B0604020202020204" pitchFamily="34" charset="0"/>
                <a:ea typeface="+mn-ea"/>
                <a:cs typeface="Arial" pitchFamily="34" charset="0"/>
              </a:defRPr>
            </a:lvl1pPr>
            <a:lvl2pPr marL="457189" indent="0" algn="l" defTabSz="914400" rtl="0" eaLnBrk="1" latinLnBrk="0" hangingPunct="1">
              <a:lnSpc>
                <a:spcPct val="90000"/>
              </a:lnSpc>
              <a:spcBef>
                <a:spcPts val="500"/>
              </a:spcBef>
              <a:buFont typeface="Arial" panose="020B0604020202020204" pitchFamily="34" charset="0"/>
              <a:buNone/>
              <a:defRPr sz="1200" i="1" kern="1200">
                <a:solidFill>
                  <a:schemeClr val="bg1">
                    <a:lumMod val="6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i="1" kern="1200">
                <a:solidFill>
                  <a:schemeClr val="bg1">
                    <a:lumMod val="6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i="1" kern="1200">
                <a:solidFill>
                  <a:schemeClr val="bg1">
                    <a:lumMod val="6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i="1" kern="1200">
                <a:solidFill>
                  <a:schemeClr val="bg1">
                    <a:lumMod val="6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cs-CZ" sz="1000" b="1" i="1" u="none" strike="noStrike" kern="1200" cap="none" spc="0" normalizeH="0" baseline="0" noProof="0" dirty="0">
                <a:ln>
                  <a:noFill/>
                </a:ln>
                <a:solidFill>
                  <a:srgbClr val="FFFFFF">
                    <a:lumMod val="50000"/>
                  </a:srgbClr>
                </a:solidFill>
                <a:effectLst/>
                <a:uLnTx/>
                <a:uFillTx/>
                <a:latin typeface="Arial" panose="020B0604020202020204" pitchFamily="34" charset="0"/>
                <a:ea typeface="+mn-ea"/>
                <a:cs typeface="Arial" pitchFamily="34" charset="0"/>
              </a:rPr>
              <a:t>Báze: </a:t>
            </a:r>
            <a:r>
              <a:rPr kumimoji="0" lang="cs-CZ" sz="1000" b="0" i="1" u="none" strike="noStrike" kern="1200" cap="none" spc="0" normalizeH="0" baseline="0" noProof="0" dirty="0">
                <a:ln>
                  <a:noFill/>
                </a:ln>
                <a:solidFill>
                  <a:srgbClr val="FFFFFF">
                    <a:lumMod val="50000"/>
                  </a:srgbClr>
                </a:solidFill>
                <a:effectLst/>
                <a:uLnTx/>
                <a:uFillTx/>
                <a:latin typeface="Arial" panose="020B0604020202020204" pitchFamily="34" charset="0"/>
                <a:ea typeface="+mn-ea"/>
                <a:cs typeface="Arial" pitchFamily="34" charset="0"/>
              </a:rPr>
              <a:t>n=50, ti, kteří při hackerském útoku přišli o část / všechny </a:t>
            </a:r>
            <a:r>
              <a:rPr kumimoji="0" lang="cs-CZ" sz="1000" b="0" i="1" u="none" strike="noStrike" kern="1200" cap="none" spc="0" normalizeH="0" baseline="0" noProof="0" dirty="0" err="1">
                <a:ln>
                  <a:noFill/>
                </a:ln>
                <a:solidFill>
                  <a:srgbClr val="FFFFFF">
                    <a:lumMod val="50000"/>
                  </a:srgbClr>
                </a:solidFill>
                <a:effectLst/>
                <a:uLnTx/>
                <a:uFillTx/>
                <a:latin typeface="Arial" panose="020B0604020202020204" pitchFamily="34" charset="0"/>
                <a:ea typeface="+mn-ea"/>
                <a:cs typeface="Arial" pitchFamily="34" charset="0"/>
              </a:rPr>
              <a:t>pen</a:t>
            </a:r>
            <a:r>
              <a:rPr lang="cs-CZ" dirty="0" err="1">
                <a:solidFill>
                  <a:srgbClr val="FFFFFF">
                    <a:lumMod val="50000"/>
                  </a:srgbClr>
                </a:solidFill>
              </a:rPr>
              <a:t>íze</a:t>
            </a:r>
            <a:endParaRPr kumimoji="0" lang="cs-CZ" sz="1000" b="0" i="1" u="none" strike="noStrike" kern="1200" cap="none" spc="0" normalizeH="0" baseline="0" noProof="0" dirty="0">
              <a:ln>
                <a:noFill/>
              </a:ln>
              <a:solidFill>
                <a:srgbClr val="FFFFFF">
                  <a:lumMod val="50000"/>
                </a:srgbClr>
              </a:solidFill>
              <a:effectLst/>
              <a:uLnTx/>
              <a:uFillTx/>
              <a:latin typeface="Arial" panose="020B0604020202020204" pitchFamily="34" charset="0"/>
              <a:ea typeface="+mn-ea"/>
              <a:cs typeface="Arial"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cs-CZ" sz="1000" b="1" i="1" u="none" strike="noStrike" kern="1200" cap="none" spc="0" normalizeH="0" baseline="0" noProof="0" dirty="0">
                <a:ln>
                  <a:noFill/>
                </a:ln>
                <a:solidFill>
                  <a:srgbClr val="FFFFFF">
                    <a:lumMod val="50000"/>
                  </a:srgbClr>
                </a:solidFill>
                <a:effectLst/>
                <a:uLnTx/>
                <a:uFillTx/>
                <a:latin typeface="Arial" panose="020B0604020202020204" pitchFamily="34" charset="0"/>
                <a:ea typeface="+mn-ea"/>
                <a:cs typeface="Arial" pitchFamily="34" charset="0"/>
              </a:rPr>
              <a:t>Otázka: </a:t>
            </a:r>
            <a:r>
              <a:rPr kumimoji="0" lang="cs-CZ" sz="1000" b="0" i="1" u="none" strike="noStrike" kern="1200" cap="none" spc="0" normalizeH="0" baseline="0" noProof="0" dirty="0">
                <a:ln>
                  <a:noFill/>
                </a:ln>
                <a:solidFill>
                  <a:srgbClr val="FFFFFF">
                    <a:lumMod val="50000"/>
                  </a:srgbClr>
                </a:solidFill>
                <a:effectLst/>
                <a:uLnTx/>
                <a:uFillTx/>
                <a:latin typeface="Arial" panose="020B0604020202020204" pitchFamily="34" charset="0"/>
                <a:ea typeface="+mn-ea"/>
                <a:cs typeface="Arial" pitchFamily="34" charset="0"/>
              </a:rPr>
              <a:t>Q29_5. Snažil/a jste se získat své peníze zpět? </a:t>
            </a:r>
          </a:p>
        </p:txBody>
      </p:sp>
      <p:graphicFrame>
        <p:nvGraphicFramePr>
          <p:cNvPr id="4" name="Graf 3">
            <a:extLst>
              <a:ext uri="{FF2B5EF4-FFF2-40B4-BE49-F238E27FC236}">
                <a16:creationId xmlns:a16="http://schemas.microsoft.com/office/drawing/2014/main" id="{F733A1D9-E056-E415-47A3-2845B58F4075}"/>
              </a:ext>
            </a:extLst>
          </p:cNvPr>
          <p:cNvGraphicFramePr/>
          <p:nvPr>
            <p:extLst>
              <p:ext uri="{D42A27DB-BD31-4B8C-83A1-F6EECF244321}">
                <p14:modId xmlns:p14="http://schemas.microsoft.com/office/powerpoint/2010/main" val="2872508931"/>
              </p:ext>
            </p:extLst>
          </p:nvPr>
        </p:nvGraphicFramePr>
        <p:xfrm>
          <a:off x="686250" y="1982731"/>
          <a:ext cx="6921917" cy="3606509"/>
        </p:xfrm>
        <a:graphic>
          <a:graphicData uri="http://schemas.openxmlformats.org/drawingml/2006/chart">
            <c:chart xmlns:c="http://schemas.openxmlformats.org/drawingml/2006/chart" xmlns:r="http://schemas.openxmlformats.org/officeDocument/2006/relationships" r:id="rId2"/>
          </a:graphicData>
        </a:graphic>
      </p:graphicFrame>
      <p:pic>
        <p:nvPicPr>
          <p:cNvPr id="6" name="Grafický objekt 5" descr="Zloděj obrys">
            <a:extLst>
              <a:ext uri="{FF2B5EF4-FFF2-40B4-BE49-F238E27FC236}">
                <a16:creationId xmlns:a16="http://schemas.microsoft.com/office/drawing/2014/main" id="{3BC67E00-D337-11D4-2772-FE471469FF2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171564" y="3408218"/>
            <a:ext cx="637220" cy="637220"/>
          </a:xfrm>
          <a:prstGeom prst="rect">
            <a:avLst/>
          </a:prstGeom>
        </p:spPr>
      </p:pic>
      <p:sp>
        <p:nvSpPr>
          <p:cNvPr id="8" name="TextovéPole 7">
            <a:extLst>
              <a:ext uri="{FF2B5EF4-FFF2-40B4-BE49-F238E27FC236}">
                <a16:creationId xmlns:a16="http://schemas.microsoft.com/office/drawing/2014/main" id="{AEB14D35-7252-211F-52D5-F7D306899776}"/>
              </a:ext>
            </a:extLst>
          </p:cNvPr>
          <p:cNvSpPr txBox="1"/>
          <p:nvPr/>
        </p:nvSpPr>
        <p:spPr>
          <a:xfrm>
            <a:off x="700354" y="1866051"/>
            <a:ext cx="5538408" cy="338554"/>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cs-CZ" sz="1600" b="1" dirty="0">
                <a:solidFill>
                  <a:srgbClr val="006260"/>
                </a:solidFill>
                <a:latin typeface="Arial" panose="020B0604020202020204"/>
              </a:rPr>
              <a:t>Polovina lidí nedostala všechny své peníze zpátky</a:t>
            </a:r>
            <a:endParaRPr kumimoji="0" lang="en-GB" sz="1600" b="1" i="0" u="none" strike="noStrike" kern="1200" cap="none" spc="0" normalizeH="0" baseline="0" noProof="0" dirty="0">
              <a:ln>
                <a:noFill/>
              </a:ln>
              <a:solidFill>
                <a:srgbClr val="006260"/>
              </a:solidFill>
              <a:effectLst/>
              <a:uLnTx/>
              <a:uFillTx/>
              <a:latin typeface="Arial" panose="020B0604020202020204"/>
              <a:ea typeface="+mn-ea"/>
              <a:cs typeface="+mn-cs"/>
            </a:endParaRPr>
          </a:p>
        </p:txBody>
      </p:sp>
      <p:sp>
        <p:nvSpPr>
          <p:cNvPr id="9" name="Zástupný text 3">
            <a:extLst>
              <a:ext uri="{FF2B5EF4-FFF2-40B4-BE49-F238E27FC236}">
                <a16:creationId xmlns:a16="http://schemas.microsoft.com/office/drawing/2014/main" id="{18EF4BDB-904B-F07E-D98C-4669DCD735DF}"/>
              </a:ext>
            </a:extLst>
          </p:cNvPr>
          <p:cNvSpPr txBox="1">
            <a:spLocks/>
          </p:cNvSpPr>
          <p:nvPr/>
        </p:nvSpPr>
        <p:spPr>
          <a:xfrm>
            <a:off x="7680176" y="6139219"/>
            <a:ext cx="5616624" cy="461665"/>
          </a:xfrm>
          <a:prstGeom prst="rect">
            <a:avLst/>
          </a:prstGeom>
        </p:spPr>
        <p:txBody>
          <a:bodyPr wrap="square" lIns="0" tIns="0" rIns="0" bIns="0" anchor="t" anchorCtr="0">
            <a:spAutoFit/>
          </a:bodyPr>
          <a:lstStyle>
            <a:lvl1pPr marL="0" indent="0" algn="l" defTabSz="914400" rtl="0" eaLnBrk="1" latinLnBrk="0" hangingPunct="1">
              <a:lnSpc>
                <a:spcPct val="100000"/>
              </a:lnSpc>
              <a:spcBef>
                <a:spcPts val="0"/>
              </a:spcBef>
              <a:buFont typeface="Arial" panose="020B0604020202020204" pitchFamily="34" charset="0"/>
              <a:buNone/>
              <a:defRPr sz="1000" i="1" kern="1200">
                <a:solidFill>
                  <a:schemeClr val="bg1">
                    <a:lumMod val="50000"/>
                  </a:schemeClr>
                </a:solidFill>
                <a:latin typeface="Arial" panose="020B0604020202020204" pitchFamily="34" charset="0"/>
                <a:ea typeface="+mn-ea"/>
                <a:cs typeface="Arial" pitchFamily="34" charset="0"/>
              </a:defRPr>
            </a:lvl1pPr>
            <a:lvl2pPr marL="457189" indent="0" algn="l" defTabSz="914400" rtl="0" eaLnBrk="1" latinLnBrk="0" hangingPunct="1">
              <a:lnSpc>
                <a:spcPct val="90000"/>
              </a:lnSpc>
              <a:spcBef>
                <a:spcPts val="500"/>
              </a:spcBef>
              <a:buFont typeface="Arial" panose="020B0604020202020204" pitchFamily="34" charset="0"/>
              <a:buNone/>
              <a:defRPr sz="1200" i="1" kern="1200">
                <a:solidFill>
                  <a:schemeClr val="bg1">
                    <a:lumMod val="6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i="1" kern="1200">
                <a:solidFill>
                  <a:schemeClr val="bg1">
                    <a:lumMod val="6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i="1" kern="1200">
                <a:solidFill>
                  <a:schemeClr val="bg1">
                    <a:lumMod val="6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i="1" kern="1200">
                <a:solidFill>
                  <a:schemeClr val="bg1">
                    <a:lumMod val="6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cs-CZ" sz="1000" b="1" i="1" u="none" strike="noStrike" kern="1200" cap="none" spc="0" normalizeH="0" baseline="0" noProof="0" dirty="0">
                <a:ln>
                  <a:noFill/>
                </a:ln>
                <a:solidFill>
                  <a:schemeClr val="bg1"/>
                </a:solidFill>
                <a:effectLst/>
                <a:uLnTx/>
                <a:uFillTx/>
                <a:latin typeface="Arial" panose="020B0604020202020204" pitchFamily="34" charset="0"/>
                <a:ea typeface="+mn-ea"/>
                <a:cs typeface="Arial" pitchFamily="34" charset="0"/>
              </a:rPr>
              <a:t>Báze: </a:t>
            </a:r>
            <a:r>
              <a:rPr kumimoji="0" lang="cs-CZ" sz="1000" b="0" i="1" u="none" strike="noStrike" kern="1200" cap="none" spc="0" normalizeH="0" baseline="0" noProof="0" dirty="0">
                <a:ln>
                  <a:noFill/>
                </a:ln>
                <a:solidFill>
                  <a:schemeClr val="bg1"/>
                </a:solidFill>
                <a:effectLst/>
                <a:uLnTx/>
                <a:uFillTx/>
                <a:latin typeface="Arial" panose="020B0604020202020204" pitchFamily="34" charset="0"/>
                <a:ea typeface="+mn-ea"/>
                <a:cs typeface="Arial" pitchFamily="34" charset="0"/>
              </a:rPr>
              <a:t>n=26! ti, kteří o peníze finálně přišli</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cs-CZ" sz="1000" b="1" i="1" u="none" strike="noStrike" kern="1200" cap="none" spc="0" normalizeH="0" baseline="0" noProof="0" dirty="0">
                <a:ln>
                  <a:noFill/>
                </a:ln>
                <a:solidFill>
                  <a:schemeClr val="bg1"/>
                </a:solidFill>
                <a:effectLst/>
                <a:uLnTx/>
                <a:uFillTx/>
                <a:latin typeface="Arial" panose="020B0604020202020204" pitchFamily="34" charset="0"/>
                <a:ea typeface="+mn-ea"/>
                <a:cs typeface="Arial" pitchFamily="34" charset="0"/>
              </a:rPr>
              <a:t>Otázka: </a:t>
            </a:r>
            <a:r>
              <a:rPr kumimoji="0" lang="cs-CZ" sz="1000" b="0" i="1" u="none" strike="noStrike" kern="1200" cap="none" spc="0" normalizeH="0" baseline="0" noProof="0" dirty="0">
                <a:ln>
                  <a:noFill/>
                </a:ln>
                <a:solidFill>
                  <a:schemeClr val="bg1"/>
                </a:solidFill>
                <a:effectLst/>
                <a:uLnTx/>
                <a:uFillTx/>
                <a:latin typeface="Arial" panose="020B0604020202020204" pitchFamily="34" charset="0"/>
                <a:ea typeface="+mn-ea"/>
                <a:cs typeface="Arial" pitchFamily="34" charset="0"/>
              </a:rPr>
              <a:t>Q29_6. O kolik peněz jste finálně přišel/přišla??</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cs-CZ" dirty="0">
                <a:solidFill>
                  <a:schemeClr val="bg1"/>
                </a:solidFill>
              </a:rPr>
              <a:t>! = nízká báze</a:t>
            </a:r>
            <a:endParaRPr kumimoji="0" lang="cs-CZ" sz="1000" b="0" i="1" u="none" strike="noStrike" kern="1200" cap="none" spc="0" normalizeH="0" baseline="0" noProof="0" dirty="0">
              <a:ln>
                <a:noFill/>
              </a:ln>
              <a:solidFill>
                <a:schemeClr val="bg1"/>
              </a:solidFill>
              <a:effectLst/>
              <a:uLnTx/>
              <a:uFillTx/>
              <a:latin typeface="Arial" panose="020B0604020202020204" pitchFamily="34" charset="0"/>
              <a:ea typeface="+mn-ea"/>
              <a:cs typeface="Arial" pitchFamily="34" charset="0"/>
            </a:endParaRPr>
          </a:p>
        </p:txBody>
      </p:sp>
      <p:graphicFrame>
        <p:nvGraphicFramePr>
          <p:cNvPr id="10" name="Graf 9">
            <a:extLst>
              <a:ext uri="{FF2B5EF4-FFF2-40B4-BE49-F238E27FC236}">
                <a16:creationId xmlns:a16="http://schemas.microsoft.com/office/drawing/2014/main" id="{E0D9812D-DA00-7EF6-D7FA-C4190B3AEC3A}"/>
              </a:ext>
            </a:extLst>
          </p:cNvPr>
          <p:cNvGraphicFramePr/>
          <p:nvPr>
            <p:extLst>
              <p:ext uri="{D42A27DB-BD31-4B8C-83A1-F6EECF244321}">
                <p14:modId xmlns:p14="http://schemas.microsoft.com/office/powerpoint/2010/main" val="3406625688"/>
              </p:ext>
            </p:extLst>
          </p:nvPr>
        </p:nvGraphicFramePr>
        <p:xfrm>
          <a:off x="7815039" y="2687863"/>
          <a:ext cx="5868652" cy="2196244"/>
        </p:xfrm>
        <a:graphic>
          <a:graphicData uri="http://schemas.openxmlformats.org/drawingml/2006/chart">
            <c:chart xmlns:c="http://schemas.openxmlformats.org/drawingml/2006/chart" xmlns:r="http://schemas.openxmlformats.org/officeDocument/2006/relationships" r:id="rId5"/>
          </a:graphicData>
        </a:graphic>
      </p:graphicFrame>
      <p:sp>
        <p:nvSpPr>
          <p:cNvPr id="12" name="TextovéPole 11">
            <a:extLst>
              <a:ext uri="{FF2B5EF4-FFF2-40B4-BE49-F238E27FC236}">
                <a16:creationId xmlns:a16="http://schemas.microsoft.com/office/drawing/2014/main" id="{AFD09A3A-0F92-5F42-FB88-970122532D1F}"/>
              </a:ext>
            </a:extLst>
          </p:cNvPr>
          <p:cNvSpPr txBox="1"/>
          <p:nvPr/>
        </p:nvSpPr>
        <p:spPr>
          <a:xfrm>
            <a:off x="8042985" y="1886493"/>
            <a:ext cx="3901858" cy="338554"/>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cs-CZ" sz="1600" b="1" dirty="0">
                <a:solidFill>
                  <a:schemeClr val="bg1"/>
                </a:solidFill>
                <a:latin typeface="Arial" panose="020B0604020202020204"/>
              </a:rPr>
              <a:t>Nejčastěji přišli o částky do 5 000 Kč. </a:t>
            </a:r>
            <a:endParaRPr kumimoji="0" lang="en-GB" sz="1600" b="1" i="0" u="none" strike="noStrike" kern="1200" cap="none" spc="0" normalizeH="0" baseline="0" noProof="0" dirty="0">
              <a:ln>
                <a:noFill/>
              </a:ln>
              <a:solidFill>
                <a:schemeClr val="bg1"/>
              </a:solidFill>
              <a:effectLst/>
              <a:uLnTx/>
              <a:uFillTx/>
              <a:latin typeface="Arial" panose="020B0604020202020204"/>
              <a:ea typeface="+mn-ea"/>
              <a:cs typeface="+mn-cs"/>
            </a:endParaRPr>
          </a:p>
        </p:txBody>
      </p:sp>
    </p:spTree>
    <p:extLst>
      <p:ext uri="{BB962C8B-B14F-4D97-AF65-F5344CB8AC3E}">
        <p14:creationId xmlns:p14="http://schemas.microsoft.com/office/powerpoint/2010/main" val="15491499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a:extLst>
              <a:ext uri="{FF2B5EF4-FFF2-40B4-BE49-F238E27FC236}">
                <a16:creationId xmlns:a16="http://schemas.microsoft.com/office/drawing/2014/main" id="{CEAFA2A6-0CCA-4C30-8AAC-09C3A440A083}"/>
              </a:ext>
            </a:extLst>
          </p:cNvPr>
          <p:cNvSpPr>
            <a:spLocks noGrp="1"/>
          </p:cNvSpPr>
          <p:nvPr>
            <p:ph type="title"/>
          </p:nvPr>
        </p:nvSpPr>
        <p:spPr/>
        <p:txBody>
          <a:bodyPr/>
          <a:lstStyle/>
          <a:p>
            <a:r>
              <a:rPr lang="cs-CZ" b="1" dirty="0">
                <a:solidFill>
                  <a:srgbClr val="135868"/>
                </a:solidFill>
                <a:latin typeface="Arial Black" panose="020B0A04020102020204" pitchFamily="34" charset="0"/>
              </a:rPr>
              <a:t>PREVENCE DALŠÍCH HACKERSKÝCH ÚTOKŮ</a:t>
            </a:r>
          </a:p>
        </p:txBody>
      </p:sp>
      <p:sp>
        <p:nvSpPr>
          <p:cNvPr id="5" name="Zástupný text 4">
            <a:extLst>
              <a:ext uri="{FF2B5EF4-FFF2-40B4-BE49-F238E27FC236}">
                <a16:creationId xmlns:a16="http://schemas.microsoft.com/office/drawing/2014/main" id="{AE6DBE10-BF77-4D20-83FF-CFC1059113FC}"/>
              </a:ext>
            </a:extLst>
          </p:cNvPr>
          <p:cNvSpPr>
            <a:spLocks noGrp="1"/>
          </p:cNvSpPr>
          <p:nvPr>
            <p:ph type="body" sz="quarter" idx="10"/>
          </p:nvPr>
        </p:nvSpPr>
        <p:spPr>
          <a:xfrm>
            <a:off x="127590" y="626028"/>
            <a:ext cx="11837061" cy="642385"/>
          </a:xfrm>
        </p:spPr>
        <p:txBody>
          <a:bodyPr/>
          <a:lstStyle/>
          <a:p>
            <a:r>
              <a:rPr lang="cs-CZ" dirty="0">
                <a:solidFill>
                  <a:schemeClr val="tx1">
                    <a:lumMod val="85000"/>
                    <a:lumOff val="15000"/>
                  </a:schemeClr>
                </a:solidFill>
              </a:rPr>
              <a:t>Po zkušenosti s kyberútokem přijala nějaká bezpečností opatření necelá polovina lidí. Nejčastěji si mění hesla, aktivují dvoufázové ověření a jsou obezřetní ohledně neznámých příloh. Každý desátý člověk se vzdělal v oblasti kyberbezpečnosti. </a:t>
            </a:r>
            <a:endParaRPr lang="en-GB" dirty="0">
              <a:solidFill>
                <a:schemeClr val="tx1">
                  <a:lumMod val="85000"/>
                  <a:lumOff val="15000"/>
                </a:schemeClr>
              </a:solidFill>
            </a:endParaRPr>
          </a:p>
        </p:txBody>
      </p:sp>
      <p:sp>
        <p:nvSpPr>
          <p:cNvPr id="11" name="Zástupný text 3">
            <a:extLst>
              <a:ext uri="{FF2B5EF4-FFF2-40B4-BE49-F238E27FC236}">
                <a16:creationId xmlns:a16="http://schemas.microsoft.com/office/drawing/2014/main" id="{B52E979F-91B2-4E4B-97E7-8AFC6370349D}"/>
              </a:ext>
            </a:extLst>
          </p:cNvPr>
          <p:cNvSpPr txBox="1">
            <a:spLocks/>
          </p:cNvSpPr>
          <p:nvPr/>
        </p:nvSpPr>
        <p:spPr>
          <a:xfrm>
            <a:off x="479376" y="6227449"/>
            <a:ext cx="10837204" cy="461665"/>
          </a:xfrm>
          <a:prstGeom prst="rect">
            <a:avLst/>
          </a:prstGeom>
        </p:spPr>
        <p:txBody>
          <a:bodyPr wrap="square" lIns="0" tIns="0" rIns="0" bIns="0" anchor="t" anchorCtr="0">
            <a:spAutoFit/>
          </a:bodyPr>
          <a:lstStyle>
            <a:lvl1pPr marL="0" indent="0" algn="l" defTabSz="914400" rtl="0" eaLnBrk="1" latinLnBrk="0" hangingPunct="1">
              <a:lnSpc>
                <a:spcPct val="100000"/>
              </a:lnSpc>
              <a:spcBef>
                <a:spcPts val="0"/>
              </a:spcBef>
              <a:buFont typeface="Arial" panose="020B0604020202020204" pitchFamily="34" charset="0"/>
              <a:buNone/>
              <a:defRPr sz="1000" i="1" kern="1200">
                <a:solidFill>
                  <a:schemeClr val="bg1">
                    <a:lumMod val="50000"/>
                  </a:schemeClr>
                </a:solidFill>
                <a:latin typeface="Arial" panose="020B0604020202020204" pitchFamily="34" charset="0"/>
                <a:ea typeface="+mn-ea"/>
                <a:cs typeface="Arial" pitchFamily="34" charset="0"/>
              </a:defRPr>
            </a:lvl1pPr>
            <a:lvl2pPr marL="457189" indent="0" algn="l" defTabSz="914400" rtl="0" eaLnBrk="1" latinLnBrk="0" hangingPunct="1">
              <a:lnSpc>
                <a:spcPct val="90000"/>
              </a:lnSpc>
              <a:spcBef>
                <a:spcPts val="500"/>
              </a:spcBef>
              <a:buFont typeface="Arial" panose="020B0604020202020204" pitchFamily="34" charset="0"/>
              <a:buNone/>
              <a:defRPr sz="1200" i="1" kern="1200">
                <a:solidFill>
                  <a:schemeClr val="bg1">
                    <a:lumMod val="6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i="1" kern="1200">
                <a:solidFill>
                  <a:schemeClr val="bg1">
                    <a:lumMod val="6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i="1" kern="1200">
                <a:solidFill>
                  <a:schemeClr val="bg1">
                    <a:lumMod val="6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i="1" kern="1200">
                <a:solidFill>
                  <a:schemeClr val="bg1">
                    <a:lumMod val="6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cs-CZ" sz="1000" b="1" i="1" u="none" strike="noStrike" kern="1200" cap="none" spc="0" normalizeH="0" baseline="0" noProof="0" dirty="0">
                <a:ln>
                  <a:noFill/>
                </a:ln>
                <a:solidFill>
                  <a:srgbClr val="FFFFFF">
                    <a:lumMod val="50000"/>
                  </a:srgbClr>
                </a:solidFill>
                <a:effectLst/>
                <a:uLnTx/>
                <a:uFillTx/>
                <a:latin typeface="Arial" panose="020B0604020202020204" pitchFamily="34" charset="0"/>
                <a:ea typeface="+mn-ea"/>
                <a:cs typeface="Arial" pitchFamily="34" charset="0"/>
              </a:rPr>
              <a:t>Báze: Q29_7: </a:t>
            </a:r>
            <a:r>
              <a:rPr kumimoji="0" lang="cs-CZ" sz="1000" b="0" i="1" u="none" strike="noStrike" kern="1200" cap="none" spc="0" normalizeH="0" baseline="0" noProof="0" dirty="0">
                <a:ln>
                  <a:noFill/>
                </a:ln>
                <a:solidFill>
                  <a:srgbClr val="FFFFFF">
                    <a:lumMod val="50000"/>
                  </a:srgbClr>
                </a:solidFill>
                <a:effectLst/>
                <a:uLnTx/>
                <a:uFillTx/>
                <a:latin typeface="Arial" panose="020B0604020202020204" pitchFamily="34" charset="0"/>
                <a:ea typeface="+mn-ea"/>
                <a:cs typeface="Arial" pitchFamily="34" charset="0"/>
              </a:rPr>
              <a:t>n=</a:t>
            </a:r>
            <a:r>
              <a:rPr lang="cs-CZ" dirty="0">
                <a:solidFill>
                  <a:srgbClr val="FFFFFF">
                    <a:lumMod val="50000"/>
                  </a:srgbClr>
                </a:solidFill>
              </a:rPr>
              <a:t>564, ti, kteří mají osobní zkušenost s (nedokončeným) hackerským útokem; </a:t>
            </a:r>
            <a:r>
              <a:rPr lang="cs-CZ" b="1" dirty="0">
                <a:solidFill>
                  <a:srgbClr val="FFFFFF">
                    <a:lumMod val="50000"/>
                  </a:srgbClr>
                </a:solidFill>
              </a:rPr>
              <a:t>Q29_8</a:t>
            </a:r>
            <a:r>
              <a:rPr lang="cs-CZ" dirty="0">
                <a:solidFill>
                  <a:srgbClr val="FFFFFF">
                    <a:lumMod val="50000"/>
                  </a:srgbClr>
                </a:solidFill>
              </a:rPr>
              <a:t>: n=252, ti, kteří nějaká opatření přijali; možnost více odpovědí</a:t>
            </a:r>
            <a:endParaRPr kumimoji="0" lang="cs-CZ" sz="1000" b="0" i="1" u="none" strike="noStrike" kern="1200" cap="none" spc="0" normalizeH="0" baseline="0" noProof="0" dirty="0">
              <a:ln>
                <a:noFill/>
              </a:ln>
              <a:solidFill>
                <a:srgbClr val="FFFFFF">
                  <a:lumMod val="50000"/>
                </a:srgbClr>
              </a:solidFill>
              <a:effectLst/>
              <a:uLnTx/>
              <a:uFillTx/>
              <a:latin typeface="Arial" panose="020B0604020202020204" pitchFamily="34" charset="0"/>
              <a:ea typeface="+mn-ea"/>
              <a:cs typeface="Arial"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cs-CZ" sz="1000" b="1" i="1" u="none" strike="noStrike" kern="1200" cap="none" spc="0" normalizeH="0" baseline="0" noProof="0" dirty="0">
                <a:ln>
                  <a:noFill/>
                </a:ln>
                <a:solidFill>
                  <a:srgbClr val="FFFFFF">
                    <a:lumMod val="50000"/>
                  </a:srgbClr>
                </a:solidFill>
                <a:effectLst/>
                <a:uLnTx/>
                <a:uFillTx/>
                <a:latin typeface="Arial" panose="020B0604020202020204" pitchFamily="34" charset="0"/>
                <a:ea typeface="+mn-ea"/>
                <a:cs typeface="Arial" pitchFamily="34" charset="0"/>
              </a:rPr>
              <a:t>Otázka: </a:t>
            </a:r>
            <a:r>
              <a:rPr kumimoji="0" lang="cs-CZ" sz="1000" b="0" i="1" u="none" strike="noStrike" kern="1200" cap="none" spc="0" normalizeH="0" baseline="0" noProof="0" dirty="0">
                <a:ln>
                  <a:noFill/>
                </a:ln>
                <a:solidFill>
                  <a:srgbClr val="FFFFFF">
                    <a:lumMod val="50000"/>
                  </a:srgbClr>
                </a:solidFill>
                <a:effectLst/>
                <a:uLnTx/>
                <a:uFillTx/>
                <a:latin typeface="Arial" panose="020B0604020202020204" pitchFamily="34" charset="0"/>
                <a:ea typeface="+mn-ea"/>
                <a:cs typeface="Arial" pitchFamily="34" charset="0"/>
              </a:rPr>
              <a:t>Q29_7. Přijali jste po zkušenosti s kybernetickým/hackerským útokem nebo dokonaným podvodem nějaká bezpečnostní opatření, která by vás napříště lépe chránila?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cs-CZ" sz="1000" b="0" i="1" u="none" strike="noStrike" kern="1200" cap="none" spc="0" normalizeH="0" baseline="0" noProof="0" dirty="0">
                <a:ln>
                  <a:noFill/>
                </a:ln>
                <a:solidFill>
                  <a:srgbClr val="FFFFFF">
                    <a:lumMod val="50000"/>
                  </a:srgbClr>
                </a:solidFill>
                <a:effectLst/>
                <a:uLnTx/>
                <a:uFillTx/>
                <a:latin typeface="Arial" panose="020B0604020202020204" pitchFamily="34" charset="0"/>
                <a:ea typeface="+mn-ea"/>
                <a:cs typeface="Arial" pitchFamily="34" charset="0"/>
              </a:rPr>
              <a:t>Q29_8. Jaká konkrétní bezpečnostní opatření jste přijali po zkušenosti s kybernetickým útokem nebo podvodem?</a:t>
            </a:r>
          </a:p>
        </p:txBody>
      </p:sp>
      <p:graphicFrame>
        <p:nvGraphicFramePr>
          <p:cNvPr id="8" name="Graf 7">
            <a:extLst>
              <a:ext uri="{FF2B5EF4-FFF2-40B4-BE49-F238E27FC236}">
                <a16:creationId xmlns:a16="http://schemas.microsoft.com/office/drawing/2014/main" id="{20262DB0-8CDA-77A2-E553-FB75B06136E1}"/>
              </a:ext>
            </a:extLst>
          </p:cNvPr>
          <p:cNvGraphicFramePr/>
          <p:nvPr>
            <p:extLst>
              <p:ext uri="{D42A27DB-BD31-4B8C-83A1-F6EECF244321}">
                <p14:modId xmlns:p14="http://schemas.microsoft.com/office/powerpoint/2010/main" val="719830926"/>
              </p:ext>
            </p:extLst>
          </p:nvPr>
        </p:nvGraphicFramePr>
        <p:xfrm>
          <a:off x="837967" y="1435610"/>
          <a:ext cx="4572690" cy="3831437"/>
        </p:xfrm>
        <a:graphic>
          <a:graphicData uri="http://schemas.openxmlformats.org/drawingml/2006/chart">
            <c:chart xmlns:c="http://schemas.openxmlformats.org/drawingml/2006/chart" xmlns:r="http://schemas.openxmlformats.org/officeDocument/2006/relationships" r:id="rId2"/>
          </a:graphicData>
        </a:graphic>
      </p:graphicFrame>
      <p:pic>
        <p:nvPicPr>
          <p:cNvPr id="10" name="Grafický objekt 9" descr="Pískání obrys">
            <a:extLst>
              <a:ext uri="{FF2B5EF4-FFF2-40B4-BE49-F238E27FC236}">
                <a16:creationId xmlns:a16="http://schemas.microsoft.com/office/drawing/2014/main" id="{9AC392F6-7E38-A62C-031A-5315CE98118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635742" y="2602292"/>
            <a:ext cx="642385" cy="642385"/>
          </a:xfrm>
          <a:prstGeom prst="rect">
            <a:avLst/>
          </a:prstGeom>
        </p:spPr>
      </p:pic>
      <p:sp>
        <p:nvSpPr>
          <p:cNvPr id="12" name="TextovéPole 11">
            <a:extLst>
              <a:ext uri="{FF2B5EF4-FFF2-40B4-BE49-F238E27FC236}">
                <a16:creationId xmlns:a16="http://schemas.microsoft.com/office/drawing/2014/main" id="{C5B515F7-4310-8ADB-4DBC-B30D62971214}"/>
              </a:ext>
            </a:extLst>
          </p:cNvPr>
          <p:cNvSpPr txBox="1"/>
          <p:nvPr/>
        </p:nvSpPr>
        <p:spPr>
          <a:xfrm>
            <a:off x="657313" y="1456704"/>
            <a:ext cx="3060340" cy="338554"/>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cs-CZ" sz="1600" b="1" dirty="0">
                <a:solidFill>
                  <a:srgbClr val="006260"/>
                </a:solidFill>
                <a:latin typeface="Arial" panose="020B0604020202020204"/>
              </a:rPr>
              <a:t>Opatření proti dalšímu útoku</a:t>
            </a:r>
            <a:endParaRPr kumimoji="0" lang="en-GB" sz="1600" b="1" i="0" u="none" strike="noStrike" kern="1200" cap="none" spc="0" normalizeH="0" baseline="0" noProof="0" dirty="0">
              <a:ln>
                <a:noFill/>
              </a:ln>
              <a:solidFill>
                <a:srgbClr val="006260"/>
              </a:solidFill>
              <a:effectLst/>
              <a:uLnTx/>
              <a:uFillTx/>
              <a:latin typeface="Arial" panose="020B0604020202020204"/>
              <a:ea typeface="+mn-ea"/>
              <a:cs typeface="+mn-cs"/>
            </a:endParaRPr>
          </a:p>
        </p:txBody>
      </p:sp>
      <p:graphicFrame>
        <p:nvGraphicFramePr>
          <p:cNvPr id="13" name="Graf 12">
            <a:extLst>
              <a:ext uri="{FF2B5EF4-FFF2-40B4-BE49-F238E27FC236}">
                <a16:creationId xmlns:a16="http://schemas.microsoft.com/office/drawing/2014/main" id="{DCABD23D-A307-501E-B2C6-3FF45A888490}"/>
              </a:ext>
            </a:extLst>
          </p:cNvPr>
          <p:cNvGraphicFramePr/>
          <p:nvPr>
            <p:extLst>
              <p:ext uri="{D42A27DB-BD31-4B8C-83A1-F6EECF244321}">
                <p14:modId xmlns:p14="http://schemas.microsoft.com/office/powerpoint/2010/main" val="2648378731"/>
              </p:ext>
            </p:extLst>
          </p:nvPr>
        </p:nvGraphicFramePr>
        <p:xfrm>
          <a:off x="5087888" y="1664804"/>
          <a:ext cx="6480720" cy="3519493"/>
        </p:xfrm>
        <a:graphic>
          <a:graphicData uri="http://schemas.openxmlformats.org/drawingml/2006/chart">
            <c:chart xmlns:c="http://schemas.openxmlformats.org/drawingml/2006/chart" xmlns:r="http://schemas.openxmlformats.org/officeDocument/2006/relationships" r:id="rId5"/>
          </a:graphicData>
        </a:graphic>
      </p:graphicFrame>
      <p:sp>
        <p:nvSpPr>
          <p:cNvPr id="14" name="Obdélník 13">
            <a:extLst>
              <a:ext uri="{FF2B5EF4-FFF2-40B4-BE49-F238E27FC236}">
                <a16:creationId xmlns:a16="http://schemas.microsoft.com/office/drawing/2014/main" id="{F9ABFFBD-9403-0519-93C6-9DFDE7EE4C7D}"/>
              </a:ext>
            </a:extLst>
          </p:cNvPr>
          <p:cNvSpPr/>
          <p:nvPr/>
        </p:nvSpPr>
        <p:spPr>
          <a:xfrm flipH="1">
            <a:off x="-2" y="5256933"/>
            <a:ext cx="12192001" cy="864000"/>
          </a:xfrm>
          <a:prstGeom prst="rect">
            <a:avLst/>
          </a:prstGeom>
          <a:solidFill>
            <a:srgbClr val="1358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grpSp>
        <p:nvGrpSpPr>
          <p:cNvPr id="15" name="Group 35">
            <a:extLst>
              <a:ext uri="{FF2B5EF4-FFF2-40B4-BE49-F238E27FC236}">
                <a16:creationId xmlns:a16="http://schemas.microsoft.com/office/drawing/2014/main" id="{AB760D2A-D2BE-A9C6-7FBE-5A0A6B783B9D}"/>
              </a:ext>
            </a:extLst>
          </p:cNvPr>
          <p:cNvGrpSpPr>
            <a:grpSpLocks noChangeAspect="1"/>
          </p:cNvGrpSpPr>
          <p:nvPr/>
        </p:nvGrpSpPr>
        <p:grpSpPr bwMode="auto">
          <a:xfrm>
            <a:off x="590382" y="5354785"/>
            <a:ext cx="669435" cy="666603"/>
            <a:chOff x="7115" y="2550"/>
            <a:chExt cx="473" cy="471"/>
          </a:xfrm>
          <a:noFill/>
        </p:grpSpPr>
        <p:sp>
          <p:nvSpPr>
            <p:cNvPr id="16" name="Oval 36">
              <a:extLst>
                <a:ext uri="{FF2B5EF4-FFF2-40B4-BE49-F238E27FC236}">
                  <a16:creationId xmlns:a16="http://schemas.microsoft.com/office/drawing/2014/main" id="{41CA00DC-BEB9-C5FE-10EE-D5B6E4C5B94D}"/>
                </a:ext>
              </a:extLst>
            </p:cNvPr>
            <p:cNvSpPr>
              <a:spLocks noChangeArrowheads="1"/>
            </p:cNvSpPr>
            <p:nvPr/>
          </p:nvSpPr>
          <p:spPr bwMode="auto">
            <a:xfrm>
              <a:off x="7115" y="2550"/>
              <a:ext cx="473" cy="471"/>
            </a:xfrm>
            <a:prstGeom prst="ellipse">
              <a:avLst/>
            </a:prstGeom>
            <a:grpFill/>
            <a:ln w="190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8" name="Line 37">
              <a:extLst>
                <a:ext uri="{FF2B5EF4-FFF2-40B4-BE49-F238E27FC236}">
                  <a16:creationId xmlns:a16="http://schemas.microsoft.com/office/drawing/2014/main" id="{BBD6313A-CCAE-4F7D-42B4-6393E245B57C}"/>
                </a:ext>
              </a:extLst>
            </p:cNvPr>
            <p:cNvSpPr>
              <a:spLocks noChangeShapeType="1"/>
            </p:cNvSpPr>
            <p:nvPr/>
          </p:nvSpPr>
          <p:spPr bwMode="auto">
            <a:xfrm>
              <a:off x="7353" y="2703"/>
              <a:ext cx="0" cy="227"/>
            </a:xfrm>
            <a:prstGeom prst="line">
              <a:avLst/>
            </a:prstGeom>
            <a:grpFill/>
            <a:ln w="190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26" name="Oval 38">
              <a:extLst>
                <a:ext uri="{FF2B5EF4-FFF2-40B4-BE49-F238E27FC236}">
                  <a16:creationId xmlns:a16="http://schemas.microsoft.com/office/drawing/2014/main" id="{9702AE0B-9AB0-9D62-4257-E2F4A05D5FE8}"/>
                </a:ext>
              </a:extLst>
            </p:cNvPr>
            <p:cNvSpPr>
              <a:spLocks noChangeArrowheads="1"/>
            </p:cNvSpPr>
            <p:nvPr/>
          </p:nvSpPr>
          <p:spPr bwMode="auto">
            <a:xfrm>
              <a:off x="7331" y="2601"/>
              <a:ext cx="41" cy="40"/>
            </a:xfrm>
            <a:prstGeom prst="ellipse">
              <a:avLst/>
            </a:prstGeom>
            <a:grpFill/>
            <a:ln w="190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27" name="TextovéPole 26">
            <a:extLst>
              <a:ext uri="{FF2B5EF4-FFF2-40B4-BE49-F238E27FC236}">
                <a16:creationId xmlns:a16="http://schemas.microsoft.com/office/drawing/2014/main" id="{6012916A-0125-BAE7-70D6-6CBEF90F7A20}"/>
              </a:ext>
            </a:extLst>
          </p:cNvPr>
          <p:cNvSpPr txBox="1"/>
          <p:nvPr/>
        </p:nvSpPr>
        <p:spPr>
          <a:xfrm>
            <a:off x="1570273" y="5303365"/>
            <a:ext cx="9955907" cy="769441"/>
          </a:xfrm>
          <a:prstGeom prst="rect">
            <a:avLst/>
          </a:prstGeom>
          <a:noFill/>
        </p:spPr>
        <p:txBody>
          <a:bodyPr wrap="square" rtlCol="0">
            <a:spAutoFit/>
          </a:bodyPr>
          <a:lstStyle/>
          <a:p>
            <a:pPr marL="171450" marR="0" lvl="0" indent="-17145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cs-CZ" sz="1100" b="0" i="0" u="none" strike="noStrike" kern="1200" cap="none" spc="0" normalizeH="0" baseline="0" noProof="0" dirty="0">
                <a:ln>
                  <a:noFill/>
                </a:ln>
                <a:solidFill>
                  <a:schemeClr val="bg1"/>
                </a:solidFill>
                <a:effectLst/>
                <a:uLnTx/>
                <a:uFillTx/>
                <a:latin typeface="Arial" panose="020B0604020202020204"/>
                <a:ea typeface="+mn-ea"/>
                <a:cs typeface="+mn-cs"/>
              </a:rPr>
              <a:t>Ženy si častěji než muži mění hesla (69 %) a pravidelně si kontrolují své </a:t>
            </a:r>
            <a:r>
              <a:rPr lang="cs-CZ" sz="1100" dirty="0">
                <a:solidFill>
                  <a:schemeClr val="bg1"/>
                </a:solidFill>
                <a:latin typeface="Arial" panose="020B0604020202020204"/>
              </a:rPr>
              <a:t>účty a transakce (36 %). </a:t>
            </a:r>
          </a:p>
          <a:p>
            <a:pPr marL="171450" marR="0" lvl="0" indent="-17145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cs-CZ" sz="1100" dirty="0">
                <a:solidFill>
                  <a:schemeClr val="bg1"/>
                </a:solidFill>
                <a:latin typeface="Arial" panose="020B0604020202020204"/>
              </a:rPr>
              <a:t>Pravidelnou kontrolu účtů a transakcí také častěji provádějí starší lidé mezi 50-64 lety (42 %). </a:t>
            </a:r>
          </a:p>
          <a:p>
            <a:pPr marL="171450" marR="0" lvl="0" indent="-17145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cs-CZ" sz="1100" b="0" i="0" u="none" strike="noStrike" kern="1200" cap="none" spc="0" normalizeH="0" baseline="0" noProof="0" dirty="0">
                <a:ln>
                  <a:noFill/>
                </a:ln>
                <a:solidFill>
                  <a:schemeClr val="bg1"/>
                </a:solidFill>
                <a:effectLst/>
                <a:uLnTx/>
                <a:uFillTx/>
                <a:latin typeface="Arial" panose="020B0604020202020204"/>
                <a:ea typeface="+mn-ea"/>
                <a:cs typeface="+mn-cs"/>
              </a:rPr>
              <a:t>Opatření v podobě aktualizace dvoufázového ověření nejčastěji zavádějí mladí lidé mezi 18-34 lety (59 %). Ti se také nejvíce ze všech věkových skupin vzdělávají v oblasti kyberbezpečnosti (21 %).  </a:t>
            </a:r>
          </a:p>
        </p:txBody>
      </p:sp>
      <p:sp>
        <p:nvSpPr>
          <p:cNvPr id="28" name="TextovéPole 27">
            <a:extLst>
              <a:ext uri="{FF2B5EF4-FFF2-40B4-BE49-F238E27FC236}">
                <a16:creationId xmlns:a16="http://schemas.microsoft.com/office/drawing/2014/main" id="{4A1C7BE8-C65C-D20E-E4DA-BEA7E4D6DDBF}"/>
              </a:ext>
            </a:extLst>
          </p:cNvPr>
          <p:cNvSpPr txBox="1"/>
          <p:nvPr/>
        </p:nvSpPr>
        <p:spPr>
          <a:xfrm>
            <a:off x="6798078" y="1456704"/>
            <a:ext cx="3690410" cy="338554"/>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cs-CZ" sz="1600" b="1" dirty="0">
                <a:solidFill>
                  <a:srgbClr val="006260"/>
                </a:solidFill>
                <a:latin typeface="Arial" panose="020B0604020202020204"/>
              </a:rPr>
              <a:t>Přijatá opatření proti dalšímu útoku</a:t>
            </a:r>
            <a:endParaRPr kumimoji="0" lang="en-GB" sz="1600" b="1" i="0" u="none" strike="noStrike" kern="1200" cap="none" spc="0" normalizeH="0" baseline="0" noProof="0" dirty="0">
              <a:ln>
                <a:noFill/>
              </a:ln>
              <a:solidFill>
                <a:srgbClr val="006260"/>
              </a:solidFill>
              <a:effectLst/>
              <a:uLnTx/>
              <a:uFillTx/>
              <a:latin typeface="Arial" panose="020B0604020202020204"/>
              <a:ea typeface="+mn-ea"/>
              <a:cs typeface="+mn-cs"/>
            </a:endParaRPr>
          </a:p>
        </p:txBody>
      </p:sp>
      <p:pic>
        <p:nvPicPr>
          <p:cNvPr id="34" name="Grafický objekt 33" descr="Šipka doprava se souvislou výplní">
            <a:extLst>
              <a:ext uri="{FF2B5EF4-FFF2-40B4-BE49-F238E27FC236}">
                <a16:creationId xmlns:a16="http://schemas.microsoft.com/office/drawing/2014/main" id="{85BA09E8-70AC-6464-8681-5DB2F653F918}"/>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458147" y="1975744"/>
            <a:ext cx="1153353" cy="1106051"/>
          </a:xfrm>
          <a:prstGeom prst="rect">
            <a:avLst/>
          </a:prstGeom>
        </p:spPr>
      </p:pic>
    </p:spTree>
    <p:extLst>
      <p:ext uri="{BB962C8B-B14F-4D97-AF65-F5344CB8AC3E}">
        <p14:creationId xmlns:p14="http://schemas.microsoft.com/office/powerpoint/2010/main" val="32114819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a:extLst>
              <a:ext uri="{FF2B5EF4-FFF2-40B4-BE49-F238E27FC236}">
                <a16:creationId xmlns:a16="http://schemas.microsoft.com/office/drawing/2014/main" id="{CEAFA2A6-0CCA-4C30-8AAC-09C3A440A083}"/>
              </a:ext>
            </a:extLst>
          </p:cNvPr>
          <p:cNvSpPr>
            <a:spLocks noGrp="1"/>
          </p:cNvSpPr>
          <p:nvPr>
            <p:ph type="title"/>
          </p:nvPr>
        </p:nvSpPr>
        <p:spPr/>
        <p:txBody>
          <a:bodyPr/>
          <a:lstStyle/>
          <a:p>
            <a:r>
              <a:rPr lang="cs-CZ" b="1" dirty="0">
                <a:solidFill>
                  <a:srgbClr val="135868"/>
                </a:solidFill>
                <a:latin typeface="Arial Black" panose="020B0A04020102020204" pitchFamily="34" charset="0"/>
              </a:rPr>
              <a:t>ZABEZPEČENÍ TELEFONU A POČÍTAČE PROTI HACKERŮM</a:t>
            </a:r>
          </a:p>
        </p:txBody>
      </p:sp>
      <p:sp>
        <p:nvSpPr>
          <p:cNvPr id="5" name="Zástupný text 4">
            <a:extLst>
              <a:ext uri="{FF2B5EF4-FFF2-40B4-BE49-F238E27FC236}">
                <a16:creationId xmlns:a16="http://schemas.microsoft.com/office/drawing/2014/main" id="{AE6DBE10-BF77-4D20-83FF-CFC1059113FC}"/>
              </a:ext>
            </a:extLst>
          </p:cNvPr>
          <p:cNvSpPr>
            <a:spLocks noGrp="1"/>
          </p:cNvSpPr>
          <p:nvPr>
            <p:ph type="body" sz="quarter" idx="10"/>
          </p:nvPr>
        </p:nvSpPr>
        <p:spPr>
          <a:xfrm>
            <a:off x="127590" y="626028"/>
            <a:ext cx="11870486" cy="642385"/>
          </a:xfrm>
        </p:spPr>
        <p:txBody>
          <a:bodyPr/>
          <a:lstStyle/>
          <a:p>
            <a:r>
              <a:rPr lang="cs-CZ" dirty="0">
                <a:solidFill>
                  <a:schemeClr val="tx1">
                    <a:lumMod val="85000"/>
                    <a:lumOff val="15000"/>
                  </a:schemeClr>
                </a:solidFill>
              </a:rPr>
              <a:t>Více než polovina uživatelů chytrých telefonů má svoje zařízení nějakým způsobem chráněno. 15 % věří bezpečnosti operačního systému a téměř pětina uživatelů si ochranou svého telefonu není jistá. Nadále platí, že Češi si počítač chrání častěji než mobilní telefon. Nějakou formu ochrany májí v počítači dvě třetiny Čechů. </a:t>
            </a:r>
          </a:p>
          <a:p>
            <a:endParaRPr lang="cs-CZ" dirty="0">
              <a:solidFill>
                <a:schemeClr val="tx1">
                  <a:lumMod val="85000"/>
                  <a:lumOff val="15000"/>
                </a:schemeClr>
              </a:solidFill>
            </a:endParaRPr>
          </a:p>
          <a:p>
            <a:endParaRPr lang="en-GB" dirty="0">
              <a:solidFill>
                <a:schemeClr val="tx1">
                  <a:lumMod val="85000"/>
                  <a:lumOff val="15000"/>
                </a:schemeClr>
              </a:solidFill>
            </a:endParaRPr>
          </a:p>
        </p:txBody>
      </p:sp>
      <p:sp>
        <p:nvSpPr>
          <p:cNvPr id="11" name="Zástupný text 3">
            <a:extLst>
              <a:ext uri="{FF2B5EF4-FFF2-40B4-BE49-F238E27FC236}">
                <a16:creationId xmlns:a16="http://schemas.microsoft.com/office/drawing/2014/main" id="{B52E979F-91B2-4E4B-97E7-8AFC6370349D}"/>
              </a:ext>
            </a:extLst>
          </p:cNvPr>
          <p:cNvSpPr txBox="1">
            <a:spLocks/>
          </p:cNvSpPr>
          <p:nvPr/>
        </p:nvSpPr>
        <p:spPr>
          <a:xfrm>
            <a:off x="479376" y="6227449"/>
            <a:ext cx="9685076" cy="307777"/>
          </a:xfrm>
          <a:prstGeom prst="rect">
            <a:avLst/>
          </a:prstGeom>
        </p:spPr>
        <p:txBody>
          <a:bodyPr wrap="square" lIns="0" tIns="0" rIns="0" bIns="0" anchor="t" anchorCtr="0">
            <a:spAutoFit/>
          </a:bodyPr>
          <a:lstStyle>
            <a:lvl1pPr marL="0" indent="0" algn="l" defTabSz="914400" rtl="0" eaLnBrk="1" latinLnBrk="0" hangingPunct="1">
              <a:lnSpc>
                <a:spcPct val="100000"/>
              </a:lnSpc>
              <a:spcBef>
                <a:spcPts val="0"/>
              </a:spcBef>
              <a:buFont typeface="Arial" panose="020B0604020202020204" pitchFamily="34" charset="0"/>
              <a:buNone/>
              <a:defRPr sz="1000" i="1" kern="1200">
                <a:solidFill>
                  <a:schemeClr val="bg1">
                    <a:lumMod val="50000"/>
                  </a:schemeClr>
                </a:solidFill>
                <a:latin typeface="Arial" panose="020B0604020202020204" pitchFamily="34" charset="0"/>
                <a:ea typeface="+mn-ea"/>
                <a:cs typeface="Arial" pitchFamily="34" charset="0"/>
              </a:defRPr>
            </a:lvl1pPr>
            <a:lvl2pPr marL="457189" indent="0" algn="l" defTabSz="914400" rtl="0" eaLnBrk="1" latinLnBrk="0" hangingPunct="1">
              <a:lnSpc>
                <a:spcPct val="90000"/>
              </a:lnSpc>
              <a:spcBef>
                <a:spcPts val="500"/>
              </a:spcBef>
              <a:buFont typeface="Arial" panose="020B0604020202020204" pitchFamily="34" charset="0"/>
              <a:buNone/>
              <a:defRPr sz="1200" i="1" kern="1200">
                <a:solidFill>
                  <a:schemeClr val="bg1">
                    <a:lumMod val="6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i="1" kern="1200">
                <a:solidFill>
                  <a:schemeClr val="bg1">
                    <a:lumMod val="6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i="1" kern="1200">
                <a:solidFill>
                  <a:schemeClr val="bg1">
                    <a:lumMod val="6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i="1" kern="1200">
                <a:solidFill>
                  <a:schemeClr val="bg1">
                    <a:lumMod val="6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cs-CZ" sz="1000" b="1" i="1" u="none" strike="noStrike" kern="1200" cap="none" spc="0" normalizeH="0" baseline="0" noProof="0" dirty="0">
                <a:ln>
                  <a:noFill/>
                </a:ln>
                <a:solidFill>
                  <a:srgbClr val="FFFFFF">
                    <a:lumMod val="50000"/>
                  </a:srgbClr>
                </a:solidFill>
                <a:effectLst/>
                <a:uLnTx/>
                <a:uFillTx/>
                <a:latin typeface="Arial" panose="020B0604020202020204" pitchFamily="34" charset="0"/>
                <a:ea typeface="+mn-ea"/>
                <a:cs typeface="Arial" pitchFamily="34" charset="0"/>
              </a:rPr>
              <a:t>Báze: </a:t>
            </a:r>
            <a:r>
              <a:rPr kumimoji="0" lang="cs-CZ" sz="1000" i="1" u="none" strike="noStrike" kern="1200" cap="none" spc="0" normalizeH="0" baseline="0" noProof="0" dirty="0">
                <a:ln>
                  <a:noFill/>
                </a:ln>
                <a:solidFill>
                  <a:srgbClr val="FFFFFF">
                    <a:lumMod val="50000"/>
                  </a:srgbClr>
                </a:solidFill>
                <a:effectLst/>
                <a:uLnTx/>
                <a:uFillTx/>
                <a:latin typeface="Arial" panose="020B0604020202020204" pitchFamily="34" charset="0"/>
                <a:ea typeface="+mn-ea"/>
                <a:cs typeface="Arial" pitchFamily="34" charset="0"/>
              </a:rPr>
              <a:t>n=1000,</a:t>
            </a:r>
            <a:r>
              <a:rPr kumimoji="0" lang="cs-CZ" sz="1000" b="1" i="1" u="none" strike="noStrike" kern="1200" cap="none" spc="0" normalizeH="0" baseline="0" noProof="0" dirty="0">
                <a:ln>
                  <a:noFill/>
                </a:ln>
                <a:solidFill>
                  <a:srgbClr val="FFFFFF">
                    <a:lumMod val="50000"/>
                  </a:srgbClr>
                </a:solidFill>
                <a:effectLst/>
                <a:uLnTx/>
                <a:uFillTx/>
                <a:latin typeface="Arial" panose="020B0604020202020204" pitchFamily="34" charset="0"/>
                <a:ea typeface="+mn-ea"/>
                <a:cs typeface="Arial" pitchFamily="34" charset="0"/>
              </a:rPr>
              <a:t> </a:t>
            </a:r>
            <a:r>
              <a:rPr kumimoji="0" lang="cs-CZ" sz="1000" b="0" i="1" u="none" strike="noStrike" kern="1200" cap="none" spc="0" normalizeH="0" baseline="0" noProof="0" dirty="0">
                <a:ln>
                  <a:noFill/>
                </a:ln>
                <a:solidFill>
                  <a:srgbClr val="FFFFFF">
                    <a:lumMod val="50000"/>
                  </a:srgbClr>
                </a:solidFill>
                <a:effectLst/>
                <a:uLnTx/>
                <a:uFillTx/>
                <a:latin typeface="Arial" panose="020B0604020202020204" pitchFamily="34" charset="0"/>
                <a:ea typeface="+mn-ea"/>
                <a:cs typeface="Arial" pitchFamily="34" charset="0"/>
              </a:rPr>
              <a:t>n=</a:t>
            </a:r>
            <a:r>
              <a:rPr lang="cs-CZ" dirty="0">
                <a:solidFill>
                  <a:srgbClr val="FFFFFF">
                    <a:lumMod val="50000"/>
                  </a:srgbClr>
                </a:solidFill>
              </a:rPr>
              <a:t>936, ti, kteří mají chytrý telefon</a:t>
            </a:r>
            <a:endParaRPr kumimoji="0" lang="cs-CZ" sz="1000" b="0" i="1" u="none" strike="noStrike" kern="1200" cap="none" spc="0" normalizeH="0" baseline="0" noProof="0" dirty="0">
              <a:ln>
                <a:noFill/>
              </a:ln>
              <a:solidFill>
                <a:srgbClr val="FFFFFF">
                  <a:lumMod val="50000"/>
                </a:srgbClr>
              </a:solidFill>
              <a:effectLst/>
              <a:uLnTx/>
              <a:uFillTx/>
              <a:latin typeface="Arial" panose="020B0604020202020204" pitchFamily="34" charset="0"/>
              <a:ea typeface="+mn-ea"/>
              <a:cs typeface="Arial"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cs-CZ" sz="1000" b="1" i="1" u="none" strike="noStrike" kern="1200" cap="none" spc="0" normalizeH="0" baseline="0" noProof="0" dirty="0">
                <a:ln>
                  <a:noFill/>
                </a:ln>
                <a:solidFill>
                  <a:srgbClr val="FFFFFF">
                    <a:lumMod val="50000"/>
                  </a:srgbClr>
                </a:solidFill>
                <a:effectLst/>
                <a:uLnTx/>
                <a:uFillTx/>
                <a:latin typeface="Arial" panose="020B0604020202020204" pitchFamily="34" charset="0"/>
                <a:ea typeface="+mn-ea"/>
                <a:cs typeface="Arial" pitchFamily="34" charset="0"/>
              </a:rPr>
              <a:t>Otázka: </a:t>
            </a:r>
            <a:r>
              <a:rPr kumimoji="0" lang="cs-CZ" sz="1000" b="0" i="1" u="none" strike="noStrike" kern="1200" cap="none" spc="0" normalizeH="0" baseline="0" noProof="0" dirty="0">
                <a:ln>
                  <a:noFill/>
                </a:ln>
                <a:solidFill>
                  <a:srgbClr val="FFFFFF">
                    <a:lumMod val="50000"/>
                  </a:srgbClr>
                </a:solidFill>
                <a:effectLst/>
                <a:uLnTx/>
                <a:uFillTx/>
                <a:latin typeface="Arial" panose="020B0604020202020204" pitchFamily="34" charset="0"/>
                <a:ea typeface="+mn-ea"/>
                <a:cs typeface="Arial" pitchFamily="34" charset="0"/>
              </a:rPr>
              <a:t>Q31_1. Máte tento mobilní telefon zabezpečený proti napadení hackerem? Q32. Máte proti napadení hackerem zabezpečený domácí PC / notebook? </a:t>
            </a:r>
          </a:p>
        </p:txBody>
      </p:sp>
      <p:grpSp>
        <p:nvGrpSpPr>
          <p:cNvPr id="28" name="Group 24">
            <a:extLst>
              <a:ext uri="{FF2B5EF4-FFF2-40B4-BE49-F238E27FC236}">
                <a16:creationId xmlns:a16="http://schemas.microsoft.com/office/drawing/2014/main" id="{2173D524-C487-4763-ACDE-CDD1CC4D9236}"/>
              </a:ext>
            </a:extLst>
          </p:cNvPr>
          <p:cNvGrpSpPr>
            <a:grpSpLocks noChangeAspect="1"/>
          </p:cNvGrpSpPr>
          <p:nvPr/>
        </p:nvGrpSpPr>
        <p:grpSpPr bwMode="auto">
          <a:xfrm>
            <a:off x="5375920" y="1684654"/>
            <a:ext cx="387080" cy="623804"/>
            <a:chOff x="3163" y="1358"/>
            <a:chExt cx="121" cy="195"/>
          </a:xfrm>
        </p:grpSpPr>
        <p:sp>
          <p:nvSpPr>
            <p:cNvPr id="29" name="Freeform 25">
              <a:extLst>
                <a:ext uri="{FF2B5EF4-FFF2-40B4-BE49-F238E27FC236}">
                  <a16:creationId xmlns:a16="http://schemas.microsoft.com/office/drawing/2014/main" id="{838834FC-815E-47B0-A01F-AE32E0A01EA0}"/>
                </a:ext>
              </a:extLst>
            </p:cNvPr>
            <p:cNvSpPr>
              <a:spLocks/>
            </p:cNvSpPr>
            <p:nvPr/>
          </p:nvSpPr>
          <p:spPr bwMode="auto">
            <a:xfrm>
              <a:off x="3163" y="1358"/>
              <a:ext cx="121" cy="195"/>
            </a:xfrm>
            <a:custGeom>
              <a:avLst/>
              <a:gdLst>
                <a:gd name="T0" fmla="*/ 48 w 56"/>
                <a:gd name="T1" fmla="*/ 92 h 92"/>
                <a:gd name="T2" fmla="*/ 8 w 56"/>
                <a:gd name="T3" fmla="*/ 92 h 92"/>
                <a:gd name="T4" fmla="*/ 0 w 56"/>
                <a:gd name="T5" fmla="*/ 84 h 92"/>
                <a:gd name="T6" fmla="*/ 0 w 56"/>
                <a:gd name="T7" fmla="*/ 8 h 92"/>
                <a:gd name="T8" fmla="*/ 8 w 56"/>
                <a:gd name="T9" fmla="*/ 0 h 92"/>
                <a:gd name="T10" fmla="*/ 48 w 56"/>
                <a:gd name="T11" fmla="*/ 0 h 92"/>
                <a:gd name="T12" fmla="*/ 56 w 56"/>
                <a:gd name="T13" fmla="*/ 8 h 92"/>
                <a:gd name="T14" fmla="*/ 56 w 56"/>
                <a:gd name="T15" fmla="*/ 84 h 92"/>
                <a:gd name="T16" fmla="*/ 48 w 56"/>
                <a:gd name="T17" fmla="*/ 92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92">
                  <a:moveTo>
                    <a:pt x="48" y="92"/>
                  </a:moveTo>
                  <a:cubicBezTo>
                    <a:pt x="8" y="92"/>
                    <a:pt x="8" y="92"/>
                    <a:pt x="8" y="92"/>
                  </a:cubicBezTo>
                  <a:cubicBezTo>
                    <a:pt x="4" y="92"/>
                    <a:pt x="0" y="88"/>
                    <a:pt x="0" y="84"/>
                  </a:cubicBezTo>
                  <a:cubicBezTo>
                    <a:pt x="0" y="8"/>
                    <a:pt x="0" y="8"/>
                    <a:pt x="0" y="8"/>
                  </a:cubicBezTo>
                  <a:cubicBezTo>
                    <a:pt x="0" y="4"/>
                    <a:pt x="4" y="0"/>
                    <a:pt x="8" y="0"/>
                  </a:cubicBezTo>
                  <a:cubicBezTo>
                    <a:pt x="48" y="0"/>
                    <a:pt x="48" y="0"/>
                    <a:pt x="48" y="0"/>
                  </a:cubicBezTo>
                  <a:cubicBezTo>
                    <a:pt x="52" y="0"/>
                    <a:pt x="56" y="4"/>
                    <a:pt x="56" y="8"/>
                  </a:cubicBezTo>
                  <a:cubicBezTo>
                    <a:pt x="56" y="84"/>
                    <a:pt x="56" y="84"/>
                    <a:pt x="56" y="84"/>
                  </a:cubicBezTo>
                  <a:cubicBezTo>
                    <a:pt x="56" y="88"/>
                    <a:pt x="52" y="92"/>
                    <a:pt x="48" y="92"/>
                  </a:cubicBezTo>
                  <a:close/>
                </a:path>
              </a:pathLst>
            </a:custGeom>
            <a:grpFill/>
            <a:ln w="19050" cap="rnd">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30" name="Line 26">
              <a:extLst>
                <a:ext uri="{FF2B5EF4-FFF2-40B4-BE49-F238E27FC236}">
                  <a16:creationId xmlns:a16="http://schemas.microsoft.com/office/drawing/2014/main" id="{4D59557E-DF8D-49B6-B128-554E1E031B6E}"/>
                </a:ext>
              </a:extLst>
            </p:cNvPr>
            <p:cNvSpPr>
              <a:spLocks noChangeShapeType="1"/>
            </p:cNvSpPr>
            <p:nvPr/>
          </p:nvSpPr>
          <p:spPr bwMode="auto">
            <a:xfrm>
              <a:off x="3163" y="1519"/>
              <a:ext cx="121" cy="0"/>
            </a:xfrm>
            <a:prstGeom prst="line">
              <a:avLst/>
            </a:prstGeom>
            <a:grpFill/>
            <a:ln w="19050" cap="rnd">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31" name="Line 27">
              <a:extLst>
                <a:ext uri="{FF2B5EF4-FFF2-40B4-BE49-F238E27FC236}">
                  <a16:creationId xmlns:a16="http://schemas.microsoft.com/office/drawing/2014/main" id="{27D2B4E6-B803-42E6-8689-EC86E84A0412}"/>
                </a:ext>
              </a:extLst>
            </p:cNvPr>
            <p:cNvSpPr>
              <a:spLocks noChangeShapeType="1"/>
            </p:cNvSpPr>
            <p:nvPr/>
          </p:nvSpPr>
          <p:spPr bwMode="auto">
            <a:xfrm>
              <a:off x="3215" y="1536"/>
              <a:ext cx="17" cy="0"/>
            </a:xfrm>
            <a:prstGeom prst="line">
              <a:avLst/>
            </a:prstGeom>
            <a:grpFill/>
            <a:ln w="19050" cap="rnd">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Arial"/>
                <a:ea typeface="+mn-ea"/>
                <a:cs typeface="+mn-cs"/>
              </a:endParaRPr>
            </a:p>
          </p:txBody>
        </p:sp>
      </p:grpSp>
      <p:graphicFrame>
        <p:nvGraphicFramePr>
          <p:cNvPr id="6" name="Graf 5">
            <a:extLst>
              <a:ext uri="{FF2B5EF4-FFF2-40B4-BE49-F238E27FC236}">
                <a16:creationId xmlns:a16="http://schemas.microsoft.com/office/drawing/2014/main" id="{370763F9-0FFF-41C5-B237-15D9C94CA0E6}"/>
              </a:ext>
            </a:extLst>
          </p:cNvPr>
          <p:cNvGraphicFramePr/>
          <p:nvPr>
            <p:extLst>
              <p:ext uri="{D42A27DB-BD31-4B8C-83A1-F6EECF244321}">
                <p14:modId xmlns:p14="http://schemas.microsoft.com/office/powerpoint/2010/main" val="3301880536"/>
              </p:ext>
            </p:extLst>
          </p:nvPr>
        </p:nvGraphicFramePr>
        <p:xfrm>
          <a:off x="229798" y="2152644"/>
          <a:ext cx="6157873" cy="3865802"/>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ovéPole 7">
            <a:extLst>
              <a:ext uri="{FF2B5EF4-FFF2-40B4-BE49-F238E27FC236}">
                <a16:creationId xmlns:a16="http://schemas.microsoft.com/office/drawing/2014/main" id="{5339F8CA-F527-44BE-9946-6A6CC0E4C8A9}"/>
              </a:ext>
            </a:extLst>
          </p:cNvPr>
          <p:cNvSpPr txBox="1"/>
          <p:nvPr/>
        </p:nvSpPr>
        <p:spPr>
          <a:xfrm>
            <a:off x="429860" y="1898098"/>
            <a:ext cx="5594132" cy="307777"/>
          </a:xfrm>
          <a:prstGeom prst="rect">
            <a:avLst/>
          </a:prstGeom>
          <a:noFill/>
        </p:spPr>
        <p:txBody>
          <a:bodyPr wrap="square" rtlCol="0">
            <a:spAutoFit/>
          </a:bodyPr>
          <a:lstStyle/>
          <a:p>
            <a:r>
              <a:rPr lang="cs-CZ" sz="1400" b="1" i="1" dirty="0"/>
              <a:t>T3B                                                                        54 %</a:t>
            </a:r>
          </a:p>
        </p:txBody>
      </p:sp>
      <p:sp>
        <p:nvSpPr>
          <p:cNvPr id="4" name="Obdélník 3">
            <a:extLst>
              <a:ext uri="{FF2B5EF4-FFF2-40B4-BE49-F238E27FC236}">
                <a16:creationId xmlns:a16="http://schemas.microsoft.com/office/drawing/2014/main" id="{C8DE4CAF-1BD5-41D5-4CB3-9735C6CC5415}"/>
              </a:ext>
            </a:extLst>
          </p:cNvPr>
          <p:cNvSpPr/>
          <p:nvPr/>
        </p:nvSpPr>
        <p:spPr>
          <a:xfrm>
            <a:off x="3916653" y="2139494"/>
            <a:ext cx="1387259" cy="120396"/>
          </a:xfrm>
          <a:prstGeom prst="rect">
            <a:avLst/>
          </a:prstGeom>
          <a:no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000" dirty="0">
                <a:solidFill>
                  <a:schemeClr val="tx1"/>
                </a:solidFill>
              </a:rPr>
              <a:t>(V roce 2022 55 %)</a:t>
            </a:r>
            <a:endParaRPr lang="cs-CZ" sz="1000" b="1" dirty="0">
              <a:solidFill>
                <a:schemeClr val="tx1"/>
              </a:solidFill>
            </a:endParaRPr>
          </a:p>
        </p:txBody>
      </p:sp>
      <p:grpSp>
        <p:nvGrpSpPr>
          <p:cNvPr id="2" name="Group 12">
            <a:extLst>
              <a:ext uri="{FF2B5EF4-FFF2-40B4-BE49-F238E27FC236}">
                <a16:creationId xmlns:a16="http://schemas.microsoft.com/office/drawing/2014/main" id="{64E14896-E3DF-736F-806A-481D982D0EE8}"/>
              </a:ext>
            </a:extLst>
          </p:cNvPr>
          <p:cNvGrpSpPr>
            <a:grpSpLocks noChangeAspect="1"/>
          </p:cNvGrpSpPr>
          <p:nvPr/>
        </p:nvGrpSpPr>
        <p:grpSpPr bwMode="auto">
          <a:xfrm>
            <a:off x="10956540" y="1686118"/>
            <a:ext cx="719950" cy="609190"/>
            <a:chOff x="575" y="2958"/>
            <a:chExt cx="325" cy="275"/>
          </a:xfrm>
        </p:grpSpPr>
        <p:sp>
          <p:nvSpPr>
            <p:cNvPr id="9" name="Freeform 13">
              <a:extLst>
                <a:ext uri="{FF2B5EF4-FFF2-40B4-BE49-F238E27FC236}">
                  <a16:creationId xmlns:a16="http://schemas.microsoft.com/office/drawing/2014/main" id="{B7B8B159-9704-C6FC-DC18-5155B59A51E7}"/>
                </a:ext>
              </a:extLst>
            </p:cNvPr>
            <p:cNvSpPr>
              <a:spLocks/>
            </p:cNvSpPr>
            <p:nvPr/>
          </p:nvSpPr>
          <p:spPr bwMode="auto">
            <a:xfrm>
              <a:off x="600" y="2958"/>
              <a:ext cx="275" cy="188"/>
            </a:xfrm>
            <a:custGeom>
              <a:avLst/>
              <a:gdLst>
                <a:gd name="T0" fmla="*/ 76 w 76"/>
                <a:gd name="T1" fmla="*/ 52 h 52"/>
                <a:gd name="T2" fmla="*/ 0 w 76"/>
                <a:gd name="T3" fmla="*/ 52 h 52"/>
                <a:gd name="T4" fmla="*/ 0 w 76"/>
                <a:gd name="T5" fmla="*/ 4 h 52"/>
                <a:gd name="T6" fmla="*/ 4 w 76"/>
                <a:gd name="T7" fmla="*/ 0 h 52"/>
                <a:gd name="T8" fmla="*/ 72 w 76"/>
                <a:gd name="T9" fmla="*/ 0 h 52"/>
                <a:gd name="T10" fmla="*/ 76 w 76"/>
                <a:gd name="T11" fmla="*/ 4 h 52"/>
                <a:gd name="T12" fmla="*/ 76 w 76"/>
                <a:gd name="T13" fmla="*/ 52 h 52"/>
              </a:gdLst>
              <a:ahLst/>
              <a:cxnLst>
                <a:cxn ang="0">
                  <a:pos x="T0" y="T1"/>
                </a:cxn>
                <a:cxn ang="0">
                  <a:pos x="T2" y="T3"/>
                </a:cxn>
                <a:cxn ang="0">
                  <a:pos x="T4" y="T5"/>
                </a:cxn>
                <a:cxn ang="0">
                  <a:pos x="T6" y="T7"/>
                </a:cxn>
                <a:cxn ang="0">
                  <a:pos x="T8" y="T9"/>
                </a:cxn>
                <a:cxn ang="0">
                  <a:pos x="T10" y="T11"/>
                </a:cxn>
                <a:cxn ang="0">
                  <a:pos x="T12" y="T13"/>
                </a:cxn>
              </a:cxnLst>
              <a:rect l="0" t="0" r="r" b="b"/>
              <a:pathLst>
                <a:path w="76" h="52">
                  <a:moveTo>
                    <a:pt x="76" y="52"/>
                  </a:moveTo>
                  <a:cubicBezTo>
                    <a:pt x="0" y="52"/>
                    <a:pt x="0" y="52"/>
                    <a:pt x="0" y="52"/>
                  </a:cubicBezTo>
                  <a:cubicBezTo>
                    <a:pt x="0" y="4"/>
                    <a:pt x="0" y="4"/>
                    <a:pt x="0" y="4"/>
                  </a:cubicBezTo>
                  <a:cubicBezTo>
                    <a:pt x="0" y="2"/>
                    <a:pt x="2" y="0"/>
                    <a:pt x="4" y="0"/>
                  </a:cubicBezTo>
                  <a:cubicBezTo>
                    <a:pt x="72" y="0"/>
                    <a:pt x="72" y="0"/>
                    <a:pt x="72" y="0"/>
                  </a:cubicBezTo>
                  <a:cubicBezTo>
                    <a:pt x="74" y="0"/>
                    <a:pt x="76" y="2"/>
                    <a:pt x="76" y="4"/>
                  </a:cubicBezTo>
                  <a:lnTo>
                    <a:pt x="76" y="52"/>
                  </a:lnTo>
                  <a:close/>
                </a:path>
              </a:pathLst>
            </a:custGeom>
            <a:grpFill/>
            <a:ln w="19050" cap="rnd">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Arial"/>
                <a:ea typeface="+mn-ea"/>
                <a:cs typeface="+mn-cs"/>
              </a:endParaRPr>
            </a:p>
          </p:txBody>
        </p:sp>
        <p:sp>
          <p:nvSpPr>
            <p:cNvPr id="10" name="Freeform 14">
              <a:extLst>
                <a:ext uri="{FF2B5EF4-FFF2-40B4-BE49-F238E27FC236}">
                  <a16:creationId xmlns:a16="http://schemas.microsoft.com/office/drawing/2014/main" id="{8718593E-8760-273B-4CA3-388C7C78B65E}"/>
                </a:ext>
              </a:extLst>
            </p:cNvPr>
            <p:cNvSpPr>
              <a:spLocks/>
            </p:cNvSpPr>
            <p:nvPr/>
          </p:nvSpPr>
          <p:spPr bwMode="auto">
            <a:xfrm>
              <a:off x="575" y="3146"/>
              <a:ext cx="325" cy="87"/>
            </a:xfrm>
            <a:custGeom>
              <a:avLst/>
              <a:gdLst>
                <a:gd name="T0" fmla="*/ 83 w 90"/>
                <a:gd name="T1" fmla="*/ 0 h 24"/>
                <a:gd name="T2" fmla="*/ 7 w 90"/>
                <a:gd name="T3" fmla="*/ 0 h 24"/>
                <a:gd name="T4" fmla="*/ 1 w 90"/>
                <a:gd name="T5" fmla="*/ 19 h 24"/>
                <a:gd name="T6" fmla="*/ 5 w 90"/>
                <a:gd name="T7" fmla="*/ 24 h 24"/>
                <a:gd name="T8" fmla="*/ 85 w 90"/>
                <a:gd name="T9" fmla="*/ 24 h 24"/>
                <a:gd name="T10" fmla="*/ 89 w 90"/>
                <a:gd name="T11" fmla="*/ 19 h 24"/>
                <a:gd name="T12" fmla="*/ 83 w 90"/>
                <a:gd name="T13" fmla="*/ 0 h 24"/>
              </a:gdLst>
              <a:ahLst/>
              <a:cxnLst>
                <a:cxn ang="0">
                  <a:pos x="T0" y="T1"/>
                </a:cxn>
                <a:cxn ang="0">
                  <a:pos x="T2" y="T3"/>
                </a:cxn>
                <a:cxn ang="0">
                  <a:pos x="T4" y="T5"/>
                </a:cxn>
                <a:cxn ang="0">
                  <a:pos x="T6" y="T7"/>
                </a:cxn>
                <a:cxn ang="0">
                  <a:pos x="T8" y="T9"/>
                </a:cxn>
                <a:cxn ang="0">
                  <a:pos x="T10" y="T11"/>
                </a:cxn>
                <a:cxn ang="0">
                  <a:pos x="T12" y="T13"/>
                </a:cxn>
              </a:cxnLst>
              <a:rect l="0" t="0" r="r" b="b"/>
              <a:pathLst>
                <a:path w="90" h="24">
                  <a:moveTo>
                    <a:pt x="83" y="0"/>
                  </a:moveTo>
                  <a:cubicBezTo>
                    <a:pt x="7" y="0"/>
                    <a:pt x="7" y="0"/>
                    <a:pt x="7" y="0"/>
                  </a:cubicBezTo>
                  <a:cubicBezTo>
                    <a:pt x="1" y="19"/>
                    <a:pt x="1" y="19"/>
                    <a:pt x="1" y="19"/>
                  </a:cubicBezTo>
                  <a:cubicBezTo>
                    <a:pt x="0" y="21"/>
                    <a:pt x="2" y="24"/>
                    <a:pt x="5" y="24"/>
                  </a:cubicBezTo>
                  <a:cubicBezTo>
                    <a:pt x="85" y="24"/>
                    <a:pt x="85" y="24"/>
                    <a:pt x="85" y="24"/>
                  </a:cubicBezTo>
                  <a:cubicBezTo>
                    <a:pt x="88" y="24"/>
                    <a:pt x="90" y="21"/>
                    <a:pt x="89" y="19"/>
                  </a:cubicBezTo>
                  <a:lnTo>
                    <a:pt x="83" y="0"/>
                  </a:lnTo>
                  <a:close/>
                </a:path>
              </a:pathLst>
            </a:custGeom>
            <a:grpFill/>
            <a:ln w="19050" cap="rnd">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Arial"/>
                <a:ea typeface="+mn-ea"/>
                <a:cs typeface="+mn-cs"/>
              </a:endParaRPr>
            </a:p>
          </p:txBody>
        </p:sp>
        <p:sp>
          <p:nvSpPr>
            <p:cNvPr id="12" name="Line 15">
              <a:extLst>
                <a:ext uri="{FF2B5EF4-FFF2-40B4-BE49-F238E27FC236}">
                  <a16:creationId xmlns:a16="http://schemas.microsoft.com/office/drawing/2014/main" id="{E91EA262-63BA-7CE8-785F-C41562EA255E}"/>
                </a:ext>
              </a:extLst>
            </p:cNvPr>
            <p:cNvSpPr>
              <a:spLocks noChangeShapeType="1"/>
            </p:cNvSpPr>
            <p:nvPr/>
          </p:nvSpPr>
          <p:spPr bwMode="auto">
            <a:xfrm>
              <a:off x="716" y="3204"/>
              <a:ext cx="43" cy="0"/>
            </a:xfrm>
            <a:prstGeom prst="line">
              <a:avLst/>
            </a:prstGeom>
            <a:grpFill/>
            <a:ln w="19050" cap="rnd">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Arial"/>
                <a:ea typeface="+mn-ea"/>
                <a:cs typeface="+mn-cs"/>
              </a:endParaRPr>
            </a:p>
          </p:txBody>
        </p:sp>
      </p:grpSp>
      <p:graphicFrame>
        <p:nvGraphicFramePr>
          <p:cNvPr id="13" name="Graf 12">
            <a:extLst>
              <a:ext uri="{FF2B5EF4-FFF2-40B4-BE49-F238E27FC236}">
                <a16:creationId xmlns:a16="http://schemas.microsoft.com/office/drawing/2014/main" id="{CAC71FFB-9482-8F6C-60CF-39043D25E7E7}"/>
              </a:ext>
            </a:extLst>
          </p:cNvPr>
          <p:cNvGraphicFramePr/>
          <p:nvPr>
            <p:extLst>
              <p:ext uri="{D42A27DB-BD31-4B8C-83A1-F6EECF244321}">
                <p14:modId xmlns:p14="http://schemas.microsoft.com/office/powerpoint/2010/main" val="357287563"/>
              </p:ext>
            </p:extLst>
          </p:nvPr>
        </p:nvGraphicFramePr>
        <p:xfrm>
          <a:off x="6298511" y="2139494"/>
          <a:ext cx="5594133" cy="3865802"/>
        </p:xfrm>
        <a:graphic>
          <a:graphicData uri="http://schemas.openxmlformats.org/drawingml/2006/chart">
            <c:chart xmlns:c="http://schemas.openxmlformats.org/drawingml/2006/chart" xmlns:r="http://schemas.openxmlformats.org/officeDocument/2006/relationships" r:id="rId3"/>
          </a:graphicData>
        </a:graphic>
      </p:graphicFrame>
      <p:sp>
        <p:nvSpPr>
          <p:cNvPr id="14" name="TextovéPole 13">
            <a:extLst>
              <a:ext uri="{FF2B5EF4-FFF2-40B4-BE49-F238E27FC236}">
                <a16:creationId xmlns:a16="http://schemas.microsoft.com/office/drawing/2014/main" id="{064CFF18-DB80-7D90-77F5-66D47560A65B}"/>
              </a:ext>
            </a:extLst>
          </p:cNvPr>
          <p:cNvSpPr txBox="1"/>
          <p:nvPr/>
        </p:nvSpPr>
        <p:spPr>
          <a:xfrm>
            <a:off x="6587732" y="1884948"/>
            <a:ext cx="4745775" cy="307777"/>
          </a:xfrm>
          <a:prstGeom prst="rect">
            <a:avLst/>
          </a:prstGeom>
          <a:noFill/>
        </p:spPr>
        <p:txBody>
          <a:bodyPr wrap="square" rtlCol="0">
            <a:spAutoFit/>
          </a:bodyPr>
          <a:lstStyle/>
          <a:p>
            <a:r>
              <a:rPr lang="cs-CZ" sz="1400" b="1" i="1" dirty="0"/>
              <a:t>T3B                                                               66 %</a:t>
            </a:r>
          </a:p>
        </p:txBody>
      </p:sp>
      <p:sp>
        <p:nvSpPr>
          <p:cNvPr id="15" name="Obdélník 14">
            <a:extLst>
              <a:ext uri="{FF2B5EF4-FFF2-40B4-BE49-F238E27FC236}">
                <a16:creationId xmlns:a16="http://schemas.microsoft.com/office/drawing/2014/main" id="{5E53C3D0-6544-A613-B979-B98FB41F23AD}"/>
              </a:ext>
            </a:extLst>
          </p:cNvPr>
          <p:cNvSpPr/>
          <p:nvPr/>
        </p:nvSpPr>
        <p:spPr>
          <a:xfrm>
            <a:off x="9624991" y="2145677"/>
            <a:ext cx="1387259" cy="120396"/>
          </a:xfrm>
          <a:prstGeom prst="rect">
            <a:avLst/>
          </a:prstGeom>
          <a:no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000" dirty="0">
                <a:solidFill>
                  <a:schemeClr val="tx1"/>
                </a:solidFill>
              </a:rPr>
              <a:t>(V roce 2022 70 %)</a:t>
            </a:r>
            <a:endParaRPr lang="cs-CZ" sz="1000" b="1" dirty="0">
              <a:solidFill>
                <a:schemeClr val="tx1"/>
              </a:solidFill>
            </a:endParaRPr>
          </a:p>
        </p:txBody>
      </p:sp>
    </p:spTree>
    <p:extLst>
      <p:ext uri="{BB962C8B-B14F-4D97-AF65-F5344CB8AC3E}">
        <p14:creationId xmlns:p14="http://schemas.microsoft.com/office/powerpoint/2010/main" val="42868879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Obdélník 2">
            <a:extLst>
              <a:ext uri="{FF2B5EF4-FFF2-40B4-BE49-F238E27FC236}">
                <a16:creationId xmlns:a16="http://schemas.microsoft.com/office/drawing/2014/main" id="{92DCEF48-2637-4B6C-9910-BBF0113121C1}"/>
              </a:ext>
            </a:extLst>
          </p:cNvPr>
          <p:cNvSpPr/>
          <p:nvPr/>
        </p:nvSpPr>
        <p:spPr>
          <a:xfrm>
            <a:off x="0" y="2024844"/>
            <a:ext cx="12192000" cy="2592288"/>
          </a:xfrm>
          <a:prstGeom prst="rect">
            <a:avLst/>
          </a:prstGeom>
          <a:solidFill>
            <a:srgbClr val="135868">
              <a:alpha val="6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4" name="Zástupný text 6">
            <a:extLst>
              <a:ext uri="{FF2B5EF4-FFF2-40B4-BE49-F238E27FC236}">
                <a16:creationId xmlns:a16="http://schemas.microsoft.com/office/drawing/2014/main" id="{D76C4820-C2C7-4037-90AE-20D6765E44B5}"/>
              </a:ext>
            </a:extLst>
          </p:cNvPr>
          <p:cNvSpPr txBox="1">
            <a:spLocks/>
          </p:cNvSpPr>
          <p:nvPr/>
        </p:nvSpPr>
        <p:spPr>
          <a:xfrm>
            <a:off x="-960784" y="2902600"/>
            <a:ext cx="6104372" cy="642385"/>
          </a:xfrm>
          <a:prstGeom prst="rect">
            <a:avLst/>
          </a:prstGeom>
        </p:spPr>
        <p:txBody>
          <a:bodyPr vert="horz" lIns="90000" tIns="46800" rIns="90000" bIns="46800" rtlCol="0" anchor="ctr" anchorCtr="0">
            <a:noAutofit/>
          </a:bodyPr>
          <a:lstStyle>
            <a:lvl1pPr marL="0" marR="0" indent="-232828" algn="l" defTabSz="1219140" rtl="0" eaLnBrk="1" fontAlgn="auto" latinLnBrk="0" hangingPunct="1">
              <a:lnSpc>
                <a:spcPct val="100000"/>
              </a:lnSpc>
              <a:spcBef>
                <a:spcPct val="20000"/>
              </a:spcBef>
              <a:spcAft>
                <a:spcPts val="0"/>
              </a:spcAft>
              <a:buClrTx/>
              <a:buSzTx/>
              <a:buFont typeface="Arial" pitchFamily="34" charset="0"/>
              <a:buNone/>
              <a:tabLst/>
              <a:defRPr lang="cs-CZ" sz="1600" b="1" kern="1200" dirty="0" smtClean="0">
                <a:solidFill>
                  <a:schemeClr val="bg2"/>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cs-CZ" sz="2400" kern="1200" dirty="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cs-CZ" sz="20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cs-CZ" sz="24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cs-CZ" sz="2400" kern="1200" dirty="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cs-CZ" sz="2800" dirty="0">
                <a:solidFill>
                  <a:schemeClr val="bg1"/>
                </a:solidFill>
              </a:rPr>
              <a:t>PŘIPOJENÍ NA WI-FI</a:t>
            </a:r>
          </a:p>
        </p:txBody>
      </p:sp>
      <p:cxnSp>
        <p:nvCxnSpPr>
          <p:cNvPr id="5" name="Přímá spojnice 4">
            <a:extLst>
              <a:ext uri="{FF2B5EF4-FFF2-40B4-BE49-F238E27FC236}">
                <a16:creationId xmlns:a16="http://schemas.microsoft.com/office/drawing/2014/main" id="{B26ED471-FF43-4C7A-BE44-F3E7DFAEB00C}"/>
              </a:ext>
            </a:extLst>
          </p:cNvPr>
          <p:cNvCxnSpPr/>
          <p:nvPr/>
        </p:nvCxnSpPr>
        <p:spPr>
          <a:xfrm>
            <a:off x="308675" y="3531325"/>
            <a:ext cx="4284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685954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Graf 17">
            <a:extLst>
              <a:ext uri="{FF2B5EF4-FFF2-40B4-BE49-F238E27FC236}">
                <a16:creationId xmlns:a16="http://schemas.microsoft.com/office/drawing/2014/main" id="{26031236-9A54-4891-BF86-5CB3D2F88BE6}"/>
              </a:ext>
            </a:extLst>
          </p:cNvPr>
          <p:cNvGraphicFramePr/>
          <p:nvPr/>
        </p:nvGraphicFramePr>
        <p:xfrm>
          <a:off x="623392" y="1556121"/>
          <a:ext cx="7068467" cy="4191737"/>
        </p:xfrm>
        <a:graphic>
          <a:graphicData uri="http://schemas.openxmlformats.org/drawingml/2006/chart">
            <c:chart xmlns:c="http://schemas.openxmlformats.org/drawingml/2006/chart" xmlns:r="http://schemas.openxmlformats.org/officeDocument/2006/relationships" r:id="rId2"/>
          </a:graphicData>
        </a:graphic>
      </p:graphicFrame>
      <p:sp>
        <p:nvSpPr>
          <p:cNvPr id="7" name="Obdélník 6">
            <a:extLst>
              <a:ext uri="{FF2B5EF4-FFF2-40B4-BE49-F238E27FC236}">
                <a16:creationId xmlns:a16="http://schemas.microsoft.com/office/drawing/2014/main" id="{BA031E45-11C5-4D15-9BB9-0C47C214FAAC}"/>
              </a:ext>
            </a:extLst>
          </p:cNvPr>
          <p:cNvSpPr/>
          <p:nvPr/>
        </p:nvSpPr>
        <p:spPr>
          <a:xfrm>
            <a:off x="7608167" y="0"/>
            <a:ext cx="4592675" cy="6858000"/>
          </a:xfrm>
          <a:prstGeom prst="rect">
            <a:avLst/>
          </a:prstGeom>
          <a:solidFill>
            <a:srgbClr val="1358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3" name="Nadpis 2">
            <a:extLst>
              <a:ext uri="{FF2B5EF4-FFF2-40B4-BE49-F238E27FC236}">
                <a16:creationId xmlns:a16="http://schemas.microsoft.com/office/drawing/2014/main" id="{CEAFA2A6-0CCA-4C30-8AAC-09C3A440A083}"/>
              </a:ext>
            </a:extLst>
          </p:cNvPr>
          <p:cNvSpPr>
            <a:spLocks noGrp="1"/>
          </p:cNvSpPr>
          <p:nvPr>
            <p:ph type="title"/>
          </p:nvPr>
        </p:nvSpPr>
        <p:spPr/>
        <p:txBody>
          <a:bodyPr/>
          <a:lstStyle/>
          <a:p>
            <a:r>
              <a:rPr lang="cs-CZ" b="1" dirty="0">
                <a:solidFill>
                  <a:srgbClr val="135868"/>
                </a:solidFill>
                <a:latin typeface="Arial Black" panose="020B0A04020102020204" pitchFamily="34" charset="0"/>
              </a:rPr>
              <a:t>PŘIPOJENÍ NA VEŘEJNOU WIFI</a:t>
            </a:r>
          </a:p>
        </p:txBody>
      </p:sp>
      <p:sp>
        <p:nvSpPr>
          <p:cNvPr id="5" name="Zástupný text 4">
            <a:extLst>
              <a:ext uri="{FF2B5EF4-FFF2-40B4-BE49-F238E27FC236}">
                <a16:creationId xmlns:a16="http://schemas.microsoft.com/office/drawing/2014/main" id="{AE6DBE10-BF77-4D20-83FF-CFC1059113FC}"/>
              </a:ext>
            </a:extLst>
          </p:cNvPr>
          <p:cNvSpPr>
            <a:spLocks noGrp="1"/>
          </p:cNvSpPr>
          <p:nvPr>
            <p:ph type="body" sz="quarter" idx="10"/>
          </p:nvPr>
        </p:nvSpPr>
        <p:spPr>
          <a:xfrm>
            <a:off x="127591" y="626028"/>
            <a:ext cx="7480576" cy="642385"/>
          </a:xfrm>
        </p:spPr>
        <p:txBody>
          <a:bodyPr/>
          <a:lstStyle/>
          <a:p>
            <a:r>
              <a:rPr lang="cs-CZ" dirty="0">
                <a:solidFill>
                  <a:schemeClr val="tx1">
                    <a:lumMod val="85000"/>
                    <a:lumOff val="15000"/>
                  </a:schemeClr>
                </a:solidFill>
              </a:rPr>
              <a:t>V porovnání s předchozím rokem přibývá Čechů, kteří by se k veřejné wifi síti nikdy nepřipojili. V hotelech, škole nebo práci se připojuje o něco méně lidí než loni. Bez obav se na jakoukoli veřejnou síť přihlásí každý desátý Čech. </a:t>
            </a:r>
            <a:endParaRPr lang="en-GB" dirty="0">
              <a:solidFill>
                <a:schemeClr val="tx1">
                  <a:lumMod val="85000"/>
                  <a:lumOff val="15000"/>
                </a:schemeClr>
              </a:solidFill>
              <a:highlight>
                <a:srgbClr val="FFFF00"/>
              </a:highlight>
            </a:endParaRPr>
          </a:p>
        </p:txBody>
      </p:sp>
      <p:sp>
        <p:nvSpPr>
          <p:cNvPr id="11" name="Zástupný text 3">
            <a:extLst>
              <a:ext uri="{FF2B5EF4-FFF2-40B4-BE49-F238E27FC236}">
                <a16:creationId xmlns:a16="http://schemas.microsoft.com/office/drawing/2014/main" id="{B52E979F-91B2-4E4B-97E7-8AFC6370349D}"/>
              </a:ext>
            </a:extLst>
          </p:cNvPr>
          <p:cNvSpPr txBox="1">
            <a:spLocks/>
          </p:cNvSpPr>
          <p:nvPr/>
        </p:nvSpPr>
        <p:spPr>
          <a:xfrm>
            <a:off x="479376" y="6227449"/>
            <a:ext cx="10586475" cy="307777"/>
          </a:xfrm>
          <a:prstGeom prst="rect">
            <a:avLst/>
          </a:prstGeom>
        </p:spPr>
        <p:txBody>
          <a:bodyPr wrap="square" lIns="0" tIns="0" rIns="0" bIns="0" anchor="t" anchorCtr="0">
            <a:spAutoFit/>
          </a:bodyPr>
          <a:lstStyle>
            <a:lvl1pPr marL="0" indent="0" algn="l" defTabSz="914400" rtl="0" eaLnBrk="1" latinLnBrk="0" hangingPunct="1">
              <a:lnSpc>
                <a:spcPct val="100000"/>
              </a:lnSpc>
              <a:spcBef>
                <a:spcPts val="0"/>
              </a:spcBef>
              <a:buFont typeface="Arial" panose="020B0604020202020204" pitchFamily="34" charset="0"/>
              <a:buNone/>
              <a:defRPr sz="1000" i="1" kern="1200">
                <a:solidFill>
                  <a:schemeClr val="bg1">
                    <a:lumMod val="50000"/>
                  </a:schemeClr>
                </a:solidFill>
                <a:latin typeface="Arial" panose="020B0604020202020204" pitchFamily="34" charset="0"/>
                <a:ea typeface="+mn-ea"/>
                <a:cs typeface="Arial" pitchFamily="34" charset="0"/>
              </a:defRPr>
            </a:lvl1pPr>
            <a:lvl2pPr marL="457189" indent="0" algn="l" defTabSz="914400" rtl="0" eaLnBrk="1" latinLnBrk="0" hangingPunct="1">
              <a:lnSpc>
                <a:spcPct val="90000"/>
              </a:lnSpc>
              <a:spcBef>
                <a:spcPts val="500"/>
              </a:spcBef>
              <a:buFont typeface="Arial" panose="020B0604020202020204" pitchFamily="34" charset="0"/>
              <a:buNone/>
              <a:defRPr sz="1200" i="1" kern="1200">
                <a:solidFill>
                  <a:schemeClr val="bg1">
                    <a:lumMod val="6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i="1" kern="1200">
                <a:solidFill>
                  <a:schemeClr val="bg1">
                    <a:lumMod val="6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i="1" kern="1200">
                <a:solidFill>
                  <a:schemeClr val="bg1">
                    <a:lumMod val="6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i="1" kern="1200">
                <a:solidFill>
                  <a:schemeClr val="bg1">
                    <a:lumMod val="6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cs-CZ" sz="1000" b="1" i="1" u="none" strike="noStrike" kern="1200" cap="none" spc="0" normalizeH="0" baseline="0" noProof="0" dirty="0">
                <a:ln>
                  <a:noFill/>
                </a:ln>
                <a:solidFill>
                  <a:srgbClr val="FFFFFF">
                    <a:lumMod val="50000"/>
                  </a:srgbClr>
                </a:solidFill>
                <a:effectLst/>
                <a:uLnTx/>
                <a:uFillTx/>
                <a:latin typeface="Arial" panose="020B0604020202020204" pitchFamily="34" charset="0"/>
                <a:ea typeface="+mn-ea"/>
                <a:cs typeface="Arial" pitchFamily="34" charset="0"/>
              </a:rPr>
              <a:t>Báze: </a:t>
            </a:r>
            <a:r>
              <a:rPr kumimoji="0" lang="cs-CZ" sz="1000" b="0" i="1" u="none" strike="noStrike" kern="1200" cap="none" spc="0" normalizeH="0" baseline="0" noProof="0" dirty="0">
                <a:ln>
                  <a:noFill/>
                </a:ln>
                <a:solidFill>
                  <a:srgbClr val="FFFFFF">
                    <a:lumMod val="50000"/>
                  </a:srgbClr>
                </a:solidFill>
                <a:effectLst/>
                <a:uLnTx/>
                <a:uFillTx/>
                <a:latin typeface="Arial" panose="020B0604020202020204" pitchFamily="34" charset="0"/>
                <a:ea typeface="+mn-ea"/>
                <a:cs typeface="Arial" pitchFamily="34" charset="0"/>
              </a:rPr>
              <a:t>n=1000</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cs-CZ" sz="1000" b="1" i="1" u="none" strike="noStrike" kern="1200" cap="none" spc="0" normalizeH="0" baseline="0" noProof="0" dirty="0">
                <a:ln>
                  <a:noFill/>
                </a:ln>
                <a:solidFill>
                  <a:srgbClr val="FFFFFF">
                    <a:lumMod val="50000"/>
                  </a:srgbClr>
                </a:solidFill>
                <a:effectLst/>
                <a:uLnTx/>
                <a:uFillTx/>
                <a:latin typeface="Arial" panose="020B0604020202020204" pitchFamily="34" charset="0"/>
                <a:ea typeface="+mn-ea"/>
                <a:cs typeface="Arial" pitchFamily="34" charset="0"/>
              </a:rPr>
              <a:t>Otázka </a:t>
            </a:r>
            <a:r>
              <a:rPr kumimoji="0" lang="cs-CZ" sz="1000" b="0" i="1" u="none" strike="noStrike" kern="1200" cap="none" spc="0" normalizeH="0" baseline="0" noProof="0" dirty="0">
                <a:ln>
                  <a:noFill/>
                </a:ln>
                <a:solidFill>
                  <a:srgbClr val="FFFFFF">
                    <a:lumMod val="50000"/>
                  </a:srgbClr>
                </a:solidFill>
                <a:effectLst/>
                <a:uLnTx/>
                <a:uFillTx/>
                <a:latin typeface="Arial" panose="020B0604020202020204" pitchFamily="34" charset="0"/>
                <a:ea typeface="+mn-ea"/>
                <a:cs typeface="Arial" pitchFamily="34" charset="0"/>
              </a:rPr>
              <a:t>Q30a. </a:t>
            </a:r>
            <a:r>
              <a:rPr kumimoji="0" lang="pt-BR" sz="1000" b="0" i="1" u="none" strike="noStrike" kern="1200" cap="none" spc="0" normalizeH="0" baseline="0" noProof="0" dirty="0">
                <a:ln>
                  <a:noFill/>
                </a:ln>
                <a:solidFill>
                  <a:srgbClr val="FFFFFF">
                    <a:lumMod val="50000"/>
                  </a:srgbClr>
                </a:solidFill>
                <a:effectLst/>
                <a:uLnTx/>
                <a:uFillTx/>
                <a:latin typeface="Arial" panose="020B0604020202020204" pitchFamily="34" charset="0"/>
                <a:ea typeface="+mn-ea"/>
                <a:cs typeface="Arial" pitchFamily="34" charset="0"/>
              </a:rPr>
              <a:t>Kde všude se bez obav přihlašujete / byste se bez obav přihlásil/a na veřejnou wifi síť?</a:t>
            </a:r>
            <a:endParaRPr kumimoji="0" lang="cs-CZ" sz="1000" b="0" i="1" u="none" strike="noStrike" kern="1200" cap="none" spc="0" normalizeH="0" baseline="0" noProof="0" dirty="0">
              <a:ln>
                <a:noFill/>
              </a:ln>
              <a:solidFill>
                <a:srgbClr val="FFFFFF">
                  <a:lumMod val="50000"/>
                </a:srgbClr>
              </a:solidFill>
              <a:effectLst/>
              <a:uLnTx/>
              <a:uFillTx/>
              <a:latin typeface="Arial" panose="020B0604020202020204" pitchFamily="34" charset="0"/>
              <a:ea typeface="+mn-ea"/>
              <a:cs typeface="Arial" pitchFamily="34" charset="0"/>
            </a:endParaRPr>
          </a:p>
        </p:txBody>
      </p:sp>
      <p:cxnSp>
        <p:nvCxnSpPr>
          <p:cNvPr id="17" name="Přímá spojnice 16">
            <a:extLst>
              <a:ext uri="{FF2B5EF4-FFF2-40B4-BE49-F238E27FC236}">
                <a16:creationId xmlns:a16="http://schemas.microsoft.com/office/drawing/2014/main" id="{E4138866-C153-4D50-9167-C8182F111E01}"/>
              </a:ext>
            </a:extLst>
          </p:cNvPr>
          <p:cNvCxnSpPr/>
          <p:nvPr/>
        </p:nvCxnSpPr>
        <p:spPr>
          <a:xfrm>
            <a:off x="7774024" y="1772816"/>
            <a:ext cx="4284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TextovéPole 18">
            <a:extLst>
              <a:ext uri="{FF2B5EF4-FFF2-40B4-BE49-F238E27FC236}">
                <a16:creationId xmlns:a16="http://schemas.microsoft.com/office/drawing/2014/main" id="{61484E75-3CEC-4579-85D9-7BE02A6ACC80}"/>
              </a:ext>
            </a:extLst>
          </p:cNvPr>
          <p:cNvSpPr txBox="1"/>
          <p:nvPr/>
        </p:nvSpPr>
        <p:spPr>
          <a:xfrm>
            <a:off x="7706357" y="1386844"/>
            <a:ext cx="2795958" cy="338554"/>
          </a:xfrm>
          <a:prstGeom prst="rect">
            <a:avLst/>
          </a:prstGeom>
          <a:noFill/>
        </p:spPr>
        <p:txBody>
          <a:bodyPr wrap="non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cs-CZ" sz="1600" b="1" i="0" u="none" strike="noStrike" kern="1200" cap="none" spc="0" normalizeH="0" baseline="0" noProof="0" dirty="0">
                <a:ln>
                  <a:noFill/>
                </a:ln>
                <a:solidFill>
                  <a:srgbClr val="FFFFFF"/>
                </a:solidFill>
                <a:effectLst/>
                <a:uLnTx/>
                <a:uFillTx/>
                <a:latin typeface="Arial" panose="020B0604020202020204"/>
                <a:ea typeface="+mn-ea"/>
                <a:cs typeface="+mn-cs"/>
              </a:rPr>
              <a:t>Sociodemografické rozdíly</a:t>
            </a:r>
            <a:endParaRPr kumimoji="0" lang="en-GB" sz="1600" b="1"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21" name="TextovéPole 20">
            <a:extLst>
              <a:ext uri="{FF2B5EF4-FFF2-40B4-BE49-F238E27FC236}">
                <a16:creationId xmlns:a16="http://schemas.microsoft.com/office/drawing/2014/main" id="{BF8379E3-4643-46F4-A787-0B969B1D2D4F}"/>
              </a:ext>
            </a:extLst>
          </p:cNvPr>
          <p:cNvSpPr txBox="1"/>
          <p:nvPr/>
        </p:nvSpPr>
        <p:spPr>
          <a:xfrm>
            <a:off x="7790650" y="1996556"/>
            <a:ext cx="3813961" cy="1615827"/>
          </a:xfrm>
          <a:prstGeom prst="rect">
            <a:avLst/>
          </a:prstGeom>
          <a:noFill/>
        </p:spPr>
        <p:txBody>
          <a:bodyPr wrap="square" rtlCol="0">
            <a:spAutoFit/>
          </a:bodyPr>
          <a:lstStyle/>
          <a:p>
            <a:pPr marL="171450" marR="0" lvl="0" indent="-17145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cs-CZ" sz="1100" dirty="0">
                <a:solidFill>
                  <a:srgbClr val="FFFFFF"/>
                </a:solidFill>
                <a:latin typeface="Arial" panose="020B0604020202020204"/>
              </a:rPr>
              <a:t>Na veřejnou síť, ať už v hotelu, ve škole nebo v práci a v obchodním centru, se častěji připojují lidé s vysokoškolským vzděláním. </a:t>
            </a:r>
          </a:p>
          <a:p>
            <a:pPr marL="171450" marR="0" lvl="0" indent="-17145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cs-CZ" sz="1100" dirty="0">
              <a:solidFill>
                <a:srgbClr val="FFFFFF"/>
              </a:solidFill>
              <a:latin typeface="Arial" panose="020B0604020202020204"/>
            </a:endParaRPr>
          </a:p>
          <a:p>
            <a:pPr marL="171450" marR="0" lvl="0" indent="-17145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cs-CZ" sz="1100" dirty="0">
                <a:solidFill>
                  <a:srgbClr val="FFFFFF"/>
                </a:solidFill>
                <a:latin typeface="Arial" panose="020B0604020202020204"/>
              </a:rPr>
              <a:t>Češi do 34 let se mnohdy přihlašují na veřejnou wifi v kavárnách, ve škole, v práci a ve veřejné dopravě. </a:t>
            </a:r>
          </a:p>
          <a:p>
            <a:pPr marL="171450" marR="0" lvl="0" indent="-17145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cs-CZ" sz="1100" dirty="0">
              <a:solidFill>
                <a:srgbClr val="FFFFFF"/>
              </a:solidFill>
              <a:latin typeface="Arial" panose="020B0604020202020204"/>
            </a:endParaRPr>
          </a:p>
          <a:p>
            <a:pPr marL="171450" lvl="0" indent="-171450">
              <a:buFont typeface="Arial" panose="020B0604020202020204" pitchFamily="34" charset="0"/>
              <a:buChar char="•"/>
              <a:defRPr/>
            </a:pPr>
            <a:r>
              <a:rPr lang="cs-CZ" sz="1100" dirty="0">
                <a:solidFill>
                  <a:srgbClr val="FFFFFF"/>
                </a:solidFill>
                <a:latin typeface="Arial" panose="020B0604020202020204"/>
              </a:rPr>
              <a:t>Na veřejnou wifi síť by se nikdy nepřihlásili převážně důchodci (48 %).  </a:t>
            </a:r>
            <a:endParaRPr kumimoji="0" lang="cs-CZ" sz="1100" b="0" i="0" u="none" strike="noStrike" kern="1200" cap="none" spc="0" normalizeH="0" baseline="0" noProof="0" dirty="0">
              <a:ln>
                <a:noFill/>
              </a:ln>
              <a:solidFill>
                <a:srgbClr val="FFFFFF"/>
              </a:solidFill>
              <a:effectLst/>
              <a:highlight>
                <a:srgbClr val="FFFF00"/>
              </a:highlight>
              <a:uLnTx/>
              <a:uFillTx/>
              <a:latin typeface="Arial" panose="020B0604020202020204"/>
              <a:ea typeface="+mn-ea"/>
              <a:cs typeface="+mn-cs"/>
            </a:endParaRPr>
          </a:p>
        </p:txBody>
      </p:sp>
      <p:grpSp>
        <p:nvGrpSpPr>
          <p:cNvPr id="22" name="Group 35">
            <a:extLst>
              <a:ext uri="{FF2B5EF4-FFF2-40B4-BE49-F238E27FC236}">
                <a16:creationId xmlns:a16="http://schemas.microsoft.com/office/drawing/2014/main" id="{F763554D-8842-447E-89AD-14CB879FF71B}"/>
              </a:ext>
            </a:extLst>
          </p:cNvPr>
          <p:cNvGrpSpPr>
            <a:grpSpLocks noChangeAspect="1"/>
          </p:cNvGrpSpPr>
          <p:nvPr/>
        </p:nvGrpSpPr>
        <p:grpSpPr bwMode="auto">
          <a:xfrm>
            <a:off x="10956540" y="375621"/>
            <a:ext cx="896933" cy="893139"/>
            <a:chOff x="7115" y="2550"/>
            <a:chExt cx="473" cy="471"/>
          </a:xfrm>
          <a:noFill/>
        </p:grpSpPr>
        <p:sp>
          <p:nvSpPr>
            <p:cNvPr id="23" name="Oval 36">
              <a:extLst>
                <a:ext uri="{FF2B5EF4-FFF2-40B4-BE49-F238E27FC236}">
                  <a16:creationId xmlns:a16="http://schemas.microsoft.com/office/drawing/2014/main" id="{D4AA44B9-78F2-4CEE-ACD9-2E87BB3013FB}"/>
                </a:ext>
              </a:extLst>
            </p:cNvPr>
            <p:cNvSpPr>
              <a:spLocks noChangeArrowheads="1"/>
            </p:cNvSpPr>
            <p:nvPr/>
          </p:nvSpPr>
          <p:spPr bwMode="auto">
            <a:xfrm>
              <a:off x="7115" y="2550"/>
              <a:ext cx="473" cy="471"/>
            </a:xfrm>
            <a:prstGeom prst="ellipse">
              <a:avLst/>
            </a:prstGeom>
            <a:grpFill/>
            <a:ln w="190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24" name="Line 37">
              <a:extLst>
                <a:ext uri="{FF2B5EF4-FFF2-40B4-BE49-F238E27FC236}">
                  <a16:creationId xmlns:a16="http://schemas.microsoft.com/office/drawing/2014/main" id="{4FED48B5-DD22-4C55-B75C-F9919E0AC522}"/>
                </a:ext>
              </a:extLst>
            </p:cNvPr>
            <p:cNvSpPr>
              <a:spLocks noChangeShapeType="1"/>
            </p:cNvSpPr>
            <p:nvPr/>
          </p:nvSpPr>
          <p:spPr bwMode="auto">
            <a:xfrm>
              <a:off x="7353" y="2703"/>
              <a:ext cx="0" cy="227"/>
            </a:xfrm>
            <a:prstGeom prst="line">
              <a:avLst/>
            </a:prstGeom>
            <a:grpFill/>
            <a:ln w="190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25" name="Oval 38">
              <a:extLst>
                <a:ext uri="{FF2B5EF4-FFF2-40B4-BE49-F238E27FC236}">
                  <a16:creationId xmlns:a16="http://schemas.microsoft.com/office/drawing/2014/main" id="{FF5A68AA-C373-4D59-B26A-DE5D64AA55FD}"/>
                </a:ext>
              </a:extLst>
            </p:cNvPr>
            <p:cNvSpPr>
              <a:spLocks noChangeArrowheads="1"/>
            </p:cNvSpPr>
            <p:nvPr/>
          </p:nvSpPr>
          <p:spPr bwMode="auto">
            <a:xfrm>
              <a:off x="7331" y="2601"/>
              <a:ext cx="41" cy="40"/>
            </a:xfrm>
            <a:prstGeom prst="ellipse">
              <a:avLst/>
            </a:prstGeom>
            <a:grpFill/>
            <a:ln w="190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grpSp>
      <p:cxnSp>
        <p:nvCxnSpPr>
          <p:cNvPr id="2" name="Přímá spojnice 1">
            <a:extLst>
              <a:ext uri="{FF2B5EF4-FFF2-40B4-BE49-F238E27FC236}">
                <a16:creationId xmlns:a16="http://schemas.microsoft.com/office/drawing/2014/main" id="{5F3F03D8-26EF-F74E-1EF5-999ECCF1B9BD}"/>
              </a:ext>
            </a:extLst>
          </p:cNvPr>
          <p:cNvCxnSpPr/>
          <p:nvPr/>
        </p:nvCxnSpPr>
        <p:spPr>
          <a:xfrm>
            <a:off x="371364" y="5337212"/>
            <a:ext cx="6048000" cy="0"/>
          </a:xfrm>
          <a:prstGeom prst="line">
            <a:avLst/>
          </a:prstGeom>
          <a:ln>
            <a:solidFill>
              <a:srgbClr val="135868"/>
            </a:solidFill>
          </a:ln>
        </p:spPr>
        <p:style>
          <a:lnRef idx="1">
            <a:schemeClr val="accent1"/>
          </a:lnRef>
          <a:fillRef idx="0">
            <a:schemeClr val="accent1"/>
          </a:fillRef>
          <a:effectRef idx="0">
            <a:schemeClr val="accent1"/>
          </a:effectRef>
          <a:fontRef idx="minor">
            <a:schemeClr val="tx1"/>
          </a:fontRef>
        </p:style>
      </p:cxnSp>
      <p:sp>
        <p:nvSpPr>
          <p:cNvPr id="8" name="Obdélník 7">
            <a:extLst>
              <a:ext uri="{FF2B5EF4-FFF2-40B4-BE49-F238E27FC236}">
                <a16:creationId xmlns:a16="http://schemas.microsoft.com/office/drawing/2014/main" id="{360AE281-CDFB-22F2-F114-70E315FD6197}"/>
              </a:ext>
            </a:extLst>
          </p:cNvPr>
          <p:cNvSpPr/>
          <p:nvPr/>
        </p:nvSpPr>
        <p:spPr>
          <a:xfrm>
            <a:off x="5528101" y="5449905"/>
            <a:ext cx="1460479" cy="182880"/>
          </a:xfrm>
          <a:prstGeom prst="rect">
            <a:avLst/>
          </a:prstGeom>
          <a:solidFill>
            <a:schemeClr val="bg1">
              <a:lumMod val="95000"/>
            </a:schemeClr>
          </a:solidFill>
          <a:ln>
            <a:solidFill>
              <a:srgbClr val="0062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050" dirty="0">
                <a:solidFill>
                  <a:schemeClr val="tx1"/>
                </a:solidFill>
              </a:rPr>
              <a:t>V roce 2022 26 %</a:t>
            </a:r>
            <a:endParaRPr lang="cs-CZ" sz="1050" b="1" dirty="0">
              <a:solidFill>
                <a:schemeClr val="tx1"/>
              </a:solidFill>
            </a:endParaRPr>
          </a:p>
        </p:txBody>
      </p:sp>
      <p:sp>
        <p:nvSpPr>
          <p:cNvPr id="9" name="Obdélník 8">
            <a:extLst>
              <a:ext uri="{FF2B5EF4-FFF2-40B4-BE49-F238E27FC236}">
                <a16:creationId xmlns:a16="http://schemas.microsoft.com/office/drawing/2014/main" id="{88BE8523-EE5D-0C31-D940-3511A2E62528}"/>
              </a:ext>
            </a:extLst>
          </p:cNvPr>
          <p:cNvSpPr/>
          <p:nvPr/>
        </p:nvSpPr>
        <p:spPr>
          <a:xfrm>
            <a:off x="5364350" y="2053354"/>
            <a:ext cx="1460479" cy="182880"/>
          </a:xfrm>
          <a:prstGeom prst="rect">
            <a:avLst/>
          </a:prstGeom>
          <a:solidFill>
            <a:schemeClr val="bg1">
              <a:lumMod val="95000"/>
            </a:schemeClr>
          </a:solidFill>
          <a:ln>
            <a:solidFill>
              <a:srgbClr val="0062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050" dirty="0">
                <a:solidFill>
                  <a:schemeClr val="tx1"/>
                </a:solidFill>
              </a:rPr>
              <a:t>V roce 2022 35 %</a:t>
            </a:r>
            <a:endParaRPr lang="cs-CZ" sz="1050" b="1" dirty="0">
              <a:solidFill>
                <a:schemeClr val="tx1"/>
              </a:solidFill>
            </a:endParaRPr>
          </a:p>
        </p:txBody>
      </p:sp>
      <p:sp>
        <p:nvSpPr>
          <p:cNvPr id="10" name="Obdélník 9">
            <a:extLst>
              <a:ext uri="{FF2B5EF4-FFF2-40B4-BE49-F238E27FC236}">
                <a16:creationId xmlns:a16="http://schemas.microsoft.com/office/drawing/2014/main" id="{2490B3BC-8F11-D1EE-B601-899E1F4528B3}"/>
              </a:ext>
            </a:extLst>
          </p:cNvPr>
          <p:cNvSpPr/>
          <p:nvPr/>
        </p:nvSpPr>
        <p:spPr>
          <a:xfrm>
            <a:off x="5291435" y="2498472"/>
            <a:ext cx="1460479" cy="182880"/>
          </a:xfrm>
          <a:prstGeom prst="rect">
            <a:avLst/>
          </a:prstGeom>
          <a:solidFill>
            <a:schemeClr val="bg1">
              <a:lumMod val="95000"/>
            </a:schemeClr>
          </a:solidFill>
          <a:ln>
            <a:solidFill>
              <a:srgbClr val="0062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050" dirty="0">
                <a:solidFill>
                  <a:schemeClr val="tx1"/>
                </a:solidFill>
              </a:rPr>
              <a:t>V roce 2022 32 %</a:t>
            </a:r>
            <a:endParaRPr lang="cs-CZ" sz="1050" b="1" dirty="0">
              <a:solidFill>
                <a:schemeClr val="tx1"/>
              </a:solidFill>
            </a:endParaRPr>
          </a:p>
        </p:txBody>
      </p:sp>
    </p:spTree>
    <p:extLst>
      <p:ext uri="{BB962C8B-B14F-4D97-AF65-F5344CB8AC3E}">
        <p14:creationId xmlns:p14="http://schemas.microsoft.com/office/powerpoint/2010/main" val="22308674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a:extLst>
              <a:ext uri="{FF2B5EF4-FFF2-40B4-BE49-F238E27FC236}">
                <a16:creationId xmlns:a16="http://schemas.microsoft.com/office/drawing/2014/main" id="{CEAFA2A6-0CCA-4C30-8AAC-09C3A440A083}"/>
              </a:ext>
            </a:extLst>
          </p:cNvPr>
          <p:cNvSpPr>
            <a:spLocks noGrp="1"/>
          </p:cNvSpPr>
          <p:nvPr>
            <p:ph type="title"/>
          </p:nvPr>
        </p:nvSpPr>
        <p:spPr/>
        <p:txBody>
          <a:bodyPr/>
          <a:lstStyle/>
          <a:p>
            <a:r>
              <a:rPr lang="cs-CZ" b="1" dirty="0">
                <a:solidFill>
                  <a:srgbClr val="135868"/>
                </a:solidFill>
                <a:latin typeface="Arial Black" panose="020B0A04020102020204" pitchFamily="34" charset="0"/>
              </a:rPr>
              <a:t>AKTIVITA NA VEŘEJNÉ WIFI </a:t>
            </a:r>
          </a:p>
        </p:txBody>
      </p:sp>
      <p:sp>
        <p:nvSpPr>
          <p:cNvPr id="5" name="Zástupný text 4">
            <a:extLst>
              <a:ext uri="{FF2B5EF4-FFF2-40B4-BE49-F238E27FC236}">
                <a16:creationId xmlns:a16="http://schemas.microsoft.com/office/drawing/2014/main" id="{AE6DBE10-BF77-4D20-83FF-CFC1059113FC}"/>
              </a:ext>
            </a:extLst>
          </p:cNvPr>
          <p:cNvSpPr>
            <a:spLocks noGrp="1"/>
          </p:cNvSpPr>
          <p:nvPr>
            <p:ph type="body" sz="quarter" idx="10"/>
          </p:nvPr>
        </p:nvSpPr>
        <p:spPr>
          <a:xfrm>
            <a:off x="127590" y="626028"/>
            <a:ext cx="11513547" cy="642385"/>
          </a:xfrm>
        </p:spPr>
        <p:txBody>
          <a:bodyPr/>
          <a:lstStyle/>
          <a:p>
            <a:r>
              <a:rPr lang="cs-CZ" dirty="0">
                <a:solidFill>
                  <a:schemeClr val="tx1">
                    <a:lumMod val="85000"/>
                    <a:lumOff val="15000"/>
                  </a:schemeClr>
                </a:solidFill>
              </a:rPr>
              <a:t>Na veřejné wifi lidé nejčastěji vyřizují e-maily a korespondenci a navštěvují sociální sítě. Minimum pak na veřejné wifi spravuje své finance nebo převádí peníze. </a:t>
            </a:r>
          </a:p>
          <a:p>
            <a:endParaRPr lang="en-GB" dirty="0">
              <a:solidFill>
                <a:schemeClr val="tx1">
                  <a:lumMod val="85000"/>
                  <a:lumOff val="15000"/>
                </a:schemeClr>
              </a:solidFill>
              <a:highlight>
                <a:srgbClr val="FFFF00"/>
              </a:highlight>
            </a:endParaRPr>
          </a:p>
        </p:txBody>
      </p:sp>
      <p:sp>
        <p:nvSpPr>
          <p:cNvPr id="11" name="Zástupný text 3">
            <a:extLst>
              <a:ext uri="{FF2B5EF4-FFF2-40B4-BE49-F238E27FC236}">
                <a16:creationId xmlns:a16="http://schemas.microsoft.com/office/drawing/2014/main" id="{B52E979F-91B2-4E4B-97E7-8AFC6370349D}"/>
              </a:ext>
            </a:extLst>
          </p:cNvPr>
          <p:cNvSpPr txBox="1">
            <a:spLocks/>
          </p:cNvSpPr>
          <p:nvPr/>
        </p:nvSpPr>
        <p:spPr>
          <a:xfrm>
            <a:off x="479376" y="6227449"/>
            <a:ext cx="10586475" cy="307777"/>
          </a:xfrm>
          <a:prstGeom prst="rect">
            <a:avLst/>
          </a:prstGeom>
        </p:spPr>
        <p:txBody>
          <a:bodyPr wrap="square" lIns="0" tIns="0" rIns="0" bIns="0" anchor="t" anchorCtr="0">
            <a:spAutoFit/>
          </a:bodyPr>
          <a:lstStyle>
            <a:lvl1pPr marL="0" indent="0" algn="l" defTabSz="914400" rtl="0" eaLnBrk="1" latinLnBrk="0" hangingPunct="1">
              <a:lnSpc>
                <a:spcPct val="100000"/>
              </a:lnSpc>
              <a:spcBef>
                <a:spcPts val="0"/>
              </a:spcBef>
              <a:buFont typeface="Arial" panose="020B0604020202020204" pitchFamily="34" charset="0"/>
              <a:buNone/>
              <a:defRPr sz="1000" i="1" kern="1200">
                <a:solidFill>
                  <a:schemeClr val="bg1">
                    <a:lumMod val="50000"/>
                  </a:schemeClr>
                </a:solidFill>
                <a:latin typeface="Arial" panose="020B0604020202020204" pitchFamily="34" charset="0"/>
                <a:ea typeface="+mn-ea"/>
                <a:cs typeface="Arial" pitchFamily="34" charset="0"/>
              </a:defRPr>
            </a:lvl1pPr>
            <a:lvl2pPr marL="457189" indent="0" algn="l" defTabSz="914400" rtl="0" eaLnBrk="1" latinLnBrk="0" hangingPunct="1">
              <a:lnSpc>
                <a:spcPct val="90000"/>
              </a:lnSpc>
              <a:spcBef>
                <a:spcPts val="500"/>
              </a:spcBef>
              <a:buFont typeface="Arial" panose="020B0604020202020204" pitchFamily="34" charset="0"/>
              <a:buNone/>
              <a:defRPr sz="1200" i="1" kern="1200">
                <a:solidFill>
                  <a:schemeClr val="bg1">
                    <a:lumMod val="6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i="1" kern="1200">
                <a:solidFill>
                  <a:schemeClr val="bg1">
                    <a:lumMod val="6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i="1" kern="1200">
                <a:solidFill>
                  <a:schemeClr val="bg1">
                    <a:lumMod val="6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i="1" kern="1200">
                <a:solidFill>
                  <a:schemeClr val="bg1">
                    <a:lumMod val="6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cs-CZ" sz="1000" b="1" i="1" u="none" strike="noStrike" kern="1200" cap="none" spc="0" normalizeH="0" baseline="0" noProof="0" dirty="0">
                <a:ln>
                  <a:noFill/>
                </a:ln>
                <a:solidFill>
                  <a:srgbClr val="FFFFFF">
                    <a:lumMod val="50000"/>
                  </a:srgbClr>
                </a:solidFill>
                <a:effectLst/>
                <a:uLnTx/>
                <a:uFillTx/>
                <a:latin typeface="Arial" panose="020B0604020202020204" pitchFamily="34" charset="0"/>
                <a:ea typeface="+mn-ea"/>
                <a:cs typeface="Arial" pitchFamily="34" charset="0"/>
              </a:rPr>
              <a:t>Báze: </a:t>
            </a:r>
            <a:r>
              <a:rPr kumimoji="0" lang="cs-CZ" sz="1000" b="0" i="1" u="none" strike="noStrike" kern="1200" cap="none" spc="0" normalizeH="0" baseline="0" noProof="0" dirty="0">
                <a:ln>
                  <a:noFill/>
                </a:ln>
                <a:solidFill>
                  <a:srgbClr val="FFFFFF">
                    <a:lumMod val="50000"/>
                  </a:srgbClr>
                </a:solidFill>
                <a:effectLst/>
                <a:uLnTx/>
                <a:uFillTx/>
                <a:latin typeface="Arial" panose="020B0604020202020204" pitchFamily="34" charset="0"/>
                <a:ea typeface="+mn-ea"/>
                <a:cs typeface="Arial" pitchFamily="34" charset="0"/>
              </a:rPr>
              <a:t>n=</a:t>
            </a:r>
            <a:r>
              <a:rPr lang="cs-CZ" dirty="0">
                <a:solidFill>
                  <a:srgbClr val="FFFFFF">
                    <a:lumMod val="50000"/>
                  </a:srgbClr>
                </a:solidFill>
              </a:rPr>
              <a:t>686, ti, kteří by se někdy přihlásili na veřejnou </a:t>
            </a:r>
            <a:r>
              <a:rPr lang="cs-CZ" noProof="1">
                <a:solidFill>
                  <a:srgbClr val="FFFFFF">
                    <a:lumMod val="50000"/>
                  </a:srgbClr>
                </a:solidFill>
              </a:rPr>
              <a:t>WiF</a:t>
            </a:r>
            <a:r>
              <a:rPr lang="cs-CZ" dirty="0">
                <a:solidFill>
                  <a:srgbClr val="FFFFFF">
                    <a:lumMod val="50000"/>
                  </a:srgbClr>
                </a:solidFill>
              </a:rPr>
              <a:t>i síť</a:t>
            </a:r>
            <a:endParaRPr kumimoji="0" lang="cs-CZ" sz="1000" b="0" i="1" u="none" strike="noStrike" kern="1200" cap="none" spc="0" normalizeH="0" baseline="0" noProof="0" dirty="0">
              <a:ln>
                <a:noFill/>
              </a:ln>
              <a:solidFill>
                <a:srgbClr val="FFFFFF">
                  <a:lumMod val="50000"/>
                </a:srgbClr>
              </a:solidFill>
              <a:effectLst/>
              <a:uLnTx/>
              <a:uFillTx/>
              <a:latin typeface="Arial" panose="020B0604020202020204" pitchFamily="34" charset="0"/>
              <a:ea typeface="+mn-ea"/>
              <a:cs typeface="Arial"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cs-CZ" sz="1000" b="1" i="1" u="none" strike="noStrike" kern="1200" cap="none" spc="0" normalizeH="0" baseline="0" noProof="0" dirty="0">
                <a:ln>
                  <a:noFill/>
                </a:ln>
                <a:solidFill>
                  <a:srgbClr val="FFFFFF">
                    <a:lumMod val="50000"/>
                  </a:srgbClr>
                </a:solidFill>
                <a:effectLst/>
                <a:uLnTx/>
                <a:uFillTx/>
                <a:latin typeface="Arial" panose="020B0604020202020204" pitchFamily="34" charset="0"/>
                <a:ea typeface="+mn-ea"/>
                <a:cs typeface="Arial" pitchFamily="34" charset="0"/>
              </a:rPr>
              <a:t>Otázka </a:t>
            </a:r>
            <a:r>
              <a:rPr kumimoji="0" lang="cs-CZ" sz="1000" b="0" i="1" u="none" strike="noStrike" kern="1200" cap="none" spc="0" normalizeH="0" baseline="0" noProof="0" dirty="0">
                <a:ln>
                  <a:noFill/>
                </a:ln>
                <a:solidFill>
                  <a:srgbClr val="FFFFFF">
                    <a:lumMod val="50000"/>
                  </a:srgbClr>
                </a:solidFill>
                <a:effectLst/>
                <a:uLnTx/>
                <a:uFillTx/>
                <a:latin typeface="Arial" panose="020B0604020202020204" pitchFamily="34" charset="0"/>
                <a:ea typeface="+mn-ea"/>
                <a:cs typeface="Arial" pitchFamily="34" charset="0"/>
              </a:rPr>
              <a:t>Q30b. A jaké činnosti na veřejné wifi síti běžně provádíte/ byste na veřejné wifi síti prováděl/a?</a:t>
            </a:r>
          </a:p>
        </p:txBody>
      </p:sp>
      <p:graphicFrame>
        <p:nvGraphicFramePr>
          <p:cNvPr id="14" name="Graf 13">
            <a:extLst>
              <a:ext uri="{FF2B5EF4-FFF2-40B4-BE49-F238E27FC236}">
                <a16:creationId xmlns:a16="http://schemas.microsoft.com/office/drawing/2014/main" id="{27F86BCD-3F0D-4DB1-9FC1-E43FC5E27967}"/>
              </a:ext>
            </a:extLst>
          </p:cNvPr>
          <p:cNvGraphicFramePr/>
          <p:nvPr/>
        </p:nvGraphicFramePr>
        <p:xfrm>
          <a:off x="-268744" y="1765485"/>
          <a:ext cx="11712624" cy="3528392"/>
        </p:xfrm>
        <a:graphic>
          <a:graphicData uri="http://schemas.openxmlformats.org/drawingml/2006/chart">
            <c:chart xmlns:c="http://schemas.openxmlformats.org/drawingml/2006/chart" xmlns:r="http://schemas.openxmlformats.org/officeDocument/2006/relationships" r:id="rId2"/>
          </a:graphicData>
        </a:graphic>
      </p:graphicFrame>
      <p:sp>
        <p:nvSpPr>
          <p:cNvPr id="16" name="TextovéPole 15">
            <a:extLst>
              <a:ext uri="{FF2B5EF4-FFF2-40B4-BE49-F238E27FC236}">
                <a16:creationId xmlns:a16="http://schemas.microsoft.com/office/drawing/2014/main" id="{3664F98A-55EF-4BD0-A01C-EF979DAE8A5B}"/>
              </a:ext>
            </a:extLst>
          </p:cNvPr>
          <p:cNvSpPr txBox="1"/>
          <p:nvPr/>
        </p:nvSpPr>
        <p:spPr>
          <a:xfrm>
            <a:off x="767408" y="5670440"/>
            <a:ext cx="1636987" cy="246221"/>
          </a:xfrm>
          <a:prstGeom prst="rect">
            <a:avLst/>
          </a:prstGeom>
          <a:noFill/>
        </p:spPr>
        <p:txBody>
          <a:bodyPr wrap="none" rtlCol="0">
            <a:spAutoFit/>
          </a:bodyPr>
          <a:lstStyle/>
          <a:p>
            <a:r>
              <a:rPr lang="cs-CZ" sz="1000" i="1" dirty="0"/>
              <a:t>Vyplním nebo poskytnu…</a:t>
            </a:r>
          </a:p>
        </p:txBody>
      </p:sp>
      <p:sp>
        <p:nvSpPr>
          <p:cNvPr id="18" name="Obdélník 17">
            <a:extLst>
              <a:ext uri="{FF2B5EF4-FFF2-40B4-BE49-F238E27FC236}">
                <a16:creationId xmlns:a16="http://schemas.microsoft.com/office/drawing/2014/main" id="{D691C1C3-AF56-4EDF-8A3C-0515DB9BF436}"/>
              </a:ext>
            </a:extLst>
          </p:cNvPr>
          <p:cNvSpPr/>
          <p:nvPr/>
        </p:nvSpPr>
        <p:spPr>
          <a:xfrm flipH="1">
            <a:off x="-1" y="5137135"/>
            <a:ext cx="12192000" cy="983798"/>
          </a:xfrm>
          <a:prstGeom prst="rect">
            <a:avLst/>
          </a:prstGeom>
          <a:solidFill>
            <a:srgbClr val="1358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grpSp>
        <p:nvGrpSpPr>
          <p:cNvPr id="20" name="Group 35">
            <a:extLst>
              <a:ext uri="{FF2B5EF4-FFF2-40B4-BE49-F238E27FC236}">
                <a16:creationId xmlns:a16="http://schemas.microsoft.com/office/drawing/2014/main" id="{0737F3EA-7A84-41DC-9163-CCB4FD2A0367}"/>
              </a:ext>
            </a:extLst>
          </p:cNvPr>
          <p:cNvGrpSpPr>
            <a:grpSpLocks noChangeAspect="1"/>
          </p:cNvGrpSpPr>
          <p:nvPr/>
        </p:nvGrpSpPr>
        <p:grpSpPr bwMode="auto">
          <a:xfrm>
            <a:off x="590382" y="5265204"/>
            <a:ext cx="669435" cy="666603"/>
            <a:chOff x="7115" y="2550"/>
            <a:chExt cx="473" cy="471"/>
          </a:xfrm>
          <a:noFill/>
        </p:grpSpPr>
        <p:sp>
          <p:nvSpPr>
            <p:cNvPr id="26" name="Oval 36">
              <a:extLst>
                <a:ext uri="{FF2B5EF4-FFF2-40B4-BE49-F238E27FC236}">
                  <a16:creationId xmlns:a16="http://schemas.microsoft.com/office/drawing/2014/main" id="{2666FCCF-921D-49C9-86ED-9BF45EF47F26}"/>
                </a:ext>
              </a:extLst>
            </p:cNvPr>
            <p:cNvSpPr>
              <a:spLocks noChangeArrowheads="1"/>
            </p:cNvSpPr>
            <p:nvPr/>
          </p:nvSpPr>
          <p:spPr bwMode="auto">
            <a:xfrm>
              <a:off x="7115" y="2550"/>
              <a:ext cx="473" cy="471"/>
            </a:xfrm>
            <a:prstGeom prst="ellipse">
              <a:avLst/>
            </a:prstGeom>
            <a:grpFill/>
            <a:ln w="190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27" name="Line 37">
              <a:extLst>
                <a:ext uri="{FF2B5EF4-FFF2-40B4-BE49-F238E27FC236}">
                  <a16:creationId xmlns:a16="http://schemas.microsoft.com/office/drawing/2014/main" id="{77A26DFB-38E8-44EC-A64C-D682C7B125F7}"/>
                </a:ext>
              </a:extLst>
            </p:cNvPr>
            <p:cNvSpPr>
              <a:spLocks noChangeShapeType="1"/>
            </p:cNvSpPr>
            <p:nvPr/>
          </p:nvSpPr>
          <p:spPr bwMode="auto">
            <a:xfrm>
              <a:off x="7353" y="2703"/>
              <a:ext cx="0" cy="227"/>
            </a:xfrm>
            <a:prstGeom prst="line">
              <a:avLst/>
            </a:prstGeom>
            <a:grpFill/>
            <a:ln w="190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28" name="Oval 38">
              <a:extLst>
                <a:ext uri="{FF2B5EF4-FFF2-40B4-BE49-F238E27FC236}">
                  <a16:creationId xmlns:a16="http://schemas.microsoft.com/office/drawing/2014/main" id="{F6FC5E0E-76A4-4422-BD04-E106AB6D6000}"/>
                </a:ext>
              </a:extLst>
            </p:cNvPr>
            <p:cNvSpPr>
              <a:spLocks noChangeArrowheads="1"/>
            </p:cNvSpPr>
            <p:nvPr/>
          </p:nvSpPr>
          <p:spPr bwMode="auto">
            <a:xfrm>
              <a:off x="7331" y="2601"/>
              <a:ext cx="41" cy="40"/>
            </a:xfrm>
            <a:prstGeom prst="ellipse">
              <a:avLst/>
            </a:prstGeom>
            <a:grpFill/>
            <a:ln w="190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29" name="TextovéPole 28">
            <a:extLst>
              <a:ext uri="{FF2B5EF4-FFF2-40B4-BE49-F238E27FC236}">
                <a16:creationId xmlns:a16="http://schemas.microsoft.com/office/drawing/2014/main" id="{94691B03-3CEA-4733-9351-0B1BC8046E75}"/>
              </a:ext>
            </a:extLst>
          </p:cNvPr>
          <p:cNvSpPr txBox="1"/>
          <p:nvPr/>
        </p:nvSpPr>
        <p:spPr>
          <a:xfrm>
            <a:off x="1564351" y="5154577"/>
            <a:ext cx="9955907" cy="1446550"/>
          </a:xfrm>
          <a:prstGeom prst="rect">
            <a:avLst/>
          </a:prstGeom>
          <a:noFill/>
        </p:spPr>
        <p:txBody>
          <a:bodyPr wrap="square" rtlCol="0">
            <a:spAutoFit/>
          </a:bodyPr>
          <a:lstStyle/>
          <a:p>
            <a:pPr marL="171450" marR="0" lvl="0" indent="-17145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cs-CZ" sz="1100" b="0" i="0" u="none" strike="noStrike" kern="1200" cap="none" spc="0" normalizeH="0" baseline="0" noProof="0" dirty="0">
                <a:ln>
                  <a:noFill/>
                </a:ln>
                <a:solidFill>
                  <a:schemeClr val="bg1"/>
                </a:solidFill>
                <a:effectLst/>
                <a:uLnTx/>
                <a:uFillTx/>
                <a:latin typeface="Arial" panose="020B0604020202020204"/>
                <a:ea typeface="+mn-ea"/>
                <a:cs typeface="+mn-cs"/>
              </a:rPr>
              <a:t>Vysokoškoláci (69 %) a starší lidé nad 50 let (69 %) </a:t>
            </a:r>
            <a:r>
              <a:rPr lang="cs-CZ" sz="1100" dirty="0">
                <a:solidFill>
                  <a:schemeClr val="bg1"/>
                </a:solidFill>
                <a:latin typeface="Arial" panose="020B0604020202020204"/>
              </a:rPr>
              <a:t>na veřejných wifi sítích nejčastěji vyřizují maily a korespondenci.</a:t>
            </a:r>
          </a:p>
          <a:p>
            <a:pPr marL="171450" marR="0" lvl="0" indent="-17145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cs-CZ" sz="1100" dirty="0">
              <a:solidFill>
                <a:schemeClr val="bg1"/>
              </a:solidFill>
              <a:latin typeface="Arial" panose="020B0604020202020204"/>
            </a:endParaRPr>
          </a:p>
          <a:p>
            <a:pPr marL="171450" marR="0" lvl="0" indent="-17145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cs-CZ" sz="1100" dirty="0">
                <a:solidFill>
                  <a:schemeClr val="bg1"/>
                </a:solidFill>
                <a:latin typeface="Arial" panose="020B0604020202020204"/>
              </a:rPr>
              <a:t>Více než polovina mladých lidí ve věku 18-34 let na veřejné wifi nejčastěji spravuje své sociální sítě.  </a:t>
            </a:r>
          </a:p>
          <a:p>
            <a:pPr marL="171450" marR="0" lvl="0" indent="-17145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cs-CZ" sz="1100" dirty="0">
              <a:solidFill>
                <a:schemeClr val="bg1"/>
              </a:solidFill>
              <a:latin typeface="Arial" panose="020B0604020202020204"/>
            </a:endParaRPr>
          </a:p>
          <a:p>
            <a:pPr marL="171450" marR="0" lvl="0" indent="-17145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cs-CZ" sz="1100" dirty="0">
                <a:solidFill>
                  <a:schemeClr val="bg1"/>
                </a:solidFill>
                <a:latin typeface="Arial" panose="020B0604020202020204"/>
              </a:rPr>
              <a:t>Nejmladší lidé si na veřejné wifi často pustí i seriál či jiný pořad (41 %). </a:t>
            </a:r>
          </a:p>
          <a:p>
            <a:pPr marL="171450" marR="0" lvl="0" indent="-17145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cs-CZ" sz="1100" b="0" i="0" u="none" strike="noStrike" kern="1200" cap="none" spc="0" normalizeH="0" baseline="0" noProof="0" dirty="0">
              <a:ln>
                <a:noFill/>
              </a:ln>
              <a:solidFill>
                <a:schemeClr val="bg1"/>
              </a:solidFill>
              <a:effectLst/>
              <a:uLnTx/>
              <a:uFillTx/>
              <a:latin typeface="Arial" panose="020B0604020202020204"/>
              <a:ea typeface="+mn-ea"/>
              <a:cs typeface="+mn-cs"/>
            </a:endParaRPr>
          </a:p>
          <a:p>
            <a:pPr marL="171450" marR="0" lvl="0" indent="-17145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cs-CZ" sz="1100" b="0" i="0" u="none" strike="noStrike" kern="1200" cap="none" spc="0" normalizeH="0" baseline="0" noProof="0" dirty="0">
              <a:ln>
                <a:noFill/>
              </a:ln>
              <a:solidFill>
                <a:schemeClr val="bg1"/>
              </a:solidFill>
              <a:effectLst/>
              <a:uLnTx/>
              <a:uFillTx/>
              <a:latin typeface="Arial" panose="020B0604020202020204"/>
              <a:ea typeface="+mn-ea"/>
              <a:cs typeface="+mn-cs"/>
            </a:endParaRPr>
          </a:p>
          <a:p>
            <a:pPr marL="171450" marR="0" lvl="0" indent="-17145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cs-CZ" sz="1100" b="0" i="0" u="none" strike="noStrike" kern="1200" cap="none" spc="0" normalizeH="0" baseline="0" noProof="0" dirty="0">
              <a:ln>
                <a:noFill/>
              </a:ln>
              <a:solidFill>
                <a:schemeClr val="bg1"/>
              </a:solidFill>
              <a:effectLst/>
              <a:uLnTx/>
              <a:uFillTx/>
              <a:latin typeface="Arial" panose="020B0604020202020204"/>
              <a:ea typeface="+mn-ea"/>
              <a:cs typeface="+mn-cs"/>
            </a:endParaRPr>
          </a:p>
        </p:txBody>
      </p:sp>
      <p:grpSp>
        <p:nvGrpSpPr>
          <p:cNvPr id="30" name="Group 29">
            <a:extLst>
              <a:ext uri="{FF2B5EF4-FFF2-40B4-BE49-F238E27FC236}">
                <a16:creationId xmlns:a16="http://schemas.microsoft.com/office/drawing/2014/main" id="{5CC41307-4218-41B6-B6CA-B94C74845A1E}"/>
              </a:ext>
            </a:extLst>
          </p:cNvPr>
          <p:cNvGrpSpPr>
            <a:grpSpLocks noChangeAspect="1"/>
          </p:cNvGrpSpPr>
          <p:nvPr/>
        </p:nvGrpSpPr>
        <p:grpSpPr bwMode="auto">
          <a:xfrm>
            <a:off x="5757572" y="1630981"/>
            <a:ext cx="425676" cy="523908"/>
            <a:chOff x="3671" y="1952"/>
            <a:chExt cx="338" cy="416"/>
          </a:xfrm>
          <a:noFill/>
        </p:grpSpPr>
        <p:sp>
          <p:nvSpPr>
            <p:cNvPr id="31" name="Freeform 30">
              <a:extLst>
                <a:ext uri="{FF2B5EF4-FFF2-40B4-BE49-F238E27FC236}">
                  <a16:creationId xmlns:a16="http://schemas.microsoft.com/office/drawing/2014/main" id="{B95C37EC-2D47-4FBD-9242-AC511429A9E3}"/>
                </a:ext>
              </a:extLst>
            </p:cNvPr>
            <p:cNvSpPr>
              <a:spLocks/>
            </p:cNvSpPr>
            <p:nvPr/>
          </p:nvSpPr>
          <p:spPr bwMode="auto">
            <a:xfrm>
              <a:off x="3671" y="2043"/>
              <a:ext cx="301" cy="325"/>
            </a:xfrm>
            <a:custGeom>
              <a:avLst/>
              <a:gdLst>
                <a:gd name="T0" fmla="*/ 66 w 66"/>
                <a:gd name="T1" fmla="*/ 72 h 72"/>
                <a:gd name="T2" fmla="*/ 12 w 66"/>
                <a:gd name="T3" fmla="*/ 72 h 72"/>
                <a:gd name="T4" fmla="*/ 0 w 66"/>
                <a:gd name="T5" fmla="*/ 60 h 72"/>
                <a:gd name="T6" fmla="*/ 0 w 66"/>
                <a:gd name="T7" fmla="*/ 0 h 72"/>
                <a:gd name="T8" fmla="*/ 58 w 66"/>
                <a:gd name="T9" fmla="*/ 0 h 72"/>
              </a:gdLst>
              <a:ahLst/>
              <a:cxnLst>
                <a:cxn ang="0">
                  <a:pos x="T0" y="T1"/>
                </a:cxn>
                <a:cxn ang="0">
                  <a:pos x="T2" y="T3"/>
                </a:cxn>
                <a:cxn ang="0">
                  <a:pos x="T4" y="T5"/>
                </a:cxn>
                <a:cxn ang="0">
                  <a:pos x="T6" y="T7"/>
                </a:cxn>
                <a:cxn ang="0">
                  <a:pos x="T8" y="T9"/>
                </a:cxn>
              </a:cxnLst>
              <a:rect l="0" t="0" r="r" b="b"/>
              <a:pathLst>
                <a:path w="66" h="72">
                  <a:moveTo>
                    <a:pt x="66" y="72"/>
                  </a:moveTo>
                  <a:cubicBezTo>
                    <a:pt x="12" y="72"/>
                    <a:pt x="12" y="72"/>
                    <a:pt x="12" y="72"/>
                  </a:cubicBezTo>
                  <a:cubicBezTo>
                    <a:pt x="5" y="72"/>
                    <a:pt x="0" y="67"/>
                    <a:pt x="0" y="60"/>
                  </a:cubicBezTo>
                  <a:cubicBezTo>
                    <a:pt x="0" y="0"/>
                    <a:pt x="0" y="0"/>
                    <a:pt x="0" y="0"/>
                  </a:cubicBezTo>
                  <a:cubicBezTo>
                    <a:pt x="58" y="0"/>
                    <a:pt x="58" y="0"/>
                    <a:pt x="58" y="0"/>
                  </a:cubicBezTo>
                </a:path>
              </a:pathLst>
            </a:custGeom>
            <a:grpFill/>
            <a:ln w="19050" cap="rnd">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Arial"/>
                <a:ea typeface="+mn-ea"/>
                <a:cs typeface="+mn-cs"/>
              </a:endParaRPr>
            </a:p>
          </p:txBody>
        </p:sp>
        <p:sp>
          <p:nvSpPr>
            <p:cNvPr id="32" name="Freeform 31">
              <a:extLst>
                <a:ext uri="{FF2B5EF4-FFF2-40B4-BE49-F238E27FC236}">
                  <a16:creationId xmlns:a16="http://schemas.microsoft.com/office/drawing/2014/main" id="{EAEF2DAF-8AEC-4E15-BBE6-CA5B37231CE3}"/>
                </a:ext>
              </a:extLst>
            </p:cNvPr>
            <p:cNvSpPr>
              <a:spLocks/>
            </p:cNvSpPr>
            <p:nvPr/>
          </p:nvSpPr>
          <p:spPr bwMode="auto">
            <a:xfrm>
              <a:off x="3936" y="2043"/>
              <a:ext cx="73" cy="325"/>
            </a:xfrm>
            <a:custGeom>
              <a:avLst/>
              <a:gdLst>
                <a:gd name="T0" fmla="*/ 8 w 16"/>
                <a:gd name="T1" fmla="*/ 72 h 72"/>
                <a:gd name="T2" fmla="*/ 8 w 16"/>
                <a:gd name="T3" fmla="*/ 72 h 72"/>
                <a:gd name="T4" fmla="*/ 0 w 16"/>
                <a:gd name="T5" fmla="*/ 64 h 72"/>
                <a:gd name="T6" fmla="*/ 0 w 16"/>
                <a:gd name="T7" fmla="*/ 0 h 72"/>
                <a:gd name="T8" fmla="*/ 16 w 16"/>
                <a:gd name="T9" fmla="*/ 0 h 72"/>
                <a:gd name="T10" fmla="*/ 16 w 16"/>
                <a:gd name="T11" fmla="*/ 64 h 72"/>
                <a:gd name="T12" fmla="*/ 8 w 16"/>
                <a:gd name="T13" fmla="*/ 72 h 72"/>
              </a:gdLst>
              <a:ahLst/>
              <a:cxnLst>
                <a:cxn ang="0">
                  <a:pos x="T0" y="T1"/>
                </a:cxn>
                <a:cxn ang="0">
                  <a:pos x="T2" y="T3"/>
                </a:cxn>
                <a:cxn ang="0">
                  <a:pos x="T4" y="T5"/>
                </a:cxn>
                <a:cxn ang="0">
                  <a:pos x="T6" y="T7"/>
                </a:cxn>
                <a:cxn ang="0">
                  <a:pos x="T8" y="T9"/>
                </a:cxn>
                <a:cxn ang="0">
                  <a:pos x="T10" y="T11"/>
                </a:cxn>
                <a:cxn ang="0">
                  <a:pos x="T12" y="T13"/>
                </a:cxn>
              </a:cxnLst>
              <a:rect l="0" t="0" r="r" b="b"/>
              <a:pathLst>
                <a:path w="16" h="72">
                  <a:moveTo>
                    <a:pt x="8" y="72"/>
                  </a:moveTo>
                  <a:cubicBezTo>
                    <a:pt x="8" y="72"/>
                    <a:pt x="8" y="72"/>
                    <a:pt x="8" y="72"/>
                  </a:cubicBezTo>
                  <a:cubicBezTo>
                    <a:pt x="4" y="72"/>
                    <a:pt x="0" y="68"/>
                    <a:pt x="0" y="64"/>
                  </a:cubicBezTo>
                  <a:cubicBezTo>
                    <a:pt x="0" y="0"/>
                    <a:pt x="0" y="0"/>
                    <a:pt x="0" y="0"/>
                  </a:cubicBezTo>
                  <a:cubicBezTo>
                    <a:pt x="16" y="0"/>
                    <a:pt x="16" y="0"/>
                    <a:pt x="16" y="0"/>
                  </a:cubicBezTo>
                  <a:cubicBezTo>
                    <a:pt x="16" y="64"/>
                    <a:pt x="16" y="64"/>
                    <a:pt x="16" y="64"/>
                  </a:cubicBezTo>
                  <a:cubicBezTo>
                    <a:pt x="16" y="68"/>
                    <a:pt x="12" y="72"/>
                    <a:pt x="8" y="72"/>
                  </a:cubicBezTo>
                  <a:close/>
                </a:path>
              </a:pathLst>
            </a:custGeom>
            <a:grpFill/>
            <a:ln w="19050" cap="rnd">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33" name="Freeform 33">
              <a:extLst>
                <a:ext uri="{FF2B5EF4-FFF2-40B4-BE49-F238E27FC236}">
                  <a16:creationId xmlns:a16="http://schemas.microsoft.com/office/drawing/2014/main" id="{7B654D2D-DDB7-47FF-B3FA-88FC6811E52E}"/>
                </a:ext>
              </a:extLst>
            </p:cNvPr>
            <p:cNvSpPr>
              <a:spLocks/>
            </p:cNvSpPr>
            <p:nvPr/>
          </p:nvSpPr>
          <p:spPr bwMode="auto">
            <a:xfrm>
              <a:off x="3826" y="1952"/>
              <a:ext cx="128" cy="91"/>
            </a:xfrm>
            <a:custGeom>
              <a:avLst/>
              <a:gdLst>
                <a:gd name="T0" fmla="*/ 0 w 28"/>
                <a:gd name="T1" fmla="*/ 20 h 20"/>
                <a:gd name="T2" fmla="*/ 12 w 28"/>
                <a:gd name="T3" fmla="*/ 20 h 20"/>
                <a:gd name="T4" fmla="*/ 28 w 28"/>
                <a:gd name="T5" fmla="*/ 20 h 20"/>
                <a:gd name="T6" fmla="*/ 28 w 28"/>
                <a:gd name="T7" fmla="*/ 12 h 20"/>
                <a:gd name="T8" fmla="*/ 16 w 28"/>
                <a:gd name="T9" fmla="*/ 0 h 20"/>
                <a:gd name="T10" fmla="*/ 12 w 28"/>
                <a:gd name="T11" fmla="*/ 0 h 20"/>
                <a:gd name="T12" fmla="*/ 6 w 28"/>
                <a:gd name="T13" fmla="*/ 2 h 20"/>
              </a:gdLst>
              <a:ahLst/>
              <a:cxnLst>
                <a:cxn ang="0">
                  <a:pos x="T0" y="T1"/>
                </a:cxn>
                <a:cxn ang="0">
                  <a:pos x="T2" y="T3"/>
                </a:cxn>
                <a:cxn ang="0">
                  <a:pos x="T4" y="T5"/>
                </a:cxn>
                <a:cxn ang="0">
                  <a:pos x="T6" y="T7"/>
                </a:cxn>
                <a:cxn ang="0">
                  <a:pos x="T8" y="T9"/>
                </a:cxn>
                <a:cxn ang="0">
                  <a:pos x="T10" y="T11"/>
                </a:cxn>
                <a:cxn ang="0">
                  <a:pos x="T12" y="T13"/>
                </a:cxn>
              </a:cxnLst>
              <a:rect l="0" t="0" r="r" b="b"/>
              <a:pathLst>
                <a:path w="28" h="20">
                  <a:moveTo>
                    <a:pt x="0" y="20"/>
                  </a:moveTo>
                  <a:cubicBezTo>
                    <a:pt x="12" y="20"/>
                    <a:pt x="12" y="20"/>
                    <a:pt x="12" y="20"/>
                  </a:cubicBezTo>
                  <a:cubicBezTo>
                    <a:pt x="28" y="20"/>
                    <a:pt x="28" y="20"/>
                    <a:pt x="28" y="20"/>
                  </a:cubicBezTo>
                  <a:cubicBezTo>
                    <a:pt x="28" y="12"/>
                    <a:pt x="28" y="12"/>
                    <a:pt x="28" y="12"/>
                  </a:cubicBezTo>
                  <a:cubicBezTo>
                    <a:pt x="28" y="5"/>
                    <a:pt x="23" y="0"/>
                    <a:pt x="16" y="0"/>
                  </a:cubicBezTo>
                  <a:cubicBezTo>
                    <a:pt x="12" y="0"/>
                    <a:pt x="12" y="0"/>
                    <a:pt x="12" y="0"/>
                  </a:cubicBezTo>
                  <a:cubicBezTo>
                    <a:pt x="10" y="0"/>
                    <a:pt x="8" y="1"/>
                    <a:pt x="6" y="2"/>
                  </a:cubicBezTo>
                </a:path>
              </a:pathLst>
            </a:custGeom>
            <a:grpFill/>
            <a:ln w="19050" cap="rnd">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34" name="Freeform 32">
              <a:extLst>
                <a:ext uri="{FF2B5EF4-FFF2-40B4-BE49-F238E27FC236}">
                  <a16:creationId xmlns:a16="http://schemas.microsoft.com/office/drawing/2014/main" id="{F786B54E-C2C9-42B0-907F-0D15946FADAC}"/>
                </a:ext>
              </a:extLst>
            </p:cNvPr>
            <p:cNvSpPr>
              <a:spLocks/>
            </p:cNvSpPr>
            <p:nvPr/>
          </p:nvSpPr>
          <p:spPr bwMode="auto">
            <a:xfrm>
              <a:off x="3753" y="1952"/>
              <a:ext cx="128" cy="91"/>
            </a:xfrm>
            <a:custGeom>
              <a:avLst/>
              <a:gdLst>
                <a:gd name="T0" fmla="*/ 28 w 28"/>
                <a:gd name="T1" fmla="*/ 20 h 20"/>
                <a:gd name="T2" fmla="*/ 0 w 28"/>
                <a:gd name="T3" fmla="*/ 20 h 20"/>
                <a:gd name="T4" fmla="*/ 0 w 28"/>
                <a:gd name="T5" fmla="*/ 12 h 20"/>
                <a:gd name="T6" fmla="*/ 12 w 28"/>
                <a:gd name="T7" fmla="*/ 0 h 20"/>
                <a:gd name="T8" fmla="*/ 16 w 28"/>
                <a:gd name="T9" fmla="*/ 0 h 20"/>
                <a:gd name="T10" fmla="*/ 28 w 28"/>
                <a:gd name="T11" fmla="*/ 12 h 20"/>
                <a:gd name="T12" fmla="*/ 28 w 28"/>
                <a:gd name="T13" fmla="*/ 20 h 20"/>
              </a:gdLst>
              <a:ahLst/>
              <a:cxnLst>
                <a:cxn ang="0">
                  <a:pos x="T0" y="T1"/>
                </a:cxn>
                <a:cxn ang="0">
                  <a:pos x="T2" y="T3"/>
                </a:cxn>
                <a:cxn ang="0">
                  <a:pos x="T4" y="T5"/>
                </a:cxn>
                <a:cxn ang="0">
                  <a:pos x="T6" y="T7"/>
                </a:cxn>
                <a:cxn ang="0">
                  <a:pos x="T8" y="T9"/>
                </a:cxn>
                <a:cxn ang="0">
                  <a:pos x="T10" y="T11"/>
                </a:cxn>
                <a:cxn ang="0">
                  <a:pos x="T12" y="T13"/>
                </a:cxn>
              </a:cxnLst>
              <a:rect l="0" t="0" r="r" b="b"/>
              <a:pathLst>
                <a:path w="28" h="20">
                  <a:moveTo>
                    <a:pt x="28" y="20"/>
                  </a:moveTo>
                  <a:cubicBezTo>
                    <a:pt x="0" y="20"/>
                    <a:pt x="0" y="20"/>
                    <a:pt x="0" y="20"/>
                  </a:cubicBezTo>
                  <a:cubicBezTo>
                    <a:pt x="0" y="12"/>
                    <a:pt x="0" y="12"/>
                    <a:pt x="0" y="12"/>
                  </a:cubicBezTo>
                  <a:cubicBezTo>
                    <a:pt x="0" y="5"/>
                    <a:pt x="5" y="0"/>
                    <a:pt x="12" y="0"/>
                  </a:cubicBezTo>
                  <a:cubicBezTo>
                    <a:pt x="16" y="0"/>
                    <a:pt x="16" y="0"/>
                    <a:pt x="16" y="0"/>
                  </a:cubicBezTo>
                  <a:cubicBezTo>
                    <a:pt x="23" y="0"/>
                    <a:pt x="28" y="5"/>
                    <a:pt x="28" y="12"/>
                  </a:cubicBezTo>
                  <a:lnTo>
                    <a:pt x="28" y="20"/>
                  </a:lnTo>
                  <a:close/>
                </a:path>
              </a:pathLst>
            </a:custGeom>
            <a:grpFill/>
            <a:ln w="19050" cap="rnd">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Arial"/>
                <a:ea typeface="+mn-ea"/>
                <a:cs typeface="+mn-cs"/>
              </a:endParaRPr>
            </a:p>
          </p:txBody>
        </p:sp>
      </p:grpSp>
      <p:cxnSp>
        <p:nvCxnSpPr>
          <p:cNvPr id="52" name="Přímá spojnice 51">
            <a:extLst>
              <a:ext uri="{FF2B5EF4-FFF2-40B4-BE49-F238E27FC236}">
                <a16:creationId xmlns:a16="http://schemas.microsoft.com/office/drawing/2014/main" id="{44A76A47-65D9-44E8-8240-51FDCE90589D}"/>
              </a:ext>
            </a:extLst>
          </p:cNvPr>
          <p:cNvCxnSpPr>
            <a:cxnSpLocks/>
          </p:cNvCxnSpPr>
          <p:nvPr/>
        </p:nvCxnSpPr>
        <p:spPr>
          <a:xfrm flipV="1">
            <a:off x="9732404" y="1989216"/>
            <a:ext cx="0" cy="2448000"/>
          </a:xfrm>
          <a:prstGeom prst="line">
            <a:avLst/>
          </a:prstGeom>
          <a:ln>
            <a:solidFill>
              <a:srgbClr val="C0C0C0"/>
            </a:solidFill>
            <a:prstDash val="sysDash"/>
          </a:ln>
        </p:spPr>
        <p:style>
          <a:lnRef idx="1">
            <a:schemeClr val="accent1"/>
          </a:lnRef>
          <a:fillRef idx="0">
            <a:schemeClr val="accent1"/>
          </a:fillRef>
          <a:effectRef idx="0">
            <a:schemeClr val="accent1"/>
          </a:effectRef>
          <a:fontRef idx="minor">
            <a:schemeClr val="tx1"/>
          </a:fontRef>
        </p:style>
      </p:cxnSp>
      <p:grpSp>
        <p:nvGrpSpPr>
          <p:cNvPr id="53" name="Group 103">
            <a:extLst>
              <a:ext uri="{FF2B5EF4-FFF2-40B4-BE49-F238E27FC236}">
                <a16:creationId xmlns:a16="http://schemas.microsoft.com/office/drawing/2014/main" id="{2DF09490-5E72-4E21-A04D-8FD326EE0376}"/>
              </a:ext>
            </a:extLst>
          </p:cNvPr>
          <p:cNvGrpSpPr>
            <a:grpSpLocks noChangeAspect="1"/>
          </p:cNvGrpSpPr>
          <p:nvPr/>
        </p:nvGrpSpPr>
        <p:grpSpPr bwMode="auto">
          <a:xfrm>
            <a:off x="7229269" y="1630981"/>
            <a:ext cx="520932" cy="520933"/>
            <a:chOff x="2919" y="2788"/>
            <a:chExt cx="515" cy="515"/>
          </a:xfrm>
        </p:grpSpPr>
        <p:sp>
          <p:nvSpPr>
            <p:cNvPr id="54" name="Oval 104">
              <a:extLst>
                <a:ext uri="{FF2B5EF4-FFF2-40B4-BE49-F238E27FC236}">
                  <a16:creationId xmlns:a16="http://schemas.microsoft.com/office/drawing/2014/main" id="{999A7058-7066-40ED-8A5B-5712FAEF5098}"/>
                </a:ext>
              </a:extLst>
            </p:cNvPr>
            <p:cNvSpPr>
              <a:spLocks noChangeArrowheads="1"/>
            </p:cNvSpPr>
            <p:nvPr/>
          </p:nvSpPr>
          <p:spPr bwMode="auto">
            <a:xfrm>
              <a:off x="2919" y="2788"/>
              <a:ext cx="415" cy="166"/>
            </a:xfrm>
            <a:prstGeom prst="ellipse">
              <a:avLst/>
            </a:prstGeom>
            <a:noFill/>
            <a:ln w="19050" cap="rnd">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Arial"/>
                <a:ea typeface="+mn-ea"/>
                <a:cs typeface="+mn-cs"/>
              </a:endParaRPr>
            </a:p>
          </p:txBody>
        </p:sp>
        <p:sp>
          <p:nvSpPr>
            <p:cNvPr id="55" name="Freeform 105">
              <a:extLst>
                <a:ext uri="{FF2B5EF4-FFF2-40B4-BE49-F238E27FC236}">
                  <a16:creationId xmlns:a16="http://schemas.microsoft.com/office/drawing/2014/main" id="{1174F9BE-7F07-48E9-9032-72613F412C06}"/>
                </a:ext>
              </a:extLst>
            </p:cNvPr>
            <p:cNvSpPr>
              <a:spLocks/>
            </p:cNvSpPr>
            <p:nvPr/>
          </p:nvSpPr>
          <p:spPr bwMode="auto">
            <a:xfrm>
              <a:off x="2919" y="3079"/>
              <a:ext cx="241" cy="224"/>
            </a:xfrm>
            <a:custGeom>
              <a:avLst/>
              <a:gdLst>
                <a:gd name="T0" fmla="*/ 0 w 116"/>
                <a:gd name="T1" fmla="*/ 0 h 108"/>
                <a:gd name="T2" fmla="*/ 0 w 116"/>
                <a:gd name="T3" fmla="*/ 60 h 108"/>
                <a:gd name="T4" fmla="*/ 100 w 116"/>
                <a:gd name="T5" fmla="*/ 108 h 108"/>
                <a:gd name="T6" fmla="*/ 116 w 116"/>
                <a:gd name="T7" fmla="*/ 107 h 108"/>
              </a:gdLst>
              <a:ahLst/>
              <a:cxnLst>
                <a:cxn ang="0">
                  <a:pos x="T0" y="T1"/>
                </a:cxn>
                <a:cxn ang="0">
                  <a:pos x="T2" y="T3"/>
                </a:cxn>
                <a:cxn ang="0">
                  <a:pos x="T4" y="T5"/>
                </a:cxn>
                <a:cxn ang="0">
                  <a:pos x="T6" y="T7"/>
                </a:cxn>
              </a:cxnLst>
              <a:rect l="0" t="0" r="r" b="b"/>
              <a:pathLst>
                <a:path w="116" h="108">
                  <a:moveTo>
                    <a:pt x="0" y="0"/>
                  </a:moveTo>
                  <a:cubicBezTo>
                    <a:pt x="0" y="60"/>
                    <a:pt x="0" y="60"/>
                    <a:pt x="0" y="60"/>
                  </a:cubicBezTo>
                  <a:cubicBezTo>
                    <a:pt x="0" y="87"/>
                    <a:pt x="45" y="108"/>
                    <a:pt x="100" y="108"/>
                  </a:cubicBezTo>
                  <a:cubicBezTo>
                    <a:pt x="105" y="108"/>
                    <a:pt x="111" y="108"/>
                    <a:pt x="116" y="107"/>
                  </a:cubicBezTo>
                </a:path>
              </a:pathLst>
            </a:custGeom>
            <a:noFill/>
            <a:ln w="19050" cap="rnd">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Arial"/>
                <a:ea typeface="+mn-ea"/>
                <a:cs typeface="+mn-cs"/>
              </a:endParaRPr>
            </a:p>
          </p:txBody>
        </p:sp>
        <p:sp>
          <p:nvSpPr>
            <p:cNvPr id="56" name="Freeform 106">
              <a:extLst>
                <a:ext uri="{FF2B5EF4-FFF2-40B4-BE49-F238E27FC236}">
                  <a16:creationId xmlns:a16="http://schemas.microsoft.com/office/drawing/2014/main" id="{191DE350-3778-483F-9F21-C6BD06C2D2ED}"/>
                </a:ext>
              </a:extLst>
            </p:cNvPr>
            <p:cNvSpPr>
              <a:spLocks/>
            </p:cNvSpPr>
            <p:nvPr/>
          </p:nvSpPr>
          <p:spPr bwMode="auto">
            <a:xfrm>
              <a:off x="2919" y="2971"/>
              <a:ext cx="175" cy="214"/>
            </a:xfrm>
            <a:custGeom>
              <a:avLst/>
              <a:gdLst>
                <a:gd name="T0" fmla="*/ 0 w 84"/>
                <a:gd name="T1" fmla="*/ 0 h 103"/>
                <a:gd name="T2" fmla="*/ 0 w 84"/>
                <a:gd name="T3" fmla="*/ 56 h 103"/>
                <a:gd name="T4" fmla="*/ 84 w 84"/>
                <a:gd name="T5" fmla="*/ 103 h 103"/>
              </a:gdLst>
              <a:ahLst/>
              <a:cxnLst>
                <a:cxn ang="0">
                  <a:pos x="T0" y="T1"/>
                </a:cxn>
                <a:cxn ang="0">
                  <a:pos x="T2" y="T3"/>
                </a:cxn>
                <a:cxn ang="0">
                  <a:pos x="T4" y="T5"/>
                </a:cxn>
              </a:cxnLst>
              <a:rect l="0" t="0" r="r" b="b"/>
              <a:pathLst>
                <a:path w="84" h="103">
                  <a:moveTo>
                    <a:pt x="0" y="0"/>
                  </a:moveTo>
                  <a:cubicBezTo>
                    <a:pt x="0" y="56"/>
                    <a:pt x="0" y="56"/>
                    <a:pt x="0" y="56"/>
                  </a:cubicBezTo>
                  <a:cubicBezTo>
                    <a:pt x="0" y="80"/>
                    <a:pt x="36" y="100"/>
                    <a:pt x="84" y="103"/>
                  </a:cubicBezTo>
                </a:path>
              </a:pathLst>
            </a:custGeom>
            <a:noFill/>
            <a:ln w="19050" cap="rnd">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Arial"/>
                <a:ea typeface="+mn-ea"/>
                <a:cs typeface="+mn-cs"/>
              </a:endParaRPr>
            </a:p>
          </p:txBody>
        </p:sp>
        <p:sp>
          <p:nvSpPr>
            <p:cNvPr id="57" name="Line 107">
              <a:extLst>
                <a:ext uri="{FF2B5EF4-FFF2-40B4-BE49-F238E27FC236}">
                  <a16:creationId xmlns:a16="http://schemas.microsoft.com/office/drawing/2014/main" id="{ECBE67B6-FA2F-4F3F-ABE4-52FCAACF9F6E}"/>
                </a:ext>
              </a:extLst>
            </p:cNvPr>
            <p:cNvSpPr>
              <a:spLocks noChangeShapeType="1"/>
            </p:cNvSpPr>
            <p:nvPr/>
          </p:nvSpPr>
          <p:spPr bwMode="auto">
            <a:xfrm flipV="1">
              <a:off x="3334" y="2871"/>
              <a:ext cx="0" cy="92"/>
            </a:xfrm>
            <a:prstGeom prst="line">
              <a:avLst/>
            </a:prstGeom>
            <a:noFill/>
            <a:ln w="19050" cap="rnd">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Arial"/>
                <a:ea typeface="+mn-ea"/>
                <a:cs typeface="+mn-cs"/>
              </a:endParaRPr>
            </a:p>
          </p:txBody>
        </p:sp>
        <p:sp>
          <p:nvSpPr>
            <p:cNvPr id="58" name="Freeform 108">
              <a:extLst>
                <a:ext uri="{FF2B5EF4-FFF2-40B4-BE49-F238E27FC236}">
                  <a16:creationId xmlns:a16="http://schemas.microsoft.com/office/drawing/2014/main" id="{FD4287D7-2614-46D5-A81B-9FF417526EB1}"/>
                </a:ext>
              </a:extLst>
            </p:cNvPr>
            <p:cNvSpPr>
              <a:spLocks/>
            </p:cNvSpPr>
            <p:nvPr/>
          </p:nvSpPr>
          <p:spPr bwMode="auto">
            <a:xfrm>
              <a:off x="2919" y="2871"/>
              <a:ext cx="175" cy="197"/>
            </a:xfrm>
            <a:custGeom>
              <a:avLst/>
              <a:gdLst>
                <a:gd name="T0" fmla="*/ 0 w 84"/>
                <a:gd name="T1" fmla="*/ 0 h 95"/>
                <a:gd name="T2" fmla="*/ 0 w 84"/>
                <a:gd name="T3" fmla="*/ 48 h 95"/>
                <a:gd name="T4" fmla="*/ 84 w 84"/>
                <a:gd name="T5" fmla="*/ 95 h 95"/>
              </a:gdLst>
              <a:ahLst/>
              <a:cxnLst>
                <a:cxn ang="0">
                  <a:pos x="T0" y="T1"/>
                </a:cxn>
                <a:cxn ang="0">
                  <a:pos x="T2" y="T3"/>
                </a:cxn>
                <a:cxn ang="0">
                  <a:pos x="T4" y="T5"/>
                </a:cxn>
              </a:cxnLst>
              <a:rect l="0" t="0" r="r" b="b"/>
              <a:pathLst>
                <a:path w="84" h="95">
                  <a:moveTo>
                    <a:pt x="0" y="0"/>
                  </a:moveTo>
                  <a:cubicBezTo>
                    <a:pt x="0" y="48"/>
                    <a:pt x="0" y="48"/>
                    <a:pt x="0" y="48"/>
                  </a:cubicBezTo>
                  <a:cubicBezTo>
                    <a:pt x="0" y="72"/>
                    <a:pt x="36" y="92"/>
                    <a:pt x="84" y="95"/>
                  </a:cubicBezTo>
                </a:path>
              </a:pathLst>
            </a:custGeom>
            <a:noFill/>
            <a:ln w="19050" cap="rnd">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Arial"/>
                <a:ea typeface="+mn-ea"/>
                <a:cs typeface="+mn-cs"/>
              </a:endParaRPr>
            </a:p>
          </p:txBody>
        </p:sp>
        <p:sp>
          <p:nvSpPr>
            <p:cNvPr id="59" name="Freeform 109">
              <a:extLst>
                <a:ext uri="{FF2B5EF4-FFF2-40B4-BE49-F238E27FC236}">
                  <a16:creationId xmlns:a16="http://schemas.microsoft.com/office/drawing/2014/main" id="{151B2178-0823-4F5C-8296-6283608AA10B}"/>
                </a:ext>
              </a:extLst>
            </p:cNvPr>
            <p:cNvSpPr>
              <a:spLocks/>
            </p:cNvSpPr>
            <p:nvPr/>
          </p:nvSpPr>
          <p:spPr bwMode="auto">
            <a:xfrm>
              <a:off x="3152" y="3029"/>
              <a:ext cx="49" cy="50"/>
            </a:xfrm>
            <a:custGeom>
              <a:avLst/>
              <a:gdLst>
                <a:gd name="T0" fmla="*/ 0 w 49"/>
                <a:gd name="T1" fmla="*/ 0 h 50"/>
                <a:gd name="T2" fmla="*/ 0 w 49"/>
                <a:gd name="T3" fmla="*/ 50 h 50"/>
                <a:gd name="T4" fmla="*/ 49 w 49"/>
                <a:gd name="T5" fmla="*/ 50 h 50"/>
              </a:gdLst>
              <a:ahLst/>
              <a:cxnLst>
                <a:cxn ang="0">
                  <a:pos x="T0" y="T1"/>
                </a:cxn>
                <a:cxn ang="0">
                  <a:pos x="T2" y="T3"/>
                </a:cxn>
                <a:cxn ang="0">
                  <a:pos x="T4" y="T5"/>
                </a:cxn>
              </a:cxnLst>
              <a:rect l="0" t="0" r="r" b="b"/>
              <a:pathLst>
                <a:path w="49" h="50">
                  <a:moveTo>
                    <a:pt x="0" y="0"/>
                  </a:moveTo>
                  <a:lnTo>
                    <a:pt x="0" y="50"/>
                  </a:lnTo>
                  <a:lnTo>
                    <a:pt x="49" y="50"/>
                  </a:lnTo>
                </a:path>
              </a:pathLst>
            </a:custGeom>
            <a:noFill/>
            <a:ln w="19050" cap="rnd">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Arial"/>
                <a:ea typeface="+mn-ea"/>
                <a:cs typeface="+mn-cs"/>
              </a:endParaRPr>
            </a:p>
          </p:txBody>
        </p:sp>
        <p:sp>
          <p:nvSpPr>
            <p:cNvPr id="60" name="Freeform 110">
              <a:extLst>
                <a:ext uri="{FF2B5EF4-FFF2-40B4-BE49-F238E27FC236}">
                  <a16:creationId xmlns:a16="http://schemas.microsoft.com/office/drawing/2014/main" id="{1C396152-2E5E-4312-917F-D244D795CE83}"/>
                </a:ext>
              </a:extLst>
            </p:cNvPr>
            <p:cNvSpPr>
              <a:spLocks/>
            </p:cNvSpPr>
            <p:nvPr/>
          </p:nvSpPr>
          <p:spPr bwMode="auto">
            <a:xfrm>
              <a:off x="3359" y="3236"/>
              <a:ext cx="50" cy="50"/>
            </a:xfrm>
            <a:custGeom>
              <a:avLst/>
              <a:gdLst>
                <a:gd name="T0" fmla="*/ 0 w 50"/>
                <a:gd name="T1" fmla="*/ 0 h 50"/>
                <a:gd name="T2" fmla="*/ 50 w 50"/>
                <a:gd name="T3" fmla="*/ 0 h 50"/>
                <a:gd name="T4" fmla="*/ 50 w 50"/>
                <a:gd name="T5" fmla="*/ 50 h 50"/>
              </a:gdLst>
              <a:ahLst/>
              <a:cxnLst>
                <a:cxn ang="0">
                  <a:pos x="T0" y="T1"/>
                </a:cxn>
                <a:cxn ang="0">
                  <a:pos x="T2" y="T3"/>
                </a:cxn>
                <a:cxn ang="0">
                  <a:pos x="T4" y="T5"/>
                </a:cxn>
              </a:cxnLst>
              <a:rect l="0" t="0" r="r" b="b"/>
              <a:pathLst>
                <a:path w="50" h="50">
                  <a:moveTo>
                    <a:pt x="0" y="0"/>
                  </a:moveTo>
                  <a:lnTo>
                    <a:pt x="50" y="0"/>
                  </a:lnTo>
                  <a:lnTo>
                    <a:pt x="50" y="50"/>
                  </a:lnTo>
                </a:path>
              </a:pathLst>
            </a:custGeom>
            <a:noFill/>
            <a:ln w="19050" cap="rnd">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Arial"/>
                <a:ea typeface="+mn-ea"/>
                <a:cs typeface="+mn-cs"/>
              </a:endParaRPr>
            </a:p>
          </p:txBody>
        </p:sp>
        <p:sp>
          <p:nvSpPr>
            <p:cNvPr id="61" name="Freeform 111">
              <a:extLst>
                <a:ext uri="{FF2B5EF4-FFF2-40B4-BE49-F238E27FC236}">
                  <a16:creationId xmlns:a16="http://schemas.microsoft.com/office/drawing/2014/main" id="{89A73C70-ABD0-4378-AEE0-03E53E00DFE3}"/>
                </a:ext>
              </a:extLst>
            </p:cNvPr>
            <p:cNvSpPr>
              <a:spLocks/>
            </p:cNvSpPr>
            <p:nvPr/>
          </p:nvSpPr>
          <p:spPr bwMode="auto">
            <a:xfrm>
              <a:off x="3135" y="3129"/>
              <a:ext cx="274" cy="174"/>
            </a:xfrm>
            <a:custGeom>
              <a:avLst/>
              <a:gdLst>
                <a:gd name="T0" fmla="*/ 132 w 132"/>
                <a:gd name="T1" fmla="*/ 52 h 84"/>
                <a:gd name="T2" fmla="*/ 72 w 132"/>
                <a:gd name="T3" fmla="*/ 84 h 84"/>
                <a:gd name="T4" fmla="*/ 0 w 132"/>
                <a:gd name="T5" fmla="*/ 12 h 84"/>
                <a:gd name="T6" fmla="*/ 1 w 132"/>
                <a:gd name="T7" fmla="*/ 0 h 84"/>
              </a:gdLst>
              <a:ahLst/>
              <a:cxnLst>
                <a:cxn ang="0">
                  <a:pos x="T0" y="T1"/>
                </a:cxn>
                <a:cxn ang="0">
                  <a:pos x="T2" y="T3"/>
                </a:cxn>
                <a:cxn ang="0">
                  <a:pos x="T4" y="T5"/>
                </a:cxn>
                <a:cxn ang="0">
                  <a:pos x="T6" y="T7"/>
                </a:cxn>
              </a:cxnLst>
              <a:rect l="0" t="0" r="r" b="b"/>
              <a:pathLst>
                <a:path w="132" h="84">
                  <a:moveTo>
                    <a:pt x="132" y="52"/>
                  </a:moveTo>
                  <a:cubicBezTo>
                    <a:pt x="119" y="71"/>
                    <a:pt x="97" y="84"/>
                    <a:pt x="72" y="84"/>
                  </a:cubicBezTo>
                  <a:cubicBezTo>
                    <a:pt x="32" y="84"/>
                    <a:pt x="0" y="52"/>
                    <a:pt x="0" y="12"/>
                  </a:cubicBezTo>
                  <a:cubicBezTo>
                    <a:pt x="0" y="8"/>
                    <a:pt x="0" y="4"/>
                    <a:pt x="1" y="0"/>
                  </a:cubicBezTo>
                </a:path>
              </a:pathLst>
            </a:custGeom>
            <a:noFill/>
            <a:ln w="19050" cap="rnd">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Arial"/>
                <a:ea typeface="+mn-ea"/>
                <a:cs typeface="+mn-cs"/>
              </a:endParaRPr>
            </a:p>
          </p:txBody>
        </p:sp>
        <p:sp>
          <p:nvSpPr>
            <p:cNvPr id="62" name="Freeform 112">
              <a:extLst>
                <a:ext uri="{FF2B5EF4-FFF2-40B4-BE49-F238E27FC236}">
                  <a16:creationId xmlns:a16="http://schemas.microsoft.com/office/drawing/2014/main" id="{5D13C561-79FF-44C7-8A5E-22A2341A388A}"/>
                </a:ext>
              </a:extLst>
            </p:cNvPr>
            <p:cNvSpPr>
              <a:spLocks/>
            </p:cNvSpPr>
            <p:nvPr/>
          </p:nvSpPr>
          <p:spPr bwMode="auto">
            <a:xfrm>
              <a:off x="3160" y="3004"/>
              <a:ext cx="274" cy="183"/>
            </a:xfrm>
            <a:custGeom>
              <a:avLst/>
              <a:gdLst>
                <a:gd name="T0" fmla="*/ 0 w 132"/>
                <a:gd name="T1" fmla="*/ 32 h 88"/>
                <a:gd name="T2" fmla="*/ 60 w 132"/>
                <a:gd name="T3" fmla="*/ 0 h 88"/>
                <a:gd name="T4" fmla="*/ 132 w 132"/>
                <a:gd name="T5" fmla="*/ 72 h 88"/>
                <a:gd name="T6" fmla="*/ 130 w 132"/>
                <a:gd name="T7" fmla="*/ 88 h 88"/>
              </a:gdLst>
              <a:ahLst/>
              <a:cxnLst>
                <a:cxn ang="0">
                  <a:pos x="T0" y="T1"/>
                </a:cxn>
                <a:cxn ang="0">
                  <a:pos x="T2" y="T3"/>
                </a:cxn>
                <a:cxn ang="0">
                  <a:pos x="T4" y="T5"/>
                </a:cxn>
                <a:cxn ang="0">
                  <a:pos x="T6" y="T7"/>
                </a:cxn>
              </a:cxnLst>
              <a:rect l="0" t="0" r="r" b="b"/>
              <a:pathLst>
                <a:path w="132" h="88">
                  <a:moveTo>
                    <a:pt x="0" y="32"/>
                  </a:moveTo>
                  <a:cubicBezTo>
                    <a:pt x="13" y="13"/>
                    <a:pt x="35" y="0"/>
                    <a:pt x="60" y="0"/>
                  </a:cubicBezTo>
                  <a:cubicBezTo>
                    <a:pt x="100" y="0"/>
                    <a:pt x="132" y="32"/>
                    <a:pt x="132" y="72"/>
                  </a:cubicBezTo>
                  <a:cubicBezTo>
                    <a:pt x="132" y="77"/>
                    <a:pt x="131" y="83"/>
                    <a:pt x="130" y="88"/>
                  </a:cubicBezTo>
                </a:path>
              </a:pathLst>
            </a:custGeom>
            <a:noFill/>
            <a:ln w="19050" cap="rnd">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63" name="Group 15">
            <a:extLst>
              <a:ext uri="{FF2B5EF4-FFF2-40B4-BE49-F238E27FC236}">
                <a16:creationId xmlns:a16="http://schemas.microsoft.com/office/drawing/2014/main" id="{B76CB163-E6F6-4734-A89B-6B442996308E}"/>
              </a:ext>
            </a:extLst>
          </p:cNvPr>
          <p:cNvGrpSpPr>
            <a:grpSpLocks noChangeAspect="1"/>
          </p:cNvGrpSpPr>
          <p:nvPr/>
        </p:nvGrpSpPr>
        <p:grpSpPr bwMode="auto">
          <a:xfrm>
            <a:off x="8796220" y="1630981"/>
            <a:ext cx="500294" cy="500294"/>
            <a:chOff x="807" y="2689"/>
            <a:chExt cx="515" cy="515"/>
          </a:xfrm>
        </p:grpSpPr>
        <p:sp>
          <p:nvSpPr>
            <p:cNvPr id="64" name="Rectangle 16">
              <a:extLst>
                <a:ext uri="{FF2B5EF4-FFF2-40B4-BE49-F238E27FC236}">
                  <a16:creationId xmlns:a16="http://schemas.microsoft.com/office/drawing/2014/main" id="{8415E1AA-4AD0-49CB-912D-0601B8DB19F5}"/>
                </a:ext>
              </a:extLst>
            </p:cNvPr>
            <p:cNvSpPr>
              <a:spLocks noChangeArrowheads="1"/>
            </p:cNvSpPr>
            <p:nvPr/>
          </p:nvSpPr>
          <p:spPr bwMode="auto">
            <a:xfrm>
              <a:off x="1048" y="3038"/>
              <a:ext cx="91" cy="166"/>
            </a:xfrm>
            <a:prstGeom prst="rect">
              <a:avLst/>
            </a:prstGeom>
            <a:noFill/>
            <a:ln w="19050" cap="rnd">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Arial"/>
                <a:ea typeface="+mn-ea"/>
                <a:cs typeface="+mn-cs"/>
              </a:endParaRPr>
            </a:p>
          </p:txBody>
        </p:sp>
        <p:sp>
          <p:nvSpPr>
            <p:cNvPr id="65" name="Rectangle 17">
              <a:extLst>
                <a:ext uri="{FF2B5EF4-FFF2-40B4-BE49-F238E27FC236}">
                  <a16:creationId xmlns:a16="http://schemas.microsoft.com/office/drawing/2014/main" id="{9B985100-C2F3-480B-8029-73F85B9E14F1}"/>
                </a:ext>
              </a:extLst>
            </p:cNvPr>
            <p:cNvSpPr>
              <a:spLocks noChangeArrowheads="1"/>
            </p:cNvSpPr>
            <p:nvPr/>
          </p:nvSpPr>
          <p:spPr bwMode="auto">
            <a:xfrm>
              <a:off x="1139" y="2963"/>
              <a:ext cx="91" cy="241"/>
            </a:xfrm>
            <a:prstGeom prst="rect">
              <a:avLst/>
            </a:prstGeom>
            <a:noFill/>
            <a:ln w="19050" cap="rnd">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Arial"/>
                <a:ea typeface="+mn-ea"/>
                <a:cs typeface="+mn-cs"/>
              </a:endParaRPr>
            </a:p>
          </p:txBody>
        </p:sp>
        <p:sp>
          <p:nvSpPr>
            <p:cNvPr id="66" name="Rectangle 18">
              <a:extLst>
                <a:ext uri="{FF2B5EF4-FFF2-40B4-BE49-F238E27FC236}">
                  <a16:creationId xmlns:a16="http://schemas.microsoft.com/office/drawing/2014/main" id="{F3F6974F-C335-439A-ACB7-8ACE214FCEA7}"/>
                </a:ext>
              </a:extLst>
            </p:cNvPr>
            <p:cNvSpPr>
              <a:spLocks noChangeArrowheads="1"/>
            </p:cNvSpPr>
            <p:nvPr/>
          </p:nvSpPr>
          <p:spPr bwMode="auto">
            <a:xfrm>
              <a:off x="1230" y="2888"/>
              <a:ext cx="92" cy="316"/>
            </a:xfrm>
            <a:prstGeom prst="rect">
              <a:avLst/>
            </a:prstGeom>
            <a:noFill/>
            <a:ln w="19050" cap="rnd">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67" name="Oval 19">
              <a:extLst>
                <a:ext uri="{FF2B5EF4-FFF2-40B4-BE49-F238E27FC236}">
                  <a16:creationId xmlns:a16="http://schemas.microsoft.com/office/drawing/2014/main" id="{8AA8AD6E-51F2-48B8-B8F7-C800E18C5B96}"/>
                </a:ext>
              </a:extLst>
            </p:cNvPr>
            <p:cNvSpPr>
              <a:spLocks noChangeArrowheads="1"/>
            </p:cNvSpPr>
            <p:nvPr/>
          </p:nvSpPr>
          <p:spPr bwMode="auto">
            <a:xfrm>
              <a:off x="807" y="2689"/>
              <a:ext cx="415" cy="166"/>
            </a:xfrm>
            <a:prstGeom prst="ellipse">
              <a:avLst/>
            </a:prstGeom>
            <a:noFill/>
            <a:ln w="19050" cap="rnd">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Arial"/>
                <a:ea typeface="+mn-ea"/>
                <a:cs typeface="+mn-cs"/>
              </a:endParaRPr>
            </a:p>
          </p:txBody>
        </p:sp>
        <p:sp>
          <p:nvSpPr>
            <p:cNvPr id="68" name="Freeform 20">
              <a:extLst>
                <a:ext uri="{FF2B5EF4-FFF2-40B4-BE49-F238E27FC236}">
                  <a16:creationId xmlns:a16="http://schemas.microsoft.com/office/drawing/2014/main" id="{66BF6E4F-9A47-4CA7-AFCC-D0B5BDF37901}"/>
                </a:ext>
              </a:extLst>
            </p:cNvPr>
            <p:cNvSpPr>
              <a:spLocks/>
            </p:cNvSpPr>
            <p:nvPr/>
          </p:nvSpPr>
          <p:spPr bwMode="auto">
            <a:xfrm>
              <a:off x="807" y="2880"/>
              <a:ext cx="282" cy="91"/>
            </a:xfrm>
            <a:custGeom>
              <a:avLst/>
              <a:gdLst>
                <a:gd name="T0" fmla="*/ 136 w 136"/>
                <a:gd name="T1" fmla="*/ 41 h 44"/>
                <a:gd name="T2" fmla="*/ 100 w 136"/>
                <a:gd name="T3" fmla="*/ 44 h 44"/>
                <a:gd name="T4" fmla="*/ 0 w 136"/>
                <a:gd name="T5" fmla="*/ 0 h 44"/>
              </a:gdLst>
              <a:ahLst/>
              <a:cxnLst>
                <a:cxn ang="0">
                  <a:pos x="T0" y="T1"/>
                </a:cxn>
                <a:cxn ang="0">
                  <a:pos x="T2" y="T3"/>
                </a:cxn>
                <a:cxn ang="0">
                  <a:pos x="T4" y="T5"/>
                </a:cxn>
              </a:cxnLst>
              <a:rect l="0" t="0" r="r" b="b"/>
              <a:pathLst>
                <a:path w="136" h="44">
                  <a:moveTo>
                    <a:pt x="136" y="41"/>
                  </a:moveTo>
                  <a:cubicBezTo>
                    <a:pt x="125" y="43"/>
                    <a:pt x="113" y="44"/>
                    <a:pt x="100" y="44"/>
                  </a:cubicBezTo>
                  <a:cubicBezTo>
                    <a:pt x="45" y="44"/>
                    <a:pt x="0" y="22"/>
                    <a:pt x="0" y="0"/>
                  </a:cubicBezTo>
                </a:path>
              </a:pathLst>
            </a:custGeom>
            <a:noFill/>
            <a:ln w="19050" cap="rnd">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Arial"/>
                <a:ea typeface="+mn-ea"/>
                <a:cs typeface="+mn-cs"/>
              </a:endParaRPr>
            </a:p>
          </p:txBody>
        </p:sp>
        <p:sp>
          <p:nvSpPr>
            <p:cNvPr id="69" name="Freeform 21">
              <a:extLst>
                <a:ext uri="{FF2B5EF4-FFF2-40B4-BE49-F238E27FC236}">
                  <a16:creationId xmlns:a16="http://schemas.microsoft.com/office/drawing/2014/main" id="{FE35131E-690A-443D-85F7-00A7D2AE96CF}"/>
                </a:ext>
              </a:extLst>
            </p:cNvPr>
            <p:cNvSpPr>
              <a:spLocks/>
            </p:cNvSpPr>
            <p:nvPr/>
          </p:nvSpPr>
          <p:spPr bwMode="auto">
            <a:xfrm>
              <a:off x="807" y="2980"/>
              <a:ext cx="183" cy="224"/>
            </a:xfrm>
            <a:custGeom>
              <a:avLst/>
              <a:gdLst>
                <a:gd name="T0" fmla="*/ 0 w 88"/>
                <a:gd name="T1" fmla="*/ 0 h 108"/>
                <a:gd name="T2" fmla="*/ 0 w 88"/>
                <a:gd name="T3" fmla="*/ 60 h 108"/>
                <a:gd name="T4" fmla="*/ 88 w 88"/>
                <a:gd name="T5" fmla="*/ 108 h 108"/>
              </a:gdLst>
              <a:ahLst/>
              <a:cxnLst>
                <a:cxn ang="0">
                  <a:pos x="T0" y="T1"/>
                </a:cxn>
                <a:cxn ang="0">
                  <a:pos x="T2" y="T3"/>
                </a:cxn>
                <a:cxn ang="0">
                  <a:pos x="T4" y="T5"/>
                </a:cxn>
              </a:cxnLst>
              <a:rect l="0" t="0" r="r" b="b"/>
              <a:pathLst>
                <a:path w="88" h="108">
                  <a:moveTo>
                    <a:pt x="0" y="0"/>
                  </a:moveTo>
                  <a:cubicBezTo>
                    <a:pt x="0" y="60"/>
                    <a:pt x="0" y="60"/>
                    <a:pt x="0" y="60"/>
                  </a:cubicBezTo>
                  <a:cubicBezTo>
                    <a:pt x="0" y="85"/>
                    <a:pt x="38" y="105"/>
                    <a:pt x="88" y="108"/>
                  </a:cubicBezTo>
                </a:path>
              </a:pathLst>
            </a:custGeom>
            <a:noFill/>
            <a:ln w="19050" cap="rnd">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Arial"/>
                <a:ea typeface="+mn-ea"/>
                <a:cs typeface="+mn-cs"/>
              </a:endParaRPr>
            </a:p>
          </p:txBody>
        </p:sp>
        <p:sp>
          <p:nvSpPr>
            <p:cNvPr id="70" name="Freeform 22">
              <a:extLst>
                <a:ext uri="{FF2B5EF4-FFF2-40B4-BE49-F238E27FC236}">
                  <a16:creationId xmlns:a16="http://schemas.microsoft.com/office/drawing/2014/main" id="{C7084EE8-77E1-4B03-9E2A-F63875C87285}"/>
                </a:ext>
              </a:extLst>
            </p:cNvPr>
            <p:cNvSpPr>
              <a:spLocks/>
            </p:cNvSpPr>
            <p:nvPr/>
          </p:nvSpPr>
          <p:spPr bwMode="auto">
            <a:xfrm>
              <a:off x="807" y="2872"/>
              <a:ext cx="183" cy="215"/>
            </a:xfrm>
            <a:custGeom>
              <a:avLst/>
              <a:gdLst>
                <a:gd name="T0" fmla="*/ 0 w 88"/>
                <a:gd name="T1" fmla="*/ 0 h 104"/>
                <a:gd name="T2" fmla="*/ 0 w 88"/>
                <a:gd name="T3" fmla="*/ 56 h 104"/>
                <a:gd name="T4" fmla="*/ 88 w 88"/>
                <a:gd name="T5" fmla="*/ 104 h 104"/>
              </a:gdLst>
              <a:ahLst/>
              <a:cxnLst>
                <a:cxn ang="0">
                  <a:pos x="T0" y="T1"/>
                </a:cxn>
                <a:cxn ang="0">
                  <a:pos x="T2" y="T3"/>
                </a:cxn>
                <a:cxn ang="0">
                  <a:pos x="T4" y="T5"/>
                </a:cxn>
              </a:cxnLst>
              <a:rect l="0" t="0" r="r" b="b"/>
              <a:pathLst>
                <a:path w="88" h="104">
                  <a:moveTo>
                    <a:pt x="0" y="0"/>
                  </a:moveTo>
                  <a:cubicBezTo>
                    <a:pt x="0" y="56"/>
                    <a:pt x="0" y="56"/>
                    <a:pt x="0" y="56"/>
                  </a:cubicBezTo>
                  <a:cubicBezTo>
                    <a:pt x="0" y="81"/>
                    <a:pt x="38" y="101"/>
                    <a:pt x="88" y="104"/>
                  </a:cubicBezTo>
                </a:path>
              </a:pathLst>
            </a:custGeom>
            <a:noFill/>
            <a:ln w="19050" cap="rnd">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Arial"/>
                <a:ea typeface="+mn-ea"/>
                <a:cs typeface="+mn-cs"/>
              </a:endParaRPr>
            </a:p>
          </p:txBody>
        </p:sp>
        <p:sp>
          <p:nvSpPr>
            <p:cNvPr id="71" name="Line 23">
              <a:extLst>
                <a:ext uri="{FF2B5EF4-FFF2-40B4-BE49-F238E27FC236}">
                  <a16:creationId xmlns:a16="http://schemas.microsoft.com/office/drawing/2014/main" id="{E976959D-F8BE-4CC1-9168-16A5867CB8A1}"/>
                </a:ext>
              </a:extLst>
            </p:cNvPr>
            <p:cNvSpPr>
              <a:spLocks noChangeShapeType="1"/>
            </p:cNvSpPr>
            <p:nvPr/>
          </p:nvSpPr>
          <p:spPr bwMode="auto">
            <a:xfrm flipV="1">
              <a:off x="1222" y="2772"/>
              <a:ext cx="0" cy="67"/>
            </a:xfrm>
            <a:prstGeom prst="line">
              <a:avLst/>
            </a:prstGeom>
            <a:noFill/>
            <a:ln w="19050" cap="rnd">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Arial"/>
                <a:ea typeface="+mn-ea"/>
                <a:cs typeface="+mn-cs"/>
              </a:endParaRPr>
            </a:p>
          </p:txBody>
        </p:sp>
        <p:sp>
          <p:nvSpPr>
            <p:cNvPr id="72" name="Line 24">
              <a:extLst>
                <a:ext uri="{FF2B5EF4-FFF2-40B4-BE49-F238E27FC236}">
                  <a16:creationId xmlns:a16="http://schemas.microsoft.com/office/drawing/2014/main" id="{5BC6404B-812D-49E4-9F9D-03DADF3EBDB6}"/>
                </a:ext>
              </a:extLst>
            </p:cNvPr>
            <p:cNvSpPr>
              <a:spLocks noChangeShapeType="1"/>
            </p:cNvSpPr>
            <p:nvPr/>
          </p:nvSpPr>
          <p:spPr bwMode="auto">
            <a:xfrm flipV="1">
              <a:off x="807" y="2772"/>
              <a:ext cx="0" cy="108"/>
            </a:xfrm>
            <a:prstGeom prst="line">
              <a:avLst/>
            </a:prstGeom>
            <a:noFill/>
            <a:ln w="19050" cap="rnd">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73" name="Group 25">
            <a:extLst>
              <a:ext uri="{FF2B5EF4-FFF2-40B4-BE49-F238E27FC236}">
                <a16:creationId xmlns:a16="http://schemas.microsoft.com/office/drawing/2014/main" id="{60CB78D2-B4A9-400F-A593-AD03DB343FDF}"/>
              </a:ext>
            </a:extLst>
          </p:cNvPr>
          <p:cNvGrpSpPr>
            <a:grpSpLocks noChangeAspect="1"/>
          </p:cNvGrpSpPr>
          <p:nvPr/>
        </p:nvGrpSpPr>
        <p:grpSpPr bwMode="auto">
          <a:xfrm>
            <a:off x="2632392" y="1630981"/>
            <a:ext cx="518788" cy="518788"/>
            <a:chOff x="1600" y="133"/>
            <a:chExt cx="1204" cy="1204"/>
          </a:xfrm>
        </p:grpSpPr>
        <p:sp>
          <p:nvSpPr>
            <p:cNvPr id="74" name="Freeform 26">
              <a:extLst>
                <a:ext uri="{FF2B5EF4-FFF2-40B4-BE49-F238E27FC236}">
                  <a16:creationId xmlns:a16="http://schemas.microsoft.com/office/drawing/2014/main" id="{09DE7307-688E-40A9-B247-34D23F0AF5F1}"/>
                </a:ext>
              </a:extLst>
            </p:cNvPr>
            <p:cNvSpPr>
              <a:spLocks/>
            </p:cNvSpPr>
            <p:nvPr/>
          </p:nvSpPr>
          <p:spPr bwMode="auto">
            <a:xfrm>
              <a:off x="1600" y="133"/>
              <a:ext cx="1204" cy="1204"/>
            </a:xfrm>
            <a:custGeom>
              <a:avLst/>
              <a:gdLst>
                <a:gd name="T0" fmla="*/ 2091 w 2092"/>
                <a:gd name="T1" fmla="*/ 997 h 2092"/>
                <a:gd name="T2" fmla="*/ 2088 w 2092"/>
                <a:gd name="T3" fmla="*/ 803 h 2092"/>
                <a:gd name="T4" fmla="*/ 2087 w 2092"/>
                <a:gd name="T5" fmla="*/ 726 h 2092"/>
                <a:gd name="T6" fmla="*/ 2086 w 2092"/>
                <a:gd name="T7" fmla="*/ 680 h 2092"/>
                <a:gd name="T8" fmla="*/ 2084 w 2092"/>
                <a:gd name="T9" fmla="*/ 576 h 2092"/>
                <a:gd name="T10" fmla="*/ 2068 w 2092"/>
                <a:gd name="T11" fmla="*/ 450 h 2092"/>
                <a:gd name="T12" fmla="*/ 2048 w 2092"/>
                <a:gd name="T13" fmla="*/ 383 h 2092"/>
                <a:gd name="T14" fmla="*/ 1989 w 2092"/>
                <a:gd name="T15" fmla="*/ 263 h 2092"/>
                <a:gd name="T16" fmla="*/ 1935 w 2092"/>
                <a:gd name="T17" fmla="*/ 194 h 2092"/>
                <a:gd name="T18" fmla="*/ 1900 w 2092"/>
                <a:gd name="T19" fmla="*/ 159 h 2092"/>
                <a:gd name="T20" fmla="*/ 1838 w 2092"/>
                <a:gd name="T21" fmla="*/ 109 h 2092"/>
                <a:gd name="T22" fmla="*/ 1775 w 2092"/>
                <a:gd name="T23" fmla="*/ 71 h 2092"/>
                <a:gd name="T24" fmla="*/ 1659 w 2092"/>
                <a:gd name="T25" fmla="*/ 27 h 2092"/>
                <a:gd name="T26" fmla="*/ 1516 w 2092"/>
                <a:gd name="T27" fmla="*/ 8 h 2092"/>
                <a:gd name="T28" fmla="*/ 1401 w 2092"/>
                <a:gd name="T29" fmla="*/ 5 h 2092"/>
                <a:gd name="T30" fmla="*/ 1324 w 2092"/>
                <a:gd name="T31" fmla="*/ 4 h 2092"/>
                <a:gd name="T32" fmla="*/ 1295 w 2092"/>
                <a:gd name="T33" fmla="*/ 4 h 2092"/>
                <a:gd name="T34" fmla="*/ 1223 w 2092"/>
                <a:gd name="T35" fmla="*/ 3 h 2092"/>
                <a:gd name="T36" fmla="*/ 1046 w 2092"/>
                <a:gd name="T37" fmla="*/ 0 h 2092"/>
                <a:gd name="T38" fmla="*/ 763 w 2092"/>
                <a:gd name="T39" fmla="*/ 4 h 2092"/>
                <a:gd name="T40" fmla="*/ 726 w 2092"/>
                <a:gd name="T41" fmla="*/ 5 h 2092"/>
                <a:gd name="T42" fmla="*/ 694 w 2092"/>
                <a:gd name="T43" fmla="*/ 5 h 2092"/>
                <a:gd name="T44" fmla="*/ 652 w 2092"/>
                <a:gd name="T45" fmla="*/ 6 h 2092"/>
                <a:gd name="T46" fmla="*/ 496 w 2092"/>
                <a:gd name="T47" fmla="*/ 15 h 2092"/>
                <a:gd name="T48" fmla="*/ 395 w 2092"/>
                <a:gd name="T49" fmla="*/ 40 h 2092"/>
                <a:gd name="T50" fmla="*/ 264 w 2092"/>
                <a:gd name="T51" fmla="*/ 103 h 2092"/>
                <a:gd name="T52" fmla="*/ 175 w 2092"/>
                <a:gd name="T53" fmla="*/ 175 h 2092"/>
                <a:gd name="T54" fmla="*/ 127 w 2092"/>
                <a:gd name="T55" fmla="*/ 230 h 2092"/>
                <a:gd name="T56" fmla="*/ 78 w 2092"/>
                <a:gd name="T57" fmla="*/ 304 h 2092"/>
                <a:gd name="T58" fmla="*/ 44 w 2092"/>
                <a:gd name="T59" fmla="*/ 380 h 2092"/>
                <a:gd name="T60" fmla="*/ 10 w 2092"/>
                <a:gd name="T61" fmla="*/ 543 h 2092"/>
                <a:gd name="T62" fmla="*/ 6 w 2092"/>
                <a:gd name="T63" fmla="*/ 669 h 2092"/>
                <a:gd name="T64" fmla="*/ 4 w 2092"/>
                <a:gd name="T65" fmla="*/ 776 h 2092"/>
                <a:gd name="T66" fmla="*/ 4 w 2092"/>
                <a:gd name="T67" fmla="*/ 814 h 2092"/>
                <a:gd name="T68" fmla="*/ 0 w 2092"/>
                <a:gd name="T69" fmla="*/ 1004 h 2092"/>
                <a:gd name="T70" fmla="*/ 0 w 2092"/>
                <a:gd name="T71" fmla="*/ 1050 h 2092"/>
                <a:gd name="T72" fmla="*/ 2 w 2092"/>
                <a:gd name="T73" fmla="*/ 1168 h 2092"/>
                <a:gd name="T74" fmla="*/ 4 w 2092"/>
                <a:gd name="T75" fmla="*/ 1312 h 2092"/>
                <a:gd name="T76" fmla="*/ 5 w 2092"/>
                <a:gd name="T77" fmla="*/ 1372 h 2092"/>
                <a:gd name="T78" fmla="*/ 6 w 2092"/>
                <a:gd name="T79" fmla="*/ 1414 h 2092"/>
                <a:gd name="T80" fmla="*/ 8 w 2092"/>
                <a:gd name="T81" fmla="*/ 1516 h 2092"/>
                <a:gd name="T82" fmla="*/ 82 w 2092"/>
                <a:gd name="T83" fmla="*/ 1796 h 2092"/>
                <a:gd name="T84" fmla="*/ 138 w 2092"/>
                <a:gd name="T85" fmla="*/ 1877 h 2092"/>
                <a:gd name="T86" fmla="*/ 244 w 2092"/>
                <a:gd name="T87" fmla="*/ 1976 h 2092"/>
                <a:gd name="T88" fmla="*/ 295 w 2092"/>
                <a:gd name="T89" fmla="*/ 2009 h 2092"/>
                <a:gd name="T90" fmla="*/ 360 w 2092"/>
                <a:gd name="T91" fmla="*/ 2040 h 2092"/>
                <a:gd name="T92" fmla="*/ 645 w 2092"/>
                <a:gd name="T93" fmla="*/ 2085 h 2092"/>
                <a:gd name="T94" fmla="*/ 1024 w 2092"/>
                <a:gd name="T95" fmla="*/ 2092 h 2092"/>
                <a:gd name="T96" fmla="*/ 1053 w 2092"/>
                <a:gd name="T97" fmla="*/ 2092 h 2092"/>
                <a:gd name="T98" fmla="*/ 1118 w 2092"/>
                <a:gd name="T99" fmla="*/ 2091 h 2092"/>
                <a:gd name="T100" fmla="*/ 1596 w 2092"/>
                <a:gd name="T101" fmla="*/ 2077 h 2092"/>
                <a:gd name="T102" fmla="*/ 1692 w 2092"/>
                <a:gd name="T103" fmla="*/ 2054 h 2092"/>
                <a:gd name="T104" fmla="*/ 1795 w 2092"/>
                <a:gd name="T105" fmla="*/ 2010 h 2092"/>
                <a:gd name="T106" fmla="*/ 1887 w 2092"/>
                <a:gd name="T107" fmla="*/ 1945 h 2092"/>
                <a:gd name="T108" fmla="*/ 1918 w 2092"/>
                <a:gd name="T109" fmla="*/ 1917 h 2092"/>
                <a:gd name="T110" fmla="*/ 1983 w 2092"/>
                <a:gd name="T111" fmla="*/ 1838 h 2092"/>
                <a:gd name="T112" fmla="*/ 2016 w 2092"/>
                <a:gd name="T113" fmla="*/ 1785 h 2092"/>
                <a:gd name="T114" fmla="*/ 2082 w 2092"/>
                <a:gd name="T115" fmla="*/ 1568 h 2092"/>
                <a:gd name="T116" fmla="*/ 2086 w 2092"/>
                <a:gd name="T117" fmla="*/ 1424 h 2092"/>
                <a:gd name="T118" fmla="*/ 2088 w 2092"/>
                <a:gd name="T119" fmla="*/ 1340 h 2092"/>
                <a:gd name="T120" fmla="*/ 2088 w 2092"/>
                <a:gd name="T121" fmla="*/ 1294 h 2092"/>
                <a:gd name="T122" fmla="*/ 2091 w 2092"/>
                <a:gd name="T123" fmla="*/ 1097 h 2092"/>
                <a:gd name="T124" fmla="*/ 2092 w 2092"/>
                <a:gd name="T125" fmla="*/ 1046 h 20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092" h="2092">
                  <a:moveTo>
                    <a:pt x="2092" y="1042"/>
                  </a:moveTo>
                  <a:cubicBezTo>
                    <a:pt x="2092" y="1041"/>
                    <a:pt x="2092" y="1041"/>
                    <a:pt x="2092" y="1041"/>
                  </a:cubicBezTo>
                  <a:cubicBezTo>
                    <a:pt x="2092" y="1040"/>
                    <a:pt x="2092" y="1038"/>
                    <a:pt x="2092" y="1037"/>
                  </a:cubicBezTo>
                  <a:cubicBezTo>
                    <a:pt x="2092" y="1037"/>
                    <a:pt x="2092" y="1036"/>
                    <a:pt x="2092" y="1036"/>
                  </a:cubicBezTo>
                  <a:cubicBezTo>
                    <a:pt x="2092" y="1036"/>
                    <a:pt x="2092" y="1036"/>
                    <a:pt x="2092" y="1036"/>
                  </a:cubicBezTo>
                  <a:cubicBezTo>
                    <a:pt x="2092" y="1036"/>
                    <a:pt x="2092" y="1036"/>
                    <a:pt x="2092" y="1036"/>
                  </a:cubicBezTo>
                  <a:cubicBezTo>
                    <a:pt x="2092" y="1033"/>
                    <a:pt x="2092" y="1031"/>
                    <a:pt x="2092" y="1028"/>
                  </a:cubicBezTo>
                  <a:cubicBezTo>
                    <a:pt x="2092" y="1028"/>
                    <a:pt x="2092" y="1028"/>
                    <a:pt x="2092" y="1028"/>
                  </a:cubicBezTo>
                  <a:cubicBezTo>
                    <a:pt x="2092" y="1028"/>
                    <a:pt x="2092" y="1028"/>
                    <a:pt x="2092" y="1028"/>
                  </a:cubicBezTo>
                  <a:cubicBezTo>
                    <a:pt x="2092" y="1024"/>
                    <a:pt x="2092" y="1020"/>
                    <a:pt x="2092" y="1016"/>
                  </a:cubicBezTo>
                  <a:cubicBezTo>
                    <a:pt x="2092" y="1015"/>
                    <a:pt x="2092" y="1015"/>
                    <a:pt x="2092" y="1014"/>
                  </a:cubicBezTo>
                  <a:cubicBezTo>
                    <a:pt x="2092" y="1013"/>
                    <a:pt x="2092" y="1012"/>
                    <a:pt x="2092" y="1011"/>
                  </a:cubicBezTo>
                  <a:cubicBezTo>
                    <a:pt x="2092" y="1011"/>
                    <a:pt x="2092" y="1010"/>
                    <a:pt x="2092" y="1009"/>
                  </a:cubicBezTo>
                  <a:cubicBezTo>
                    <a:pt x="2092" y="1008"/>
                    <a:pt x="2092" y="1007"/>
                    <a:pt x="2092" y="1006"/>
                  </a:cubicBezTo>
                  <a:cubicBezTo>
                    <a:pt x="2092" y="1005"/>
                    <a:pt x="2092" y="1004"/>
                    <a:pt x="2091" y="1003"/>
                  </a:cubicBezTo>
                  <a:cubicBezTo>
                    <a:pt x="2091" y="1003"/>
                    <a:pt x="2091" y="1002"/>
                    <a:pt x="2091" y="1001"/>
                  </a:cubicBezTo>
                  <a:cubicBezTo>
                    <a:pt x="2091" y="1000"/>
                    <a:pt x="2091" y="998"/>
                    <a:pt x="2091" y="997"/>
                  </a:cubicBezTo>
                  <a:cubicBezTo>
                    <a:pt x="2091" y="996"/>
                    <a:pt x="2091" y="996"/>
                    <a:pt x="2091" y="995"/>
                  </a:cubicBezTo>
                  <a:cubicBezTo>
                    <a:pt x="2091" y="993"/>
                    <a:pt x="2091" y="992"/>
                    <a:pt x="2091" y="990"/>
                  </a:cubicBezTo>
                  <a:cubicBezTo>
                    <a:pt x="2091" y="989"/>
                    <a:pt x="2091" y="989"/>
                    <a:pt x="2091" y="988"/>
                  </a:cubicBezTo>
                  <a:cubicBezTo>
                    <a:pt x="2091" y="988"/>
                    <a:pt x="2091" y="988"/>
                    <a:pt x="2091" y="988"/>
                  </a:cubicBezTo>
                  <a:cubicBezTo>
                    <a:pt x="2091" y="986"/>
                    <a:pt x="2091" y="983"/>
                    <a:pt x="2091" y="981"/>
                  </a:cubicBezTo>
                  <a:cubicBezTo>
                    <a:pt x="2091" y="980"/>
                    <a:pt x="2091" y="980"/>
                    <a:pt x="2091" y="980"/>
                  </a:cubicBezTo>
                  <a:cubicBezTo>
                    <a:pt x="2091" y="978"/>
                    <a:pt x="2091" y="976"/>
                    <a:pt x="2091" y="974"/>
                  </a:cubicBezTo>
                  <a:cubicBezTo>
                    <a:pt x="2091" y="969"/>
                    <a:pt x="2091" y="964"/>
                    <a:pt x="2091" y="959"/>
                  </a:cubicBezTo>
                  <a:cubicBezTo>
                    <a:pt x="2091" y="958"/>
                    <a:pt x="2091" y="957"/>
                    <a:pt x="2091" y="956"/>
                  </a:cubicBezTo>
                  <a:cubicBezTo>
                    <a:pt x="2091" y="953"/>
                    <a:pt x="2091" y="949"/>
                    <a:pt x="2090" y="945"/>
                  </a:cubicBezTo>
                  <a:cubicBezTo>
                    <a:pt x="2090" y="942"/>
                    <a:pt x="2090" y="940"/>
                    <a:pt x="2090" y="937"/>
                  </a:cubicBezTo>
                  <a:cubicBezTo>
                    <a:pt x="2090" y="936"/>
                    <a:pt x="2090" y="934"/>
                    <a:pt x="2090" y="933"/>
                  </a:cubicBezTo>
                  <a:cubicBezTo>
                    <a:pt x="2090" y="930"/>
                    <a:pt x="2090" y="927"/>
                    <a:pt x="2090" y="924"/>
                  </a:cubicBezTo>
                  <a:cubicBezTo>
                    <a:pt x="2090" y="924"/>
                    <a:pt x="2090" y="924"/>
                    <a:pt x="2090" y="924"/>
                  </a:cubicBezTo>
                  <a:cubicBezTo>
                    <a:pt x="2089" y="898"/>
                    <a:pt x="2089" y="868"/>
                    <a:pt x="2088" y="837"/>
                  </a:cubicBezTo>
                  <a:cubicBezTo>
                    <a:pt x="2088" y="832"/>
                    <a:pt x="2088" y="828"/>
                    <a:pt x="2088" y="823"/>
                  </a:cubicBezTo>
                  <a:cubicBezTo>
                    <a:pt x="2088" y="818"/>
                    <a:pt x="2088" y="811"/>
                    <a:pt x="2088" y="803"/>
                  </a:cubicBezTo>
                  <a:cubicBezTo>
                    <a:pt x="2088" y="803"/>
                    <a:pt x="2088" y="803"/>
                    <a:pt x="2088" y="803"/>
                  </a:cubicBezTo>
                  <a:cubicBezTo>
                    <a:pt x="2088" y="803"/>
                    <a:pt x="2088" y="803"/>
                    <a:pt x="2088" y="803"/>
                  </a:cubicBezTo>
                  <a:cubicBezTo>
                    <a:pt x="2088" y="803"/>
                    <a:pt x="2088" y="803"/>
                    <a:pt x="2088" y="803"/>
                  </a:cubicBezTo>
                  <a:cubicBezTo>
                    <a:pt x="2088" y="801"/>
                    <a:pt x="2088" y="796"/>
                    <a:pt x="2088" y="790"/>
                  </a:cubicBezTo>
                  <a:cubicBezTo>
                    <a:pt x="2088" y="790"/>
                    <a:pt x="2088" y="789"/>
                    <a:pt x="2088" y="789"/>
                  </a:cubicBezTo>
                  <a:cubicBezTo>
                    <a:pt x="2088" y="788"/>
                    <a:pt x="2088" y="787"/>
                    <a:pt x="2088" y="786"/>
                  </a:cubicBezTo>
                  <a:cubicBezTo>
                    <a:pt x="2088" y="785"/>
                    <a:pt x="2088" y="784"/>
                    <a:pt x="2088" y="782"/>
                  </a:cubicBezTo>
                  <a:cubicBezTo>
                    <a:pt x="2088" y="782"/>
                    <a:pt x="2088" y="781"/>
                    <a:pt x="2088" y="781"/>
                  </a:cubicBezTo>
                  <a:cubicBezTo>
                    <a:pt x="2088" y="779"/>
                    <a:pt x="2088" y="778"/>
                    <a:pt x="2088" y="776"/>
                  </a:cubicBezTo>
                  <a:cubicBezTo>
                    <a:pt x="2088" y="776"/>
                    <a:pt x="2088" y="776"/>
                    <a:pt x="2088" y="776"/>
                  </a:cubicBezTo>
                  <a:cubicBezTo>
                    <a:pt x="2088" y="772"/>
                    <a:pt x="2088" y="768"/>
                    <a:pt x="2088" y="763"/>
                  </a:cubicBezTo>
                  <a:cubicBezTo>
                    <a:pt x="2088" y="763"/>
                    <a:pt x="2088" y="762"/>
                    <a:pt x="2088" y="762"/>
                  </a:cubicBezTo>
                  <a:cubicBezTo>
                    <a:pt x="2088" y="756"/>
                    <a:pt x="2088" y="750"/>
                    <a:pt x="2088" y="743"/>
                  </a:cubicBezTo>
                  <a:cubicBezTo>
                    <a:pt x="2088" y="743"/>
                    <a:pt x="2088" y="743"/>
                    <a:pt x="2088" y="743"/>
                  </a:cubicBezTo>
                  <a:cubicBezTo>
                    <a:pt x="2088" y="742"/>
                    <a:pt x="2088" y="741"/>
                    <a:pt x="2088" y="740"/>
                  </a:cubicBezTo>
                  <a:cubicBezTo>
                    <a:pt x="2087" y="736"/>
                    <a:pt x="2087" y="732"/>
                    <a:pt x="2087" y="728"/>
                  </a:cubicBezTo>
                  <a:cubicBezTo>
                    <a:pt x="2087" y="727"/>
                    <a:pt x="2087" y="726"/>
                    <a:pt x="2087" y="726"/>
                  </a:cubicBezTo>
                  <a:cubicBezTo>
                    <a:pt x="2087" y="726"/>
                    <a:pt x="2087" y="725"/>
                    <a:pt x="2087" y="725"/>
                  </a:cubicBezTo>
                  <a:cubicBezTo>
                    <a:pt x="2087" y="723"/>
                    <a:pt x="2087" y="721"/>
                    <a:pt x="2087" y="719"/>
                  </a:cubicBezTo>
                  <a:cubicBezTo>
                    <a:pt x="2087" y="719"/>
                    <a:pt x="2087" y="718"/>
                    <a:pt x="2087" y="718"/>
                  </a:cubicBezTo>
                  <a:cubicBezTo>
                    <a:pt x="2087" y="718"/>
                    <a:pt x="2087" y="717"/>
                    <a:pt x="2087" y="717"/>
                  </a:cubicBezTo>
                  <a:cubicBezTo>
                    <a:pt x="2087" y="715"/>
                    <a:pt x="2087" y="713"/>
                    <a:pt x="2087" y="711"/>
                  </a:cubicBezTo>
                  <a:cubicBezTo>
                    <a:pt x="2087" y="710"/>
                    <a:pt x="2087" y="709"/>
                    <a:pt x="2087" y="707"/>
                  </a:cubicBezTo>
                  <a:cubicBezTo>
                    <a:pt x="2087" y="707"/>
                    <a:pt x="2087" y="707"/>
                    <a:pt x="2087" y="707"/>
                  </a:cubicBezTo>
                  <a:cubicBezTo>
                    <a:pt x="2087" y="705"/>
                    <a:pt x="2087" y="704"/>
                    <a:pt x="2087" y="703"/>
                  </a:cubicBezTo>
                  <a:cubicBezTo>
                    <a:pt x="2087" y="702"/>
                    <a:pt x="2087" y="701"/>
                    <a:pt x="2087" y="700"/>
                  </a:cubicBezTo>
                  <a:cubicBezTo>
                    <a:pt x="2087" y="700"/>
                    <a:pt x="2087" y="700"/>
                    <a:pt x="2087" y="699"/>
                  </a:cubicBezTo>
                  <a:cubicBezTo>
                    <a:pt x="2087" y="699"/>
                    <a:pt x="2087" y="698"/>
                    <a:pt x="2087" y="697"/>
                  </a:cubicBezTo>
                  <a:cubicBezTo>
                    <a:pt x="2087" y="696"/>
                    <a:pt x="2087" y="695"/>
                    <a:pt x="2087" y="694"/>
                  </a:cubicBezTo>
                  <a:cubicBezTo>
                    <a:pt x="2087" y="693"/>
                    <a:pt x="2087" y="693"/>
                    <a:pt x="2087" y="693"/>
                  </a:cubicBezTo>
                  <a:cubicBezTo>
                    <a:pt x="2087" y="690"/>
                    <a:pt x="2087" y="688"/>
                    <a:pt x="2087" y="685"/>
                  </a:cubicBezTo>
                  <a:cubicBezTo>
                    <a:pt x="2087" y="685"/>
                    <a:pt x="2087" y="685"/>
                    <a:pt x="2087" y="685"/>
                  </a:cubicBezTo>
                  <a:cubicBezTo>
                    <a:pt x="2086" y="683"/>
                    <a:pt x="2086" y="682"/>
                    <a:pt x="2086" y="680"/>
                  </a:cubicBezTo>
                  <a:cubicBezTo>
                    <a:pt x="2086" y="680"/>
                    <a:pt x="2086" y="680"/>
                    <a:pt x="2086" y="680"/>
                  </a:cubicBezTo>
                  <a:cubicBezTo>
                    <a:pt x="2086" y="676"/>
                    <a:pt x="2086" y="673"/>
                    <a:pt x="2086" y="669"/>
                  </a:cubicBezTo>
                  <a:cubicBezTo>
                    <a:pt x="2086" y="668"/>
                    <a:pt x="2086" y="667"/>
                    <a:pt x="2086" y="667"/>
                  </a:cubicBezTo>
                  <a:cubicBezTo>
                    <a:pt x="2086" y="666"/>
                    <a:pt x="2086" y="665"/>
                    <a:pt x="2086" y="665"/>
                  </a:cubicBezTo>
                  <a:cubicBezTo>
                    <a:pt x="2086" y="665"/>
                    <a:pt x="2086" y="665"/>
                    <a:pt x="2086" y="664"/>
                  </a:cubicBezTo>
                  <a:cubicBezTo>
                    <a:pt x="2086" y="664"/>
                    <a:pt x="2086" y="664"/>
                    <a:pt x="2086" y="664"/>
                  </a:cubicBezTo>
                  <a:cubicBezTo>
                    <a:pt x="2086" y="663"/>
                    <a:pt x="2086" y="661"/>
                    <a:pt x="2086" y="660"/>
                  </a:cubicBezTo>
                  <a:cubicBezTo>
                    <a:pt x="2086" y="659"/>
                    <a:pt x="2086" y="659"/>
                    <a:pt x="2086" y="658"/>
                  </a:cubicBezTo>
                  <a:cubicBezTo>
                    <a:pt x="2086" y="658"/>
                    <a:pt x="2086" y="658"/>
                    <a:pt x="2086" y="657"/>
                  </a:cubicBezTo>
                  <a:cubicBezTo>
                    <a:pt x="2086" y="657"/>
                    <a:pt x="2086" y="657"/>
                    <a:pt x="2086" y="657"/>
                  </a:cubicBezTo>
                  <a:cubicBezTo>
                    <a:pt x="2086" y="656"/>
                    <a:pt x="2086" y="654"/>
                    <a:pt x="2086" y="652"/>
                  </a:cubicBezTo>
                  <a:cubicBezTo>
                    <a:pt x="2086" y="652"/>
                    <a:pt x="2086" y="652"/>
                    <a:pt x="2086" y="652"/>
                  </a:cubicBezTo>
                  <a:cubicBezTo>
                    <a:pt x="2085" y="649"/>
                    <a:pt x="2085" y="646"/>
                    <a:pt x="2085" y="644"/>
                  </a:cubicBezTo>
                  <a:cubicBezTo>
                    <a:pt x="2085" y="638"/>
                    <a:pt x="2085" y="632"/>
                    <a:pt x="2085" y="626"/>
                  </a:cubicBezTo>
                  <a:cubicBezTo>
                    <a:pt x="2085" y="620"/>
                    <a:pt x="2085" y="613"/>
                    <a:pt x="2085" y="606"/>
                  </a:cubicBezTo>
                  <a:cubicBezTo>
                    <a:pt x="2085" y="605"/>
                    <a:pt x="2085" y="604"/>
                    <a:pt x="2085" y="603"/>
                  </a:cubicBezTo>
                  <a:cubicBezTo>
                    <a:pt x="2085" y="597"/>
                    <a:pt x="2085" y="591"/>
                    <a:pt x="2085" y="585"/>
                  </a:cubicBezTo>
                  <a:cubicBezTo>
                    <a:pt x="2084" y="582"/>
                    <a:pt x="2084" y="579"/>
                    <a:pt x="2084" y="576"/>
                  </a:cubicBezTo>
                  <a:cubicBezTo>
                    <a:pt x="2084" y="570"/>
                    <a:pt x="2084" y="563"/>
                    <a:pt x="2084" y="556"/>
                  </a:cubicBezTo>
                  <a:cubicBezTo>
                    <a:pt x="2084" y="553"/>
                    <a:pt x="2083" y="550"/>
                    <a:pt x="2083" y="547"/>
                  </a:cubicBezTo>
                  <a:cubicBezTo>
                    <a:pt x="2082" y="543"/>
                    <a:pt x="2082" y="540"/>
                    <a:pt x="2081" y="536"/>
                  </a:cubicBezTo>
                  <a:cubicBezTo>
                    <a:pt x="2082" y="536"/>
                    <a:pt x="2082" y="536"/>
                    <a:pt x="2082" y="536"/>
                  </a:cubicBezTo>
                  <a:cubicBezTo>
                    <a:pt x="2081" y="529"/>
                    <a:pt x="2081" y="522"/>
                    <a:pt x="2080" y="516"/>
                  </a:cubicBezTo>
                  <a:cubicBezTo>
                    <a:pt x="2080" y="514"/>
                    <a:pt x="2079" y="512"/>
                    <a:pt x="2079" y="511"/>
                  </a:cubicBezTo>
                  <a:cubicBezTo>
                    <a:pt x="2079" y="510"/>
                    <a:pt x="2079" y="509"/>
                    <a:pt x="2079" y="509"/>
                  </a:cubicBezTo>
                  <a:cubicBezTo>
                    <a:pt x="2078" y="504"/>
                    <a:pt x="2078" y="500"/>
                    <a:pt x="2077" y="496"/>
                  </a:cubicBezTo>
                  <a:cubicBezTo>
                    <a:pt x="2077" y="494"/>
                    <a:pt x="2077" y="493"/>
                    <a:pt x="2076" y="491"/>
                  </a:cubicBezTo>
                  <a:cubicBezTo>
                    <a:pt x="2076" y="490"/>
                    <a:pt x="2076" y="488"/>
                    <a:pt x="2076" y="487"/>
                  </a:cubicBezTo>
                  <a:cubicBezTo>
                    <a:pt x="2076" y="487"/>
                    <a:pt x="2076" y="487"/>
                    <a:pt x="2076" y="487"/>
                  </a:cubicBezTo>
                  <a:cubicBezTo>
                    <a:pt x="2076" y="487"/>
                    <a:pt x="2076" y="487"/>
                    <a:pt x="2076" y="487"/>
                  </a:cubicBezTo>
                  <a:cubicBezTo>
                    <a:pt x="2075" y="483"/>
                    <a:pt x="2075" y="480"/>
                    <a:pt x="2074" y="476"/>
                  </a:cubicBezTo>
                  <a:cubicBezTo>
                    <a:pt x="2073" y="473"/>
                    <a:pt x="2073" y="470"/>
                    <a:pt x="2072" y="467"/>
                  </a:cubicBezTo>
                  <a:cubicBezTo>
                    <a:pt x="2072" y="464"/>
                    <a:pt x="2071" y="462"/>
                    <a:pt x="2071" y="460"/>
                  </a:cubicBezTo>
                  <a:cubicBezTo>
                    <a:pt x="2070" y="460"/>
                    <a:pt x="2070" y="459"/>
                    <a:pt x="2070" y="459"/>
                  </a:cubicBezTo>
                  <a:cubicBezTo>
                    <a:pt x="2070" y="456"/>
                    <a:pt x="2069" y="453"/>
                    <a:pt x="2068" y="450"/>
                  </a:cubicBezTo>
                  <a:cubicBezTo>
                    <a:pt x="2068" y="447"/>
                    <a:pt x="2067" y="444"/>
                    <a:pt x="2066" y="441"/>
                  </a:cubicBezTo>
                  <a:cubicBezTo>
                    <a:pt x="2065" y="438"/>
                    <a:pt x="2065" y="436"/>
                    <a:pt x="2064" y="434"/>
                  </a:cubicBezTo>
                  <a:cubicBezTo>
                    <a:pt x="2064" y="434"/>
                    <a:pt x="2064" y="433"/>
                    <a:pt x="2064" y="433"/>
                  </a:cubicBezTo>
                  <a:cubicBezTo>
                    <a:pt x="2064" y="432"/>
                    <a:pt x="2064" y="432"/>
                    <a:pt x="2064" y="431"/>
                  </a:cubicBezTo>
                  <a:cubicBezTo>
                    <a:pt x="2063" y="429"/>
                    <a:pt x="2062" y="427"/>
                    <a:pt x="2062" y="425"/>
                  </a:cubicBezTo>
                  <a:cubicBezTo>
                    <a:pt x="2061" y="423"/>
                    <a:pt x="2060" y="420"/>
                    <a:pt x="2060" y="417"/>
                  </a:cubicBezTo>
                  <a:cubicBezTo>
                    <a:pt x="2060" y="417"/>
                    <a:pt x="2060" y="417"/>
                    <a:pt x="2060" y="417"/>
                  </a:cubicBezTo>
                  <a:cubicBezTo>
                    <a:pt x="2060" y="417"/>
                    <a:pt x="2060" y="417"/>
                    <a:pt x="2060" y="417"/>
                  </a:cubicBezTo>
                  <a:cubicBezTo>
                    <a:pt x="2059" y="416"/>
                    <a:pt x="2059" y="414"/>
                    <a:pt x="2058" y="413"/>
                  </a:cubicBezTo>
                  <a:cubicBezTo>
                    <a:pt x="2058" y="411"/>
                    <a:pt x="2057" y="409"/>
                    <a:pt x="2056" y="407"/>
                  </a:cubicBezTo>
                  <a:cubicBezTo>
                    <a:pt x="2055" y="404"/>
                    <a:pt x="2055" y="402"/>
                    <a:pt x="2054" y="400"/>
                  </a:cubicBezTo>
                  <a:cubicBezTo>
                    <a:pt x="2054" y="399"/>
                    <a:pt x="2054" y="399"/>
                    <a:pt x="2053" y="398"/>
                  </a:cubicBezTo>
                  <a:cubicBezTo>
                    <a:pt x="2053" y="397"/>
                    <a:pt x="2053" y="396"/>
                    <a:pt x="2053" y="396"/>
                  </a:cubicBezTo>
                  <a:cubicBezTo>
                    <a:pt x="2052" y="395"/>
                    <a:pt x="2052" y="395"/>
                    <a:pt x="2052" y="395"/>
                  </a:cubicBezTo>
                  <a:cubicBezTo>
                    <a:pt x="2052" y="395"/>
                    <a:pt x="2052" y="394"/>
                    <a:pt x="2052" y="393"/>
                  </a:cubicBezTo>
                  <a:cubicBezTo>
                    <a:pt x="2050" y="390"/>
                    <a:pt x="2049" y="386"/>
                    <a:pt x="2048" y="383"/>
                  </a:cubicBezTo>
                  <a:cubicBezTo>
                    <a:pt x="2048" y="383"/>
                    <a:pt x="2048" y="383"/>
                    <a:pt x="2048" y="383"/>
                  </a:cubicBezTo>
                  <a:cubicBezTo>
                    <a:pt x="2046" y="376"/>
                    <a:pt x="2043" y="370"/>
                    <a:pt x="2041" y="364"/>
                  </a:cubicBezTo>
                  <a:cubicBezTo>
                    <a:pt x="2039" y="359"/>
                    <a:pt x="2037" y="354"/>
                    <a:pt x="2035" y="349"/>
                  </a:cubicBezTo>
                  <a:cubicBezTo>
                    <a:pt x="2034" y="348"/>
                    <a:pt x="2034" y="348"/>
                    <a:pt x="2034" y="347"/>
                  </a:cubicBezTo>
                  <a:cubicBezTo>
                    <a:pt x="2034" y="347"/>
                    <a:pt x="2034" y="346"/>
                    <a:pt x="2034" y="346"/>
                  </a:cubicBezTo>
                  <a:cubicBezTo>
                    <a:pt x="2033" y="346"/>
                    <a:pt x="2033" y="345"/>
                    <a:pt x="2033" y="345"/>
                  </a:cubicBezTo>
                  <a:cubicBezTo>
                    <a:pt x="2030" y="337"/>
                    <a:pt x="2026" y="328"/>
                    <a:pt x="2022" y="320"/>
                  </a:cubicBezTo>
                  <a:cubicBezTo>
                    <a:pt x="2022" y="319"/>
                    <a:pt x="2021" y="318"/>
                    <a:pt x="2021" y="317"/>
                  </a:cubicBezTo>
                  <a:cubicBezTo>
                    <a:pt x="2019" y="314"/>
                    <a:pt x="2018" y="311"/>
                    <a:pt x="2016" y="309"/>
                  </a:cubicBezTo>
                  <a:cubicBezTo>
                    <a:pt x="2014" y="305"/>
                    <a:pt x="2012" y="301"/>
                    <a:pt x="2010" y="297"/>
                  </a:cubicBezTo>
                  <a:cubicBezTo>
                    <a:pt x="2010" y="296"/>
                    <a:pt x="2009" y="295"/>
                    <a:pt x="2009" y="295"/>
                  </a:cubicBezTo>
                  <a:cubicBezTo>
                    <a:pt x="2008" y="294"/>
                    <a:pt x="2008" y="294"/>
                    <a:pt x="2008" y="293"/>
                  </a:cubicBezTo>
                  <a:cubicBezTo>
                    <a:pt x="2005" y="288"/>
                    <a:pt x="2002" y="283"/>
                    <a:pt x="1998" y="277"/>
                  </a:cubicBezTo>
                  <a:cubicBezTo>
                    <a:pt x="1998" y="277"/>
                    <a:pt x="1998" y="277"/>
                    <a:pt x="1998" y="276"/>
                  </a:cubicBezTo>
                  <a:cubicBezTo>
                    <a:pt x="1997" y="275"/>
                    <a:pt x="1997" y="275"/>
                    <a:pt x="1996" y="274"/>
                  </a:cubicBezTo>
                  <a:cubicBezTo>
                    <a:pt x="1996" y="274"/>
                    <a:pt x="1996" y="274"/>
                    <a:pt x="1996" y="274"/>
                  </a:cubicBezTo>
                  <a:cubicBezTo>
                    <a:pt x="1994" y="271"/>
                    <a:pt x="1992" y="267"/>
                    <a:pt x="1989" y="264"/>
                  </a:cubicBezTo>
                  <a:cubicBezTo>
                    <a:pt x="1989" y="263"/>
                    <a:pt x="1989" y="263"/>
                    <a:pt x="1989" y="263"/>
                  </a:cubicBezTo>
                  <a:cubicBezTo>
                    <a:pt x="1987" y="260"/>
                    <a:pt x="1985" y="257"/>
                    <a:pt x="1983" y="254"/>
                  </a:cubicBezTo>
                  <a:cubicBezTo>
                    <a:pt x="1983" y="254"/>
                    <a:pt x="1983" y="254"/>
                    <a:pt x="1983" y="254"/>
                  </a:cubicBezTo>
                  <a:cubicBezTo>
                    <a:pt x="1982" y="252"/>
                    <a:pt x="1981" y="251"/>
                    <a:pt x="1980" y="249"/>
                  </a:cubicBezTo>
                  <a:cubicBezTo>
                    <a:pt x="1977" y="245"/>
                    <a:pt x="1974" y="241"/>
                    <a:pt x="1970" y="237"/>
                  </a:cubicBezTo>
                  <a:cubicBezTo>
                    <a:pt x="1970" y="236"/>
                    <a:pt x="1969" y="235"/>
                    <a:pt x="1969" y="234"/>
                  </a:cubicBezTo>
                  <a:cubicBezTo>
                    <a:pt x="1969" y="234"/>
                    <a:pt x="1969" y="234"/>
                    <a:pt x="1969" y="234"/>
                  </a:cubicBezTo>
                  <a:cubicBezTo>
                    <a:pt x="1968" y="233"/>
                    <a:pt x="1967" y="232"/>
                    <a:pt x="1966" y="231"/>
                  </a:cubicBezTo>
                  <a:cubicBezTo>
                    <a:pt x="1962" y="226"/>
                    <a:pt x="1958" y="221"/>
                    <a:pt x="1954" y="215"/>
                  </a:cubicBezTo>
                  <a:cubicBezTo>
                    <a:pt x="1953" y="215"/>
                    <a:pt x="1953" y="215"/>
                    <a:pt x="1953" y="215"/>
                  </a:cubicBezTo>
                  <a:cubicBezTo>
                    <a:pt x="1953" y="215"/>
                    <a:pt x="1953" y="215"/>
                    <a:pt x="1953" y="215"/>
                  </a:cubicBezTo>
                  <a:cubicBezTo>
                    <a:pt x="1953" y="215"/>
                    <a:pt x="1953" y="215"/>
                    <a:pt x="1953" y="215"/>
                  </a:cubicBezTo>
                  <a:cubicBezTo>
                    <a:pt x="1950" y="211"/>
                    <a:pt x="1947" y="208"/>
                    <a:pt x="1945" y="205"/>
                  </a:cubicBezTo>
                  <a:cubicBezTo>
                    <a:pt x="1945" y="205"/>
                    <a:pt x="1944" y="204"/>
                    <a:pt x="1944" y="204"/>
                  </a:cubicBezTo>
                  <a:cubicBezTo>
                    <a:pt x="1944" y="204"/>
                    <a:pt x="1943" y="203"/>
                    <a:pt x="1943" y="203"/>
                  </a:cubicBezTo>
                  <a:cubicBezTo>
                    <a:pt x="1941" y="201"/>
                    <a:pt x="1940" y="199"/>
                    <a:pt x="1939" y="198"/>
                  </a:cubicBezTo>
                  <a:cubicBezTo>
                    <a:pt x="1938" y="197"/>
                    <a:pt x="1937" y="196"/>
                    <a:pt x="1936" y="194"/>
                  </a:cubicBezTo>
                  <a:cubicBezTo>
                    <a:pt x="1936" y="194"/>
                    <a:pt x="1935" y="194"/>
                    <a:pt x="1935" y="194"/>
                  </a:cubicBezTo>
                  <a:cubicBezTo>
                    <a:pt x="1934" y="193"/>
                    <a:pt x="1933" y="192"/>
                    <a:pt x="1932" y="191"/>
                  </a:cubicBezTo>
                  <a:cubicBezTo>
                    <a:pt x="1931" y="190"/>
                    <a:pt x="1930" y="189"/>
                    <a:pt x="1929" y="188"/>
                  </a:cubicBezTo>
                  <a:cubicBezTo>
                    <a:pt x="1929" y="187"/>
                    <a:pt x="1928" y="186"/>
                    <a:pt x="1928" y="186"/>
                  </a:cubicBezTo>
                  <a:cubicBezTo>
                    <a:pt x="1927" y="185"/>
                    <a:pt x="1927" y="185"/>
                    <a:pt x="1926" y="184"/>
                  </a:cubicBezTo>
                  <a:cubicBezTo>
                    <a:pt x="1926" y="184"/>
                    <a:pt x="1926" y="184"/>
                    <a:pt x="1926" y="184"/>
                  </a:cubicBezTo>
                  <a:cubicBezTo>
                    <a:pt x="1924" y="182"/>
                    <a:pt x="1922" y="179"/>
                    <a:pt x="1919" y="177"/>
                  </a:cubicBezTo>
                  <a:cubicBezTo>
                    <a:pt x="1919" y="177"/>
                    <a:pt x="1919" y="177"/>
                    <a:pt x="1919" y="177"/>
                  </a:cubicBezTo>
                  <a:cubicBezTo>
                    <a:pt x="1918" y="176"/>
                    <a:pt x="1918" y="175"/>
                    <a:pt x="1917" y="175"/>
                  </a:cubicBezTo>
                  <a:cubicBezTo>
                    <a:pt x="1917" y="175"/>
                    <a:pt x="1917" y="175"/>
                    <a:pt x="1917" y="175"/>
                  </a:cubicBezTo>
                  <a:cubicBezTo>
                    <a:pt x="1917" y="175"/>
                    <a:pt x="1917" y="175"/>
                    <a:pt x="1917" y="174"/>
                  </a:cubicBezTo>
                  <a:cubicBezTo>
                    <a:pt x="1917" y="174"/>
                    <a:pt x="1917" y="174"/>
                    <a:pt x="1917" y="174"/>
                  </a:cubicBezTo>
                  <a:cubicBezTo>
                    <a:pt x="1917" y="174"/>
                    <a:pt x="1916" y="174"/>
                    <a:pt x="1916" y="174"/>
                  </a:cubicBezTo>
                  <a:cubicBezTo>
                    <a:pt x="1916" y="174"/>
                    <a:pt x="1916" y="174"/>
                    <a:pt x="1916" y="174"/>
                  </a:cubicBezTo>
                  <a:cubicBezTo>
                    <a:pt x="1913" y="170"/>
                    <a:pt x="1909" y="167"/>
                    <a:pt x="1906" y="164"/>
                  </a:cubicBezTo>
                  <a:cubicBezTo>
                    <a:pt x="1905" y="163"/>
                    <a:pt x="1905" y="163"/>
                    <a:pt x="1904" y="162"/>
                  </a:cubicBezTo>
                  <a:cubicBezTo>
                    <a:pt x="1903" y="161"/>
                    <a:pt x="1902" y="160"/>
                    <a:pt x="1901" y="159"/>
                  </a:cubicBezTo>
                  <a:cubicBezTo>
                    <a:pt x="1900" y="159"/>
                    <a:pt x="1900" y="159"/>
                    <a:pt x="1900" y="159"/>
                  </a:cubicBezTo>
                  <a:cubicBezTo>
                    <a:pt x="1900" y="159"/>
                    <a:pt x="1900" y="159"/>
                    <a:pt x="1900" y="159"/>
                  </a:cubicBezTo>
                  <a:cubicBezTo>
                    <a:pt x="1896" y="155"/>
                    <a:pt x="1892" y="151"/>
                    <a:pt x="1888" y="148"/>
                  </a:cubicBezTo>
                  <a:cubicBezTo>
                    <a:pt x="1887" y="148"/>
                    <a:pt x="1887" y="147"/>
                    <a:pt x="1887" y="147"/>
                  </a:cubicBezTo>
                  <a:cubicBezTo>
                    <a:pt x="1886" y="146"/>
                    <a:pt x="1885" y="146"/>
                    <a:pt x="1884" y="145"/>
                  </a:cubicBezTo>
                  <a:cubicBezTo>
                    <a:pt x="1884" y="145"/>
                    <a:pt x="1884" y="145"/>
                    <a:pt x="1884" y="145"/>
                  </a:cubicBezTo>
                  <a:cubicBezTo>
                    <a:pt x="1884" y="145"/>
                    <a:pt x="1884" y="144"/>
                    <a:pt x="1883" y="144"/>
                  </a:cubicBezTo>
                  <a:cubicBezTo>
                    <a:pt x="1883" y="144"/>
                    <a:pt x="1882" y="143"/>
                    <a:pt x="1882" y="143"/>
                  </a:cubicBezTo>
                  <a:cubicBezTo>
                    <a:pt x="1880" y="141"/>
                    <a:pt x="1878" y="140"/>
                    <a:pt x="1877" y="138"/>
                  </a:cubicBezTo>
                  <a:cubicBezTo>
                    <a:pt x="1872" y="135"/>
                    <a:pt x="1867" y="131"/>
                    <a:pt x="1862" y="127"/>
                  </a:cubicBezTo>
                  <a:cubicBezTo>
                    <a:pt x="1862" y="127"/>
                    <a:pt x="1862" y="127"/>
                    <a:pt x="1862" y="127"/>
                  </a:cubicBezTo>
                  <a:cubicBezTo>
                    <a:pt x="1862" y="127"/>
                    <a:pt x="1861" y="126"/>
                    <a:pt x="1861" y="126"/>
                  </a:cubicBezTo>
                  <a:cubicBezTo>
                    <a:pt x="1860" y="125"/>
                    <a:pt x="1859" y="124"/>
                    <a:pt x="1857" y="123"/>
                  </a:cubicBezTo>
                  <a:cubicBezTo>
                    <a:pt x="1855" y="121"/>
                    <a:pt x="1852" y="119"/>
                    <a:pt x="1849" y="117"/>
                  </a:cubicBezTo>
                  <a:cubicBezTo>
                    <a:pt x="1849" y="117"/>
                    <a:pt x="1849" y="117"/>
                    <a:pt x="1848" y="117"/>
                  </a:cubicBezTo>
                  <a:cubicBezTo>
                    <a:pt x="1848" y="116"/>
                    <a:pt x="1848" y="116"/>
                    <a:pt x="1848" y="116"/>
                  </a:cubicBezTo>
                  <a:cubicBezTo>
                    <a:pt x="1847" y="116"/>
                    <a:pt x="1847" y="116"/>
                    <a:pt x="1847" y="116"/>
                  </a:cubicBezTo>
                  <a:cubicBezTo>
                    <a:pt x="1844" y="113"/>
                    <a:pt x="1841" y="111"/>
                    <a:pt x="1838" y="109"/>
                  </a:cubicBezTo>
                  <a:cubicBezTo>
                    <a:pt x="1835" y="107"/>
                    <a:pt x="1833" y="106"/>
                    <a:pt x="1830" y="104"/>
                  </a:cubicBezTo>
                  <a:cubicBezTo>
                    <a:pt x="1830" y="104"/>
                    <a:pt x="1830" y="104"/>
                    <a:pt x="1830" y="104"/>
                  </a:cubicBezTo>
                  <a:cubicBezTo>
                    <a:pt x="1830" y="104"/>
                    <a:pt x="1830" y="103"/>
                    <a:pt x="1829" y="103"/>
                  </a:cubicBezTo>
                  <a:cubicBezTo>
                    <a:pt x="1829" y="103"/>
                    <a:pt x="1828" y="102"/>
                    <a:pt x="1827" y="102"/>
                  </a:cubicBezTo>
                  <a:cubicBezTo>
                    <a:pt x="1826" y="101"/>
                    <a:pt x="1824" y="100"/>
                    <a:pt x="1822" y="98"/>
                  </a:cubicBezTo>
                  <a:cubicBezTo>
                    <a:pt x="1822" y="98"/>
                    <a:pt x="1821" y="98"/>
                    <a:pt x="1821" y="98"/>
                  </a:cubicBezTo>
                  <a:cubicBezTo>
                    <a:pt x="1820" y="97"/>
                    <a:pt x="1819" y="96"/>
                    <a:pt x="1817" y="95"/>
                  </a:cubicBezTo>
                  <a:cubicBezTo>
                    <a:pt x="1816" y="95"/>
                    <a:pt x="1815" y="94"/>
                    <a:pt x="1814" y="94"/>
                  </a:cubicBezTo>
                  <a:cubicBezTo>
                    <a:pt x="1814" y="93"/>
                    <a:pt x="1814" y="93"/>
                    <a:pt x="1814" y="93"/>
                  </a:cubicBezTo>
                  <a:cubicBezTo>
                    <a:pt x="1809" y="90"/>
                    <a:pt x="1803" y="86"/>
                    <a:pt x="1797" y="83"/>
                  </a:cubicBezTo>
                  <a:cubicBezTo>
                    <a:pt x="1797" y="83"/>
                    <a:pt x="1797" y="83"/>
                    <a:pt x="1797" y="83"/>
                  </a:cubicBezTo>
                  <a:cubicBezTo>
                    <a:pt x="1796" y="82"/>
                    <a:pt x="1796" y="82"/>
                    <a:pt x="1795" y="82"/>
                  </a:cubicBezTo>
                  <a:cubicBezTo>
                    <a:pt x="1792" y="80"/>
                    <a:pt x="1788" y="78"/>
                    <a:pt x="1785" y="76"/>
                  </a:cubicBezTo>
                  <a:cubicBezTo>
                    <a:pt x="1785" y="76"/>
                    <a:pt x="1785" y="76"/>
                    <a:pt x="1785" y="76"/>
                  </a:cubicBezTo>
                  <a:cubicBezTo>
                    <a:pt x="1785" y="76"/>
                    <a:pt x="1785" y="76"/>
                    <a:pt x="1785" y="76"/>
                  </a:cubicBezTo>
                  <a:cubicBezTo>
                    <a:pt x="1782" y="75"/>
                    <a:pt x="1778" y="73"/>
                    <a:pt x="1775" y="72"/>
                  </a:cubicBezTo>
                  <a:cubicBezTo>
                    <a:pt x="1775" y="72"/>
                    <a:pt x="1775" y="72"/>
                    <a:pt x="1775" y="71"/>
                  </a:cubicBezTo>
                  <a:cubicBezTo>
                    <a:pt x="1774" y="71"/>
                    <a:pt x="1774" y="71"/>
                    <a:pt x="1774" y="71"/>
                  </a:cubicBezTo>
                  <a:cubicBezTo>
                    <a:pt x="1774" y="71"/>
                    <a:pt x="1773" y="71"/>
                    <a:pt x="1772" y="70"/>
                  </a:cubicBezTo>
                  <a:cubicBezTo>
                    <a:pt x="1772" y="70"/>
                    <a:pt x="1772" y="70"/>
                    <a:pt x="1771" y="70"/>
                  </a:cubicBezTo>
                  <a:cubicBezTo>
                    <a:pt x="1770" y="69"/>
                    <a:pt x="1768" y="68"/>
                    <a:pt x="1766" y="68"/>
                  </a:cubicBezTo>
                  <a:cubicBezTo>
                    <a:pt x="1766" y="67"/>
                    <a:pt x="1765" y="67"/>
                    <a:pt x="1764" y="66"/>
                  </a:cubicBezTo>
                  <a:cubicBezTo>
                    <a:pt x="1764" y="66"/>
                    <a:pt x="1764" y="66"/>
                    <a:pt x="1764" y="66"/>
                  </a:cubicBezTo>
                  <a:cubicBezTo>
                    <a:pt x="1760" y="65"/>
                    <a:pt x="1757" y="63"/>
                    <a:pt x="1753" y="61"/>
                  </a:cubicBezTo>
                  <a:cubicBezTo>
                    <a:pt x="1753" y="61"/>
                    <a:pt x="1752" y="61"/>
                    <a:pt x="1752" y="61"/>
                  </a:cubicBezTo>
                  <a:cubicBezTo>
                    <a:pt x="1752" y="61"/>
                    <a:pt x="1752" y="61"/>
                    <a:pt x="1752" y="61"/>
                  </a:cubicBezTo>
                  <a:cubicBezTo>
                    <a:pt x="1752" y="61"/>
                    <a:pt x="1752" y="61"/>
                    <a:pt x="1752" y="61"/>
                  </a:cubicBezTo>
                  <a:cubicBezTo>
                    <a:pt x="1752" y="61"/>
                    <a:pt x="1752" y="61"/>
                    <a:pt x="1752" y="61"/>
                  </a:cubicBezTo>
                  <a:cubicBezTo>
                    <a:pt x="1745" y="58"/>
                    <a:pt x="1739" y="55"/>
                    <a:pt x="1732" y="52"/>
                  </a:cubicBezTo>
                  <a:cubicBezTo>
                    <a:pt x="1727" y="50"/>
                    <a:pt x="1722" y="48"/>
                    <a:pt x="1716" y="46"/>
                  </a:cubicBezTo>
                  <a:cubicBezTo>
                    <a:pt x="1705" y="41"/>
                    <a:pt x="1693" y="37"/>
                    <a:pt x="1681" y="33"/>
                  </a:cubicBezTo>
                  <a:cubicBezTo>
                    <a:pt x="1679" y="33"/>
                    <a:pt x="1678" y="32"/>
                    <a:pt x="1677" y="32"/>
                  </a:cubicBezTo>
                  <a:cubicBezTo>
                    <a:pt x="1672" y="31"/>
                    <a:pt x="1668" y="29"/>
                    <a:pt x="1663" y="28"/>
                  </a:cubicBezTo>
                  <a:cubicBezTo>
                    <a:pt x="1662" y="28"/>
                    <a:pt x="1661" y="27"/>
                    <a:pt x="1659" y="27"/>
                  </a:cubicBezTo>
                  <a:cubicBezTo>
                    <a:pt x="1645" y="23"/>
                    <a:pt x="1630" y="20"/>
                    <a:pt x="1615" y="17"/>
                  </a:cubicBezTo>
                  <a:cubicBezTo>
                    <a:pt x="1615" y="17"/>
                    <a:pt x="1615" y="17"/>
                    <a:pt x="1615" y="17"/>
                  </a:cubicBezTo>
                  <a:cubicBezTo>
                    <a:pt x="1612" y="17"/>
                    <a:pt x="1610" y="16"/>
                    <a:pt x="1607" y="16"/>
                  </a:cubicBezTo>
                  <a:cubicBezTo>
                    <a:pt x="1600" y="14"/>
                    <a:pt x="1593" y="13"/>
                    <a:pt x="1585" y="12"/>
                  </a:cubicBezTo>
                  <a:cubicBezTo>
                    <a:pt x="1584" y="12"/>
                    <a:pt x="1583" y="12"/>
                    <a:pt x="1582" y="12"/>
                  </a:cubicBezTo>
                  <a:cubicBezTo>
                    <a:pt x="1581" y="12"/>
                    <a:pt x="1580" y="12"/>
                    <a:pt x="1580" y="12"/>
                  </a:cubicBezTo>
                  <a:cubicBezTo>
                    <a:pt x="1579" y="12"/>
                    <a:pt x="1579" y="12"/>
                    <a:pt x="1579" y="11"/>
                  </a:cubicBezTo>
                  <a:cubicBezTo>
                    <a:pt x="1572" y="11"/>
                    <a:pt x="1565" y="10"/>
                    <a:pt x="1558" y="10"/>
                  </a:cubicBezTo>
                  <a:cubicBezTo>
                    <a:pt x="1558" y="10"/>
                    <a:pt x="1558" y="10"/>
                    <a:pt x="1558" y="10"/>
                  </a:cubicBezTo>
                  <a:cubicBezTo>
                    <a:pt x="1557" y="9"/>
                    <a:pt x="1557" y="9"/>
                    <a:pt x="1556" y="9"/>
                  </a:cubicBezTo>
                  <a:cubicBezTo>
                    <a:pt x="1556" y="9"/>
                    <a:pt x="1556" y="9"/>
                    <a:pt x="1556" y="9"/>
                  </a:cubicBezTo>
                  <a:cubicBezTo>
                    <a:pt x="1556" y="11"/>
                    <a:pt x="1556" y="11"/>
                    <a:pt x="1556" y="11"/>
                  </a:cubicBezTo>
                  <a:cubicBezTo>
                    <a:pt x="1554" y="10"/>
                    <a:pt x="1552" y="10"/>
                    <a:pt x="1550" y="10"/>
                  </a:cubicBezTo>
                  <a:cubicBezTo>
                    <a:pt x="1549" y="10"/>
                    <a:pt x="1547" y="9"/>
                    <a:pt x="1545" y="9"/>
                  </a:cubicBezTo>
                  <a:cubicBezTo>
                    <a:pt x="1542" y="9"/>
                    <a:pt x="1539" y="8"/>
                    <a:pt x="1536" y="8"/>
                  </a:cubicBezTo>
                  <a:cubicBezTo>
                    <a:pt x="1531" y="8"/>
                    <a:pt x="1526" y="8"/>
                    <a:pt x="1521" y="8"/>
                  </a:cubicBezTo>
                  <a:cubicBezTo>
                    <a:pt x="1519" y="8"/>
                    <a:pt x="1517" y="8"/>
                    <a:pt x="1516" y="8"/>
                  </a:cubicBezTo>
                  <a:cubicBezTo>
                    <a:pt x="1514" y="8"/>
                    <a:pt x="1512" y="8"/>
                    <a:pt x="1510" y="8"/>
                  </a:cubicBezTo>
                  <a:cubicBezTo>
                    <a:pt x="1503" y="7"/>
                    <a:pt x="1495" y="7"/>
                    <a:pt x="1488" y="7"/>
                  </a:cubicBezTo>
                  <a:cubicBezTo>
                    <a:pt x="1483" y="7"/>
                    <a:pt x="1478" y="7"/>
                    <a:pt x="1473" y="7"/>
                  </a:cubicBezTo>
                  <a:cubicBezTo>
                    <a:pt x="1473" y="7"/>
                    <a:pt x="1473" y="7"/>
                    <a:pt x="1473" y="7"/>
                  </a:cubicBezTo>
                  <a:cubicBezTo>
                    <a:pt x="1465" y="7"/>
                    <a:pt x="1456" y="7"/>
                    <a:pt x="1447" y="7"/>
                  </a:cubicBezTo>
                  <a:cubicBezTo>
                    <a:pt x="1444" y="7"/>
                    <a:pt x="1440" y="7"/>
                    <a:pt x="1437" y="6"/>
                  </a:cubicBezTo>
                  <a:cubicBezTo>
                    <a:pt x="1436" y="6"/>
                    <a:pt x="1435" y="6"/>
                    <a:pt x="1435" y="6"/>
                  </a:cubicBezTo>
                  <a:cubicBezTo>
                    <a:pt x="1433" y="6"/>
                    <a:pt x="1430" y="6"/>
                    <a:pt x="1428" y="6"/>
                  </a:cubicBezTo>
                  <a:cubicBezTo>
                    <a:pt x="1427" y="6"/>
                    <a:pt x="1426" y="6"/>
                    <a:pt x="1425" y="6"/>
                  </a:cubicBezTo>
                  <a:cubicBezTo>
                    <a:pt x="1424" y="6"/>
                    <a:pt x="1424" y="6"/>
                    <a:pt x="1424" y="6"/>
                  </a:cubicBezTo>
                  <a:cubicBezTo>
                    <a:pt x="1423" y="6"/>
                    <a:pt x="1423" y="6"/>
                    <a:pt x="1423" y="6"/>
                  </a:cubicBezTo>
                  <a:cubicBezTo>
                    <a:pt x="1420" y="6"/>
                    <a:pt x="1417" y="6"/>
                    <a:pt x="1414" y="6"/>
                  </a:cubicBezTo>
                  <a:cubicBezTo>
                    <a:pt x="1413" y="6"/>
                    <a:pt x="1413" y="6"/>
                    <a:pt x="1413" y="6"/>
                  </a:cubicBezTo>
                  <a:cubicBezTo>
                    <a:pt x="1411" y="6"/>
                    <a:pt x="1410" y="6"/>
                    <a:pt x="1409" y="6"/>
                  </a:cubicBezTo>
                  <a:cubicBezTo>
                    <a:pt x="1407" y="6"/>
                    <a:pt x="1405" y="5"/>
                    <a:pt x="1403" y="5"/>
                  </a:cubicBezTo>
                  <a:cubicBezTo>
                    <a:pt x="1402" y="5"/>
                    <a:pt x="1402" y="5"/>
                    <a:pt x="1402" y="5"/>
                  </a:cubicBezTo>
                  <a:cubicBezTo>
                    <a:pt x="1401" y="5"/>
                    <a:pt x="1401" y="5"/>
                    <a:pt x="1401" y="5"/>
                  </a:cubicBezTo>
                  <a:cubicBezTo>
                    <a:pt x="1397" y="5"/>
                    <a:pt x="1394" y="5"/>
                    <a:pt x="1391" y="5"/>
                  </a:cubicBezTo>
                  <a:cubicBezTo>
                    <a:pt x="1391" y="5"/>
                    <a:pt x="1390" y="5"/>
                    <a:pt x="1390" y="5"/>
                  </a:cubicBezTo>
                  <a:cubicBezTo>
                    <a:pt x="1387" y="5"/>
                    <a:pt x="1384" y="5"/>
                    <a:pt x="1381" y="5"/>
                  </a:cubicBezTo>
                  <a:cubicBezTo>
                    <a:pt x="1381" y="5"/>
                    <a:pt x="1380" y="5"/>
                    <a:pt x="1380" y="5"/>
                  </a:cubicBezTo>
                  <a:cubicBezTo>
                    <a:pt x="1380" y="5"/>
                    <a:pt x="1380" y="5"/>
                    <a:pt x="1380" y="5"/>
                  </a:cubicBezTo>
                  <a:cubicBezTo>
                    <a:pt x="1378" y="5"/>
                    <a:pt x="1376" y="5"/>
                    <a:pt x="1375" y="5"/>
                  </a:cubicBezTo>
                  <a:cubicBezTo>
                    <a:pt x="1373" y="5"/>
                    <a:pt x="1372" y="5"/>
                    <a:pt x="1370" y="5"/>
                  </a:cubicBezTo>
                  <a:cubicBezTo>
                    <a:pt x="1370" y="5"/>
                    <a:pt x="1369" y="5"/>
                    <a:pt x="1369" y="5"/>
                  </a:cubicBezTo>
                  <a:cubicBezTo>
                    <a:pt x="1369" y="5"/>
                    <a:pt x="1369" y="5"/>
                    <a:pt x="1369" y="5"/>
                  </a:cubicBezTo>
                  <a:cubicBezTo>
                    <a:pt x="1366" y="5"/>
                    <a:pt x="1363" y="5"/>
                    <a:pt x="1360" y="5"/>
                  </a:cubicBezTo>
                  <a:cubicBezTo>
                    <a:pt x="1357" y="5"/>
                    <a:pt x="1353" y="4"/>
                    <a:pt x="1350" y="4"/>
                  </a:cubicBezTo>
                  <a:cubicBezTo>
                    <a:pt x="1350" y="4"/>
                    <a:pt x="1349" y="4"/>
                    <a:pt x="1349" y="4"/>
                  </a:cubicBezTo>
                  <a:cubicBezTo>
                    <a:pt x="1346" y="4"/>
                    <a:pt x="1343" y="4"/>
                    <a:pt x="1341" y="4"/>
                  </a:cubicBezTo>
                  <a:cubicBezTo>
                    <a:pt x="1341" y="4"/>
                    <a:pt x="1340" y="4"/>
                    <a:pt x="1340" y="4"/>
                  </a:cubicBezTo>
                  <a:cubicBezTo>
                    <a:pt x="1340" y="4"/>
                    <a:pt x="1340" y="4"/>
                    <a:pt x="1340" y="4"/>
                  </a:cubicBezTo>
                  <a:cubicBezTo>
                    <a:pt x="1334" y="4"/>
                    <a:pt x="1329" y="4"/>
                    <a:pt x="1324" y="4"/>
                  </a:cubicBezTo>
                  <a:cubicBezTo>
                    <a:pt x="1324" y="4"/>
                    <a:pt x="1324" y="4"/>
                    <a:pt x="1324" y="4"/>
                  </a:cubicBezTo>
                  <a:cubicBezTo>
                    <a:pt x="1323" y="4"/>
                    <a:pt x="1323" y="4"/>
                    <a:pt x="1323" y="4"/>
                  </a:cubicBezTo>
                  <a:cubicBezTo>
                    <a:pt x="1323" y="4"/>
                    <a:pt x="1322" y="4"/>
                    <a:pt x="1322" y="4"/>
                  </a:cubicBezTo>
                  <a:cubicBezTo>
                    <a:pt x="1320" y="4"/>
                    <a:pt x="1318" y="4"/>
                    <a:pt x="1316" y="4"/>
                  </a:cubicBezTo>
                  <a:cubicBezTo>
                    <a:pt x="1316" y="4"/>
                    <a:pt x="1316" y="4"/>
                    <a:pt x="1315" y="4"/>
                  </a:cubicBezTo>
                  <a:cubicBezTo>
                    <a:pt x="1314" y="4"/>
                    <a:pt x="1314" y="4"/>
                    <a:pt x="1313" y="4"/>
                  </a:cubicBezTo>
                  <a:cubicBezTo>
                    <a:pt x="1312" y="4"/>
                    <a:pt x="1311" y="4"/>
                    <a:pt x="1310" y="4"/>
                  </a:cubicBezTo>
                  <a:cubicBezTo>
                    <a:pt x="1310" y="4"/>
                    <a:pt x="1309" y="4"/>
                    <a:pt x="1309" y="4"/>
                  </a:cubicBezTo>
                  <a:cubicBezTo>
                    <a:pt x="1307" y="4"/>
                    <a:pt x="1306" y="4"/>
                    <a:pt x="1304" y="4"/>
                  </a:cubicBezTo>
                  <a:cubicBezTo>
                    <a:pt x="1304" y="4"/>
                    <a:pt x="1303" y="4"/>
                    <a:pt x="1303" y="4"/>
                  </a:cubicBezTo>
                  <a:cubicBezTo>
                    <a:pt x="1302" y="4"/>
                    <a:pt x="1302" y="4"/>
                    <a:pt x="1302" y="4"/>
                  </a:cubicBezTo>
                  <a:cubicBezTo>
                    <a:pt x="1302" y="4"/>
                    <a:pt x="1302" y="4"/>
                    <a:pt x="1302" y="4"/>
                  </a:cubicBezTo>
                  <a:cubicBezTo>
                    <a:pt x="1301" y="4"/>
                    <a:pt x="1301" y="4"/>
                    <a:pt x="1300" y="4"/>
                  </a:cubicBezTo>
                  <a:cubicBezTo>
                    <a:pt x="1300" y="4"/>
                    <a:pt x="1299" y="4"/>
                    <a:pt x="1298" y="4"/>
                  </a:cubicBezTo>
                  <a:cubicBezTo>
                    <a:pt x="1298" y="4"/>
                    <a:pt x="1298" y="4"/>
                    <a:pt x="1298" y="4"/>
                  </a:cubicBezTo>
                  <a:cubicBezTo>
                    <a:pt x="1298" y="4"/>
                    <a:pt x="1297" y="4"/>
                    <a:pt x="1296" y="4"/>
                  </a:cubicBezTo>
                  <a:cubicBezTo>
                    <a:pt x="1296" y="4"/>
                    <a:pt x="1296" y="4"/>
                    <a:pt x="1295" y="4"/>
                  </a:cubicBezTo>
                  <a:cubicBezTo>
                    <a:pt x="1295" y="4"/>
                    <a:pt x="1295" y="4"/>
                    <a:pt x="1295" y="4"/>
                  </a:cubicBezTo>
                  <a:cubicBezTo>
                    <a:pt x="1295" y="4"/>
                    <a:pt x="1295" y="4"/>
                    <a:pt x="1295" y="4"/>
                  </a:cubicBezTo>
                  <a:cubicBezTo>
                    <a:pt x="1294" y="4"/>
                    <a:pt x="1294" y="4"/>
                    <a:pt x="1294" y="4"/>
                  </a:cubicBezTo>
                  <a:cubicBezTo>
                    <a:pt x="1293" y="4"/>
                    <a:pt x="1293" y="4"/>
                    <a:pt x="1292" y="4"/>
                  </a:cubicBezTo>
                  <a:cubicBezTo>
                    <a:pt x="1292" y="4"/>
                    <a:pt x="1292" y="4"/>
                    <a:pt x="1291" y="4"/>
                  </a:cubicBezTo>
                  <a:cubicBezTo>
                    <a:pt x="1290" y="4"/>
                    <a:pt x="1289" y="4"/>
                    <a:pt x="1288" y="4"/>
                  </a:cubicBezTo>
                  <a:cubicBezTo>
                    <a:pt x="1288" y="4"/>
                    <a:pt x="1288" y="4"/>
                    <a:pt x="1288" y="4"/>
                  </a:cubicBezTo>
                  <a:cubicBezTo>
                    <a:pt x="1287" y="4"/>
                    <a:pt x="1286" y="4"/>
                    <a:pt x="1285" y="4"/>
                  </a:cubicBezTo>
                  <a:cubicBezTo>
                    <a:pt x="1284" y="4"/>
                    <a:pt x="1283" y="4"/>
                    <a:pt x="1282" y="4"/>
                  </a:cubicBezTo>
                  <a:cubicBezTo>
                    <a:pt x="1282" y="4"/>
                    <a:pt x="1281" y="4"/>
                    <a:pt x="1280" y="4"/>
                  </a:cubicBezTo>
                  <a:cubicBezTo>
                    <a:pt x="1279" y="4"/>
                    <a:pt x="1278" y="4"/>
                    <a:pt x="1278" y="4"/>
                  </a:cubicBezTo>
                  <a:cubicBezTo>
                    <a:pt x="1277" y="4"/>
                    <a:pt x="1275" y="4"/>
                    <a:pt x="1274" y="4"/>
                  </a:cubicBezTo>
                  <a:cubicBezTo>
                    <a:pt x="1273" y="4"/>
                    <a:pt x="1271" y="4"/>
                    <a:pt x="1269" y="4"/>
                  </a:cubicBezTo>
                  <a:cubicBezTo>
                    <a:pt x="1259" y="4"/>
                    <a:pt x="1249" y="4"/>
                    <a:pt x="1239" y="3"/>
                  </a:cubicBezTo>
                  <a:cubicBezTo>
                    <a:pt x="1239" y="3"/>
                    <a:pt x="1239" y="3"/>
                    <a:pt x="1239" y="3"/>
                  </a:cubicBezTo>
                  <a:cubicBezTo>
                    <a:pt x="1239" y="3"/>
                    <a:pt x="1239" y="3"/>
                    <a:pt x="1239" y="3"/>
                  </a:cubicBezTo>
                  <a:cubicBezTo>
                    <a:pt x="1234" y="3"/>
                    <a:pt x="1230" y="3"/>
                    <a:pt x="1225" y="3"/>
                  </a:cubicBezTo>
                  <a:cubicBezTo>
                    <a:pt x="1224" y="3"/>
                    <a:pt x="1223" y="3"/>
                    <a:pt x="1223" y="3"/>
                  </a:cubicBezTo>
                  <a:cubicBezTo>
                    <a:pt x="1219" y="3"/>
                    <a:pt x="1214" y="3"/>
                    <a:pt x="1210" y="3"/>
                  </a:cubicBezTo>
                  <a:cubicBezTo>
                    <a:pt x="1210" y="3"/>
                    <a:pt x="1210" y="3"/>
                    <a:pt x="1210" y="3"/>
                  </a:cubicBezTo>
                  <a:cubicBezTo>
                    <a:pt x="1209" y="3"/>
                    <a:pt x="1208" y="3"/>
                    <a:pt x="1206" y="3"/>
                  </a:cubicBezTo>
                  <a:cubicBezTo>
                    <a:pt x="1205" y="3"/>
                    <a:pt x="1203" y="3"/>
                    <a:pt x="1201" y="3"/>
                  </a:cubicBezTo>
                  <a:cubicBezTo>
                    <a:pt x="1196" y="3"/>
                    <a:pt x="1190" y="3"/>
                    <a:pt x="1185" y="2"/>
                  </a:cubicBezTo>
                  <a:cubicBezTo>
                    <a:pt x="1184" y="2"/>
                    <a:pt x="1184" y="2"/>
                    <a:pt x="1183" y="2"/>
                  </a:cubicBezTo>
                  <a:cubicBezTo>
                    <a:pt x="1180" y="2"/>
                    <a:pt x="1178" y="2"/>
                    <a:pt x="1176" y="2"/>
                  </a:cubicBezTo>
                  <a:cubicBezTo>
                    <a:pt x="1173" y="2"/>
                    <a:pt x="1171" y="2"/>
                    <a:pt x="1168" y="2"/>
                  </a:cubicBezTo>
                  <a:cubicBezTo>
                    <a:pt x="1168" y="2"/>
                    <a:pt x="1168" y="2"/>
                    <a:pt x="1168" y="2"/>
                  </a:cubicBezTo>
                  <a:cubicBezTo>
                    <a:pt x="1164" y="2"/>
                    <a:pt x="1160" y="2"/>
                    <a:pt x="1157" y="2"/>
                  </a:cubicBezTo>
                  <a:cubicBezTo>
                    <a:pt x="1102" y="1"/>
                    <a:pt x="1075" y="0"/>
                    <a:pt x="1056" y="0"/>
                  </a:cubicBezTo>
                  <a:cubicBezTo>
                    <a:pt x="1056" y="0"/>
                    <a:pt x="1056" y="0"/>
                    <a:pt x="1056" y="0"/>
                  </a:cubicBezTo>
                  <a:cubicBezTo>
                    <a:pt x="1055" y="0"/>
                    <a:pt x="1054" y="0"/>
                    <a:pt x="1053" y="0"/>
                  </a:cubicBezTo>
                  <a:cubicBezTo>
                    <a:pt x="1053" y="0"/>
                    <a:pt x="1053" y="0"/>
                    <a:pt x="1053" y="0"/>
                  </a:cubicBezTo>
                  <a:cubicBezTo>
                    <a:pt x="1053" y="0"/>
                    <a:pt x="1052" y="0"/>
                    <a:pt x="1051" y="0"/>
                  </a:cubicBezTo>
                  <a:cubicBezTo>
                    <a:pt x="1051" y="0"/>
                    <a:pt x="1051" y="0"/>
                    <a:pt x="1050" y="0"/>
                  </a:cubicBezTo>
                  <a:cubicBezTo>
                    <a:pt x="1049" y="0"/>
                    <a:pt x="1047" y="0"/>
                    <a:pt x="1046" y="0"/>
                  </a:cubicBezTo>
                  <a:cubicBezTo>
                    <a:pt x="1045" y="0"/>
                    <a:pt x="1043" y="0"/>
                    <a:pt x="1042" y="0"/>
                  </a:cubicBezTo>
                  <a:cubicBezTo>
                    <a:pt x="1042" y="0"/>
                    <a:pt x="1041" y="0"/>
                    <a:pt x="1041" y="0"/>
                  </a:cubicBezTo>
                  <a:cubicBezTo>
                    <a:pt x="1039" y="0"/>
                    <a:pt x="1037" y="0"/>
                    <a:pt x="1036" y="0"/>
                  </a:cubicBezTo>
                  <a:cubicBezTo>
                    <a:pt x="1036" y="0"/>
                    <a:pt x="1036" y="0"/>
                    <a:pt x="1036" y="0"/>
                  </a:cubicBezTo>
                  <a:cubicBezTo>
                    <a:pt x="1036" y="0"/>
                    <a:pt x="1036" y="0"/>
                    <a:pt x="1036" y="0"/>
                  </a:cubicBezTo>
                  <a:cubicBezTo>
                    <a:pt x="1016" y="0"/>
                    <a:pt x="986" y="1"/>
                    <a:pt x="924" y="2"/>
                  </a:cubicBezTo>
                  <a:cubicBezTo>
                    <a:pt x="924" y="2"/>
                    <a:pt x="924" y="2"/>
                    <a:pt x="924" y="2"/>
                  </a:cubicBezTo>
                  <a:cubicBezTo>
                    <a:pt x="922" y="2"/>
                    <a:pt x="920" y="2"/>
                    <a:pt x="918" y="2"/>
                  </a:cubicBezTo>
                  <a:cubicBezTo>
                    <a:pt x="893" y="3"/>
                    <a:pt x="866" y="3"/>
                    <a:pt x="837" y="4"/>
                  </a:cubicBezTo>
                  <a:cubicBezTo>
                    <a:pt x="832" y="4"/>
                    <a:pt x="828" y="4"/>
                    <a:pt x="823" y="4"/>
                  </a:cubicBezTo>
                  <a:cubicBezTo>
                    <a:pt x="818" y="4"/>
                    <a:pt x="811" y="4"/>
                    <a:pt x="804" y="4"/>
                  </a:cubicBezTo>
                  <a:cubicBezTo>
                    <a:pt x="803" y="4"/>
                    <a:pt x="803" y="4"/>
                    <a:pt x="803" y="4"/>
                  </a:cubicBezTo>
                  <a:cubicBezTo>
                    <a:pt x="803" y="4"/>
                    <a:pt x="803" y="4"/>
                    <a:pt x="803" y="4"/>
                  </a:cubicBezTo>
                  <a:cubicBezTo>
                    <a:pt x="800" y="4"/>
                    <a:pt x="792" y="4"/>
                    <a:pt x="782" y="4"/>
                  </a:cubicBezTo>
                  <a:cubicBezTo>
                    <a:pt x="778" y="4"/>
                    <a:pt x="774" y="4"/>
                    <a:pt x="770" y="4"/>
                  </a:cubicBezTo>
                  <a:cubicBezTo>
                    <a:pt x="770" y="4"/>
                    <a:pt x="770" y="4"/>
                    <a:pt x="770" y="4"/>
                  </a:cubicBezTo>
                  <a:cubicBezTo>
                    <a:pt x="767" y="4"/>
                    <a:pt x="765" y="4"/>
                    <a:pt x="763" y="4"/>
                  </a:cubicBezTo>
                  <a:cubicBezTo>
                    <a:pt x="763" y="4"/>
                    <a:pt x="762" y="4"/>
                    <a:pt x="762" y="4"/>
                  </a:cubicBezTo>
                  <a:cubicBezTo>
                    <a:pt x="760" y="4"/>
                    <a:pt x="757" y="4"/>
                    <a:pt x="755" y="4"/>
                  </a:cubicBezTo>
                  <a:cubicBezTo>
                    <a:pt x="755" y="4"/>
                    <a:pt x="754" y="4"/>
                    <a:pt x="754" y="4"/>
                  </a:cubicBezTo>
                  <a:cubicBezTo>
                    <a:pt x="753" y="4"/>
                    <a:pt x="751" y="4"/>
                    <a:pt x="750" y="4"/>
                  </a:cubicBezTo>
                  <a:cubicBezTo>
                    <a:pt x="749" y="4"/>
                    <a:pt x="749" y="4"/>
                    <a:pt x="749" y="4"/>
                  </a:cubicBezTo>
                  <a:cubicBezTo>
                    <a:pt x="749" y="4"/>
                    <a:pt x="749" y="4"/>
                    <a:pt x="749" y="4"/>
                  </a:cubicBezTo>
                  <a:cubicBezTo>
                    <a:pt x="749" y="4"/>
                    <a:pt x="749" y="4"/>
                    <a:pt x="749" y="4"/>
                  </a:cubicBezTo>
                  <a:cubicBezTo>
                    <a:pt x="747" y="4"/>
                    <a:pt x="745" y="4"/>
                    <a:pt x="744" y="4"/>
                  </a:cubicBezTo>
                  <a:cubicBezTo>
                    <a:pt x="744" y="4"/>
                    <a:pt x="743" y="4"/>
                    <a:pt x="743" y="4"/>
                  </a:cubicBezTo>
                  <a:cubicBezTo>
                    <a:pt x="743" y="4"/>
                    <a:pt x="743" y="4"/>
                    <a:pt x="743" y="4"/>
                  </a:cubicBezTo>
                  <a:cubicBezTo>
                    <a:pt x="742" y="4"/>
                    <a:pt x="741" y="4"/>
                    <a:pt x="740" y="4"/>
                  </a:cubicBezTo>
                  <a:cubicBezTo>
                    <a:pt x="739" y="4"/>
                    <a:pt x="739" y="4"/>
                    <a:pt x="738" y="4"/>
                  </a:cubicBezTo>
                  <a:cubicBezTo>
                    <a:pt x="738" y="4"/>
                    <a:pt x="737" y="4"/>
                    <a:pt x="737" y="4"/>
                  </a:cubicBezTo>
                  <a:cubicBezTo>
                    <a:pt x="735" y="5"/>
                    <a:pt x="734" y="5"/>
                    <a:pt x="732" y="5"/>
                  </a:cubicBezTo>
                  <a:cubicBezTo>
                    <a:pt x="732" y="5"/>
                    <a:pt x="731" y="5"/>
                    <a:pt x="731" y="5"/>
                  </a:cubicBezTo>
                  <a:cubicBezTo>
                    <a:pt x="730" y="5"/>
                    <a:pt x="729" y="5"/>
                    <a:pt x="728" y="5"/>
                  </a:cubicBezTo>
                  <a:cubicBezTo>
                    <a:pt x="727" y="5"/>
                    <a:pt x="727" y="5"/>
                    <a:pt x="726" y="5"/>
                  </a:cubicBezTo>
                  <a:cubicBezTo>
                    <a:pt x="725" y="5"/>
                    <a:pt x="725" y="5"/>
                    <a:pt x="725" y="5"/>
                  </a:cubicBezTo>
                  <a:cubicBezTo>
                    <a:pt x="725" y="5"/>
                    <a:pt x="725" y="5"/>
                    <a:pt x="725" y="5"/>
                  </a:cubicBezTo>
                  <a:cubicBezTo>
                    <a:pt x="723" y="5"/>
                    <a:pt x="721" y="5"/>
                    <a:pt x="720" y="5"/>
                  </a:cubicBezTo>
                  <a:cubicBezTo>
                    <a:pt x="719" y="5"/>
                    <a:pt x="719" y="5"/>
                    <a:pt x="719" y="5"/>
                  </a:cubicBezTo>
                  <a:cubicBezTo>
                    <a:pt x="719" y="5"/>
                    <a:pt x="718" y="5"/>
                    <a:pt x="718" y="5"/>
                  </a:cubicBezTo>
                  <a:cubicBezTo>
                    <a:pt x="718" y="5"/>
                    <a:pt x="717" y="5"/>
                    <a:pt x="716" y="5"/>
                  </a:cubicBezTo>
                  <a:cubicBezTo>
                    <a:pt x="715" y="5"/>
                    <a:pt x="714" y="5"/>
                    <a:pt x="714" y="5"/>
                  </a:cubicBezTo>
                  <a:cubicBezTo>
                    <a:pt x="713" y="5"/>
                    <a:pt x="712" y="5"/>
                    <a:pt x="712" y="5"/>
                  </a:cubicBezTo>
                  <a:cubicBezTo>
                    <a:pt x="710" y="5"/>
                    <a:pt x="709" y="5"/>
                    <a:pt x="707" y="5"/>
                  </a:cubicBezTo>
                  <a:cubicBezTo>
                    <a:pt x="707" y="5"/>
                    <a:pt x="707" y="5"/>
                    <a:pt x="706" y="5"/>
                  </a:cubicBezTo>
                  <a:cubicBezTo>
                    <a:pt x="706" y="5"/>
                    <a:pt x="706" y="5"/>
                    <a:pt x="705" y="5"/>
                  </a:cubicBezTo>
                  <a:cubicBezTo>
                    <a:pt x="704" y="5"/>
                    <a:pt x="704" y="5"/>
                    <a:pt x="703" y="5"/>
                  </a:cubicBezTo>
                  <a:cubicBezTo>
                    <a:pt x="702" y="5"/>
                    <a:pt x="701" y="5"/>
                    <a:pt x="700" y="5"/>
                  </a:cubicBezTo>
                  <a:cubicBezTo>
                    <a:pt x="700" y="5"/>
                    <a:pt x="700" y="5"/>
                    <a:pt x="699" y="5"/>
                  </a:cubicBezTo>
                  <a:cubicBezTo>
                    <a:pt x="699" y="5"/>
                    <a:pt x="699" y="5"/>
                    <a:pt x="699" y="5"/>
                  </a:cubicBezTo>
                  <a:cubicBezTo>
                    <a:pt x="698" y="5"/>
                    <a:pt x="697" y="5"/>
                    <a:pt x="696" y="5"/>
                  </a:cubicBezTo>
                  <a:cubicBezTo>
                    <a:pt x="695" y="5"/>
                    <a:pt x="694" y="5"/>
                    <a:pt x="694" y="5"/>
                  </a:cubicBezTo>
                  <a:cubicBezTo>
                    <a:pt x="693" y="5"/>
                    <a:pt x="693" y="5"/>
                    <a:pt x="692" y="5"/>
                  </a:cubicBezTo>
                  <a:cubicBezTo>
                    <a:pt x="692" y="5"/>
                    <a:pt x="692" y="5"/>
                    <a:pt x="692" y="5"/>
                  </a:cubicBezTo>
                  <a:cubicBezTo>
                    <a:pt x="690" y="5"/>
                    <a:pt x="688" y="5"/>
                    <a:pt x="687" y="5"/>
                  </a:cubicBezTo>
                  <a:cubicBezTo>
                    <a:pt x="687" y="5"/>
                    <a:pt x="686" y="5"/>
                    <a:pt x="686" y="5"/>
                  </a:cubicBezTo>
                  <a:cubicBezTo>
                    <a:pt x="686" y="5"/>
                    <a:pt x="685" y="5"/>
                    <a:pt x="685" y="5"/>
                  </a:cubicBezTo>
                  <a:cubicBezTo>
                    <a:pt x="683" y="6"/>
                    <a:pt x="682" y="6"/>
                    <a:pt x="680" y="6"/>
                  </a:cubicBezTo>
                  <a:cubicBezTo>
                    <a:pt x="680" y="6"/>
                    <a:pt x="679" y="6"/>
                    <a:pt x="679" y="6"/>
                  </a:cubicBezTo>
                  <a:cubicBezTo>
                    <a:pt x="679" y="6"/>
                    <a:pt x="678" y="6"/>
                    <a:pt x="678" y="6"/>
                  </a:cubicBezTo>
                  <a:cubicBezTo>
                    <a:pt x="676" y="6"/>
                    <a:pt x="675" y="6"/>
                    <a:pt x="673" y="6"/>
                  </a:cubicBezTo>
                  <a:cubicBezTo>
                    <a:pt x="672" y="6"/>
                    <a:pt x="672" y="6"/>
                    <a:pt x="671" y="6"/>
                  </a:cubicBezTo>
                  <a:cubicBezTo>
                    <a:pt x="671" y="6"/>
                    <a:pt x="670" y="6"/>
                    <a:pt x="669" y="6"/>
                  </a:cubicBezTo>
                  <a:cubicBezTo>
                    <a:pt x="669" y="6"/>
                    <a:pt x="668" y="6"/>
                    <a:pt x="667" y="6"/>
                  </a:cubicBezTo>
                  <a:cubicBezTo>
                    <a:pt x="666" y="6"/>
                    <a:pt x="665" y="6"/>
                    <a:pt x="664" y="6"/>
                  </a:cubicBezTo>
                  <a:cubicBezTo>
                    <a:pt x="663" y="6"/>
                    <a:pt x="661" y="6"/>
                    <a:pt x="660" y="6"/>
                  </a:cubicBezTo>
                  <a:cubicBezTo>
                    <a:pt x="659" y="6"/>
                    <a:pt x="658" y="6"/>
                    <a:pt x="657" y="6"/>
                  </a:cubicBezTo>
                  <a:cubicBezTo>
                    <a:pt x="656" y="6"/>
                    <a:pt x="654" y="6"/>
                    <a:pt x="652" y="6"/>
                  </a:cubicBezTo>
                  <a:cubicBezTo>
                    <a:pt x="652" y="6"/>
                    <a:pt x="652" y="6"/>
                    <a:pt x="652" y="6"/>
                  </a:cubicBezTo>
                  <a:cubicBezTo>
                    <a:pt x="651" y="6"/>
                    <a:pt x="651" y="7"/>
                    <a:pt x="650" y="7"/>
                  </a:cubicBezTo>
                  <a:cubicBezTo>
                    <a:pt x="648" y="7"/>
                    <a:pt x="646" y="7"/>
                    <a:pt x="644" y="7"/>
                  </a:cubicBezTo>
                  <a:cubicBezTo>
                    <a:pt x="638" y="7"/>
                    <a:pt x="632" y="7"/>
                    <a:pt x="626" y="7"/>
                  </a:cubicBezTo>
                  <a:cubicBezTo>
                    <a:pt x="626" y="7"/>
                    <a:pt x="626" y="7"/>
                    <a:pt x="625" y="7"/>
                  </a:cubicBezTo>
                  <a:cubicBezTo>
                    <a:pt x="619" y="7"/>
                    <a:pt x="613" y="7"/>
                    <a:pt x="606" y="7"/>
                  </a:cubicBezTo>
                  <a:cubicBezTo>
                    <a:pt x="605" y="7"/>
                    <a:pt x="604" y="7"/>
                    <a:pt x="603" y="7"/>
                  </a:cubicBezTo>
                  <a:cubicBezTo>
                    <a:pt x="597" y="7"/>
                    <a:pt x="591" y="7"/>
                    <a:pt x="585" y="7"/>
                  </a:cubicBezTo>
                  <a:cubicBezTo>
                    <a:pt x="582" y="8"/>
                    <a:pt x="579" y="8"/>
                    <a:pt x="576" y="8"/>
                  </a:cubicBezTo>
                  <a:cubicBezTo>
                    <a:pt x="575" y="8"/>
                    <a:pt x="573" y="8"/>
                    <a:pt x="571" y="8"/>
                  </a:cubicBezTo>
                  <a:cubicBezTo>
                    <a:pt x="566" y="8"/>
                    <a:pt x="561" y="8"/>
                    <a:pt x="556" y="8"/>
                  </a:cubicBezTo>
                  <a:cubicBezTo>
                    <a:pt x="553" y="8"/>
                    <a:pt x="550" y="9"/>
                    <a:pt x="547" y="9"/>
                  </a:cubicBezTo>
                  <a:cubicBezTo>
                    <a:pt x="543" y="10"/>
                    <a:pt x="540" y="10"/>
                    <a:pt x="536" y="11"/>
                  </a:cubicBezTo>
                  <a:cubicBezTo>
                    <a:pt x="536" y="10"/>
                    <a:pt x="536" y="10"/>
                    <a:pt x="536" y="10"/>
                  </a:cubicBezTo>
                  <a:cubicBezTo>
                    <a:pt x="529" y="11"/>
                    <a:pt x="522" y="11"/>
                    <a:pt x="516" y="12"/>
                  </a:cubicBezTo>
                  <a:cubicBezTo>
                    <a:pt x="513" y="12"/>
                    <a:pt x="511" y="13"/>
                    <a:pt x="509" y="13"/>
                  </a:cubicBezTo>
                  <a:cubicBezTo>
                    <a:pt x="509" y="13"/>
                    <a:pt x="509" y="13"/>
                    <a:pt x="509" y="13"/>
                  </a:cubicBezTo>
                  <a:cubicBezTo>
                    <a:pt x="504" y="14"/>
                    <a:pt x="500" y="14"/>
                    <a:pt x="496" y="15"/>
                  </a:cubicBezTo>
                  <a:cubicBezTo>
                    <a:pt x="496" y="15"/>
                    <a:pt x="496" y="15"/>
                    <a:pt x="496" y="15"/>
                  </a:cubicBezTo>
                  <a:cubicBezTo>
                    <a:pt x="491" y="16"/>
                    <a:pt x="486" y="16"/>
                    <a:pt x="482" y="17"/>
                  </a:cubicBezTo>
                  <a:cubicBezTo>
                    <a:pt x="480" y="17"/>
                    <a:pt x="478" y="18"/>
                    <a:pt x="476" y="18"/>
                  </a:cubicBezTo>
                  <a:cubicBezTo>
                    <a:pt x="476" y="18"/>
                    <a:pt x="476" y="18"/>
                    <a:pt x="476" y="18"/>
                  </a:cubicBezTo>
                  <a:cubicBezTo>
                    <a:pt x="473" y="19"/>
                    <a:pt x="470" y="19"/>
                    <a:pt x="467" y="20"/>
                  </a:cubicBezTo>
                  <a:cubicBezTo>
                    <a:pt x="467" y="20"/>
                    <a:pt x="467" y="20"/>
                    <a:pt x="467" y="20"/>
                  </a:cubicBezTo>
                  <a:cubicBezTo>
                    <a:pt x="466" y="20"/>
                    <a:pt x="465" y="20"/>
                    <a:pt x="464" y="21"/>
                  </a:cubicBezTo>
                  <a:cubicBezTo>
                    <a:pt x="453" y="23"/>
                    <a:pt x="442" y="25"/>
                    <a:pt x="432" y="28"/>
                  </a:cubicBezTo>
                  <a:cubicBezTo>
                    <a:pt x="432" y="28"/>
                    <a:pt x="431" y="28"/>
                    <a:pt x="431" y="28"/>
                  </a:cubicBezTo>
                  <a:cubicBezTo>
                    <a:pt x="431" y="28"/>
                    <a:pt x="431" y="28"/>
                    <a:pt x="431" y="28"/>
                  </a:cubicBezTo>
                  <a:cubicBezTo>
                    <a:pt x="426" y="30"/>
                    <a:pt x="421" y="31"/>
                    <a:pt x="417" y="33"/>
                  </a:cubicBezTo>
                  <a:cubicBezTo>
                    <a:pt x="415" y="33"/>
                    <a:pt x="414" y="33"/>
                    <a:pt x="413" y="34"/>
                  </a:cubicBezTo>
                  <a:cubicBezTo>
                    <a:pt x="413" y="34"/>
                    <a:pt x="413" y="34"/>
                    <a:pt x="413" y="34"/>
                  </a:cubicBezTo>
                  <a:cubicBezTo>
                    <a:pt x="409" y="35"/>
                    <a:pt x="404" y="37"/>
                    <a:pt x="400" y="38"/>
                  </a:cubicBezTo>
                  <a:cubicBezTo>
                    <a:pt x="399" y="38"/>
                    <a:pt x="399" y="38"/>
                    <a:pt x="398" y="39"/>
                  </a:cubicBezTo>
                  <a:cubicBezTo>
                    <a:pt x="397" y="39"/>
                    <a:pt x="396" y="39"/>
                    <a:pt x="395" y="40"/>
                  </a:cubicBezTo>
                  <a:cubicBezTo>
                    <a:pt x="395" y="40"/>
                    <a:pt x="395" y="40"/>
                    <a:pt x="395" y="40"/>
                  </a:cubicBezTo>
                  <a:cubicBezTo>
                    <a:pt x="391" y="41"/>
                    <a:pt x="387" y="43"/>
                    <a:pt x="383" y="44"/>
                  </a:cubicBezTo>
                  <a:cubicBezTo>
                    <a:pt x="376" y="46"/>
                    <a:pt x="370" y="49"/>
                    <a:pt x="364" y="51"/>
                  </a:cubicBezTo>
                  <a:cubicBezTo>
                    <a:pt x="363" y="52"/>
                    <a:pt x="362" y="52"/>
                    <a:pt x="360" y="53"/>
                  </a:cubicBezTo>
                  <a:cubicBezTo>
                    <a:pt x="355" y="55"/>
                    <a:pt x="350" y="57"/>
                    <a:pt x="345" y="59"/>
                  </a:cubicBezTo>
                  <a:cubicBezTo>
                    <a:pt x="345" y="59"/>
                    <a:pt x="345" y="59"/>
                    <a:pt x="345" y="59"/>
                  </a:cubicBezTo>
                  <a:cubicBezTo>
                    <a:pt x="341" y="61"/>
                    <a:pt x="336" y="63"/>
                    <a:pt x="332" y="65"/>
                  </a:cubicBezTo>
                  <a:cubicBezTo>
                    <a:pt x="330" y="66"/>
                    <a:pt x="328" y="67"/>
                    <a:pt x="326" y="68"/>
                  </a:cubicBezTo>
                  <a:cubicBezTo>
                    <a:pt x="322" y="69"/>
                    <a:pt x="319" y="71"/>
                    <a:pt x="316" y="72"/>
                  </a:cubicBezTo>
                  <a:cubicBezTo>
                    <a:pt x="314" y="73"/>
                    <a:pt x="313" y="74"/>
                    <a:pt x="311" y="75"/>
                  </a:cubicBezTo>
                  <a:cubicBezTo>
                    <a:pt x="306" y="77"/>
                    <a:pt x="302" y="79"/>
                    <a:pt x="297" y="82"/>
                  </a:cubicBezTo>
                  <a:cubicBezTo>
                    <a:pt x="297" y="82"/>
                    <a:pt x="297" y="82"/>
                    <a:pt x="297" y="82"/>
                  </a:cubicBezTo>
                  <a:cubicBezTo>
                    <a:pt x="296" y="82"/>
                    <a:pt x="295" y="83"/>
                    <a:pt x="295" y="83"/>
                  </a:cubicBezTo>
                  <a:cubicBezTo>
                    <a:pt x="294" y="84"/>
                    <a:pt x="294" y="84"/>
                    <a:pt x="293" y="84"/>
                  </a:cubicBezTo>
                  <a:cubicBezTo>
                    <a:pt x="288" y="87"/>
                    <a:pt x="283" y="90"/>
                    <a:pt x="277" y="94"/>
                  </a:cubicBezTo>
                  <a:cubicBezTo>
                    <a:pt x="276" y="94"/>
                    <a:pt x="275" y="95"/>
                    <a:pt x="274" y="96"/>
                  </a:cubicBezTo>
                  <a:cubicBezTo>
                    <a:pt x="274" y="96"/>
                    <a:pt x="274" y="96"/>
                    <a:pt x="274" y="96"/>
                  </a:cubicBezTo>
                  <a:cubicBezTo>
                    <a:pt x="271" y="98"/>
                    <a:pt x="267" y="100"/>
                    <a:pt x="264" y="103"/>
                  </a:cubicBezTo>
                  <a:cubicBezTo>
                    <a:pt x="263" y="103"/>
                    <a:pt x="263" y="103"/>
                    <a:pt x="263" y="103"/>
                  </a:cubicBezTo>
                  <a:cubicBezTo>
                    <a:pt x="262" y="104"/>
                    <a:pt x="260" y="105"/>
                    <a:pt x="258" y="106"/>
                  </a:cubicBezTo>
                  <a:cubicBezTo>
                    <a:pt x="257" y="107"/>
                    <a:pt x="255" y="108"/>
                    <a:pt x="254" y="109"/>
                  </a:cubicBezTo>
                  <a:cubicBezTo>
                    <a:pt x="254" y="109"/>
                    <a:pt x="254" y="109"/>
                    <a:pt x="254" y="109"/>
                  </a:cubicBezTo>
                  <a:cubicBezTo>
                    <a:pt x="251" y="111"/>
                    <a:pt x="249" y="113"/>
                    <a:pt x="246" y="115"/>
                  </a:cubicBezTo>
                  <a:cubicBezTo>
                    <a:pt x="245" y="116"/>
                    <a:pt x="244" y="117"/>
                    <a:pt x="242" y="118"/>
                  </a:cubicBezTo>
                  <a:cubicBezTo>
                    <a:pt x="242" y="118"/>
                    <a:pt x="242" y="118"/>
                    <a:pt x="242" y="118"/>
                  </a:cubicBezTo>
                  <a:cubicBezTo>
                    <a:pt x="242" y="118"/>
                    <a:pt x="242" y="118"/>
                    <a:pt x="242" y="118"/>
                  </a:cubicBezTo>
                  <a:cubicBezTo>
                    <a:pt x="242" y="118"/>
                    <a:pt x="242" y="118"/>
                    <a:pt x="242" y="118"/>
                  </a:cubicBezTo>
                  <a:cubicBezTo>
                    <a:pt x="240" y="119"/>
                    <a:pt x="238" y="121"/>
                    <a:pt x="236" y="122"/>
                  </a:cubicBezTo>
                  <a:cubicBezTo>
                    <a:pt x="235" y="123"/>
                    <a:pt x="235" y="123"/>
                    <a:pt x="234" y="123"/>
                  </a:cubicBezTo>
                  <a:cubicBezTo>
                    <a:pt x="234" y="123"/>
                    <a:pt x="234" y="123"/>
                    <a:pt x="234" y="123"/>
                  </a:cubicBezTo>
                  <a:cubicBezTo>
                    <a:pt x="228" y="128"/>
                    <a:pt x="222" y="133"/>
                    <a:pt x="215" y="138"/>
                  </a:cubicBezTo>
                  <a:cubicBezTo>
                    <a:pt x="207" y="145"/>
                    <a:pt x="199" y="152"/>
                    <a:pt x="191" y="160"/>
                  </a:cubicBezTo>
                  <a:cubicBezTo>
                    <a:pt x="190" y="161"/>
                    <a:pt x="189" y="162"/>
                    <a:pt x="188" y="163"/>
                  </a:cubicBezTo>
                  <a:cubicBezTo>
                    <a:pt x="183" y="167"/>
                    <a:pt x="179" y="171"/>
                    <a:pt x="175" y="175"/>
                  </a:cubicBezTo>
                  <a:cubicBezTo>
                    <a:pt x="175" y="175"/>
                    <a:pt x="175" y="175"/>
                    <a:pt x="175" y="175"/>
                  </a:cubicBezTo>
                  <a:cubicBezTo>
                    <a:pt x="175" y="175"/>
                    <a:pt x="174" y="175"/>
                    <a:pt x="174" y="175"/>
                  </a:cubicBezTo>
                  <a:cubicBezTo>
                    <a:pt x="174" y="175"/>
                    <a:pt x="174" y="176"/>
                    <a:pt x="174" y="176"/>
                  </a:cubicBezTo>
                  <a:cubicBezTo>
                    <a:pt x="174" y="176"/>
                    <a:pt x="174" y="176"/>
                    <a:pt x="174" y="176"/>
                  </a:cubicBezTo>
                  <a:cubicBezTo>
                    <a:pt x="170" y="180"/>
                    <a:pt x="166" y="184"/>
                    <a:pt x="163" y="188"/>
                  </a:cubicBezTo>
                  <a:cubicBezTo>
                    <a:pt x="163" y="188"/>
                    <a:pt x="163" y="188"/>
                    <a:pt x="163" y="188"/>
                  </a:cubicBezTo>
                  <a:cubicBezTo>
                    <a:pt x="161" y="189"/>
                    <a:pt x="160" y="191"/>
                    <a:pt x="159" y="192"/>
                  </a:cubicBezTo>
                  <a:cubicBezTo>
                    <a:pt x="159" y="192"/>
                    <a:pt x="159" y="192"/>
                    <a:pt x="158" y="192"/>
                  </a:cubicBezTo>
                  <a:cubicBezTo>
                    <a:pt x="158" y="193"/>
                    <a:pt x="157" y="194"/>
                    <a:pt x="156" y="195"/>
                  </a:cubicBezTo>
                  <a:cubicBezTo>
                    <a:pt x="156" y="195"/>
                    <a:pt x="156" y="195"/>
                    <a:pt x="156" y="195"/>
                  </a:cubicBezTo>
                  <a:cubicBezTo>
                    <a:pt x="155" y="196"/>
                    <a:pt x="154" y="197"/>
                    <a:pt x="153" y="198"/>
                  </a:cubicBezTo>
                  <a:cubicBezTo>
                    <a:pt x="151" y="200"/>
                    <a:pt x="149" y="203"/>
                    <a:pt x="147" y="205"/>
                  </a:cubicBezTo>
                  <a:cubicBezTo>
                    <a:pt x="147" y="205"/>
                    <a:pt x="147" y="205"/>
                    <a:pt x="147" y="205"/>
                  </a:cubicBezTo>
                  <a:cubicBezTo>
                    <a:pt x="147" y="205"/>
                    <a:pt x="147" y="205"/>
                    <a:pt x="147" y="205"/>
                  </a:cubicBezTo>
                  <a:cubicBezTo>
                    <a:pt x="146" y="207"/>
                    <a:pt x="144" y="208"/>
                    <a:pt x="143" y="210"/>
                  </a:cubicBezTo>
                  <a:cubicBezTo>
                    <a:pt x="141" y="212"/>
                    <a:pt x="140" y="214"/>
                    <a:pt x="138" y="215"/>
                  </a:cubicBezTo>
                  <a:cubicBezTo>
                    <a:pt x="135" y="220"/>
                    <a:pt x="131" y="225"/>
                    <a:pt x="127" y="230"/>
                  </a:cubicBezTo>
                  <a:cubicBezTo>
                    <a:pt x="127" y="230"/>
                    <a:pt x="127" y="230"/>
                    <a:pt x="127" y="230"/>
                  </a:cubicBezTo>
                  <a:cubicBezTo>
                    <a:pt x="126" y="231"/>
                    <a:pt x="124" y="233"/>
                    <a:pt x="123" y="235"/>
                  </a:cubicBezTo>
                  <a:cubicBezTo>
                    <a:pt x="121" y="237"/>
                    <a:pt x="119" y="240"/>
                    <a:pt x="117" y="243"/>
                  </a:cubicBezTo>
                  <a:cubicBezTo>
                    <a:pt x="115" y="245"/>
                    <a:pt x="114" y="248"/>
                    <a:pt x="112" y="250"/>
                  </a:cubicBezTo>
                  <a:cubicBezTo>
                    <a:pt x="111" y="252"/>
                    <a:pt x="110" y="253"/>
                    <a:pt x="109" y="254"/>
                  </a:cubicBezTo>
                  <a:cubicBezTo>
                    <a:pt x="109" y="255"/>
                    <a:pt x="108" y="255"/>
                    <a:pt x="108" y="256"/>
                  </a:cubicBezTo>
                  <a:cubicBezTo>
                    <a:pt x="106" y="258"/>
                    <a:pt x="104" y="261"/>
                    <a:pt x="103" y="264"/>
                  </a:cubicBezTo>
                  <a:cubicBezTo>
                    <a:pt x="102" y="265"/>
                    <a:pt x="101" y="266"/>
                    <a:pt x="100" y="268"/>
                  </a:cubicBezTo>
                  <a:cubicBezTo>
                    <a:pt x="99" y="269"/>
                    <a:pt x="98" y="270"/>
                    <a:pt x="98" y="271"/>
                  </a:cubicBezTo>
                  <a:cubicBezTo>
                    <a:pt x="97" y="272"/>
                    <a:pt x="96" y="273"/>
                    <a:pt x="95" y="275"/>
                  </a:cubicBezTo>
                  <a:cubicBezTo>
                    <a:pt x="95" y="276"/>
                    <a:pt x="94" y="277"/>
                    <a:pt x="93" y="278"/>
                  </a:cubicBezTo>
                  <a:cubicBezTo>
                    <a:pt x="91" y="282"/>
                    <a:pt x="88" y="286"/>
                    <a:pt x="86" y="290"/>
                  </a:cubicBezTo>
                  <a:cubicBezTo>
                    <a:pt x="85" y="292"/>
                    <a:pt x="84" y="293"/>
                    <a:pt x="83" y="295"/>
                  </a:cubicBezTo>
                  <a:cubicBezTo>
                    <a:pt x="83" y="295"/>
                    <a:pt x="83" y="295"/>
                    <a:pt x="83" y="295"/>
                  </a:cubicBezTo>
                  <a:cubicBezTo>
                    <a:pt x="83" y="295"/>
                    <a:pt x="83" y="295"/>
                    <a:pt x="83" y="295"/>
                  </a:cubicBezTo>
                  <a:cubicBezTo>
                    <a:pt x="83" y="296"/>
                    <a:pt x="82" y="296"/>
                    <a:pt x="82" y="297"/>
                  </a:cubicBezTo>
                  <a:cubicBezTo>
                    <a:pt x="82" y="297"/>
                    <a:pt x="82" y="297"/>
                    <a:pt x="82" y="297"/>
                  </a:cubicBezTo>
                  <a:cubicBezTo>
                    <a:pt x="81" y="299"/>
                    <a:pt x="79" y="302"/>
                    <a:pt x="78" y="304"/>
                  </a:cubicBezTo>
                  <a:cubicBezTo>
                    <a:pt x="77" y="306"/>
                    <a:pt x="76" y="307"/>
                    <a:pt x="76" y="309"/>
                  </a:cubicBezTo>
                  <a:cubicBezTo>
                    <a:pt x="74" y="311"/>
                    <a:pt x="73" y="314"/>
                    <a:pt x="72" y="317"/>
                  </a:cubicBezTo>
                  <a:cubicBezTo>
                    <a:pt x="72" y="317"/>
                    <a:pt x="72" y="317"/>
                    <a:pt x="71" y="317"/>
                  </a:cubicBezTo>
                  <a:cubicBezTo>
                    <a:pt x="71" y="317"/>
                    <a:pt x="71" y="318"/>
                    <a:pt x="71" y="318"/>
                  </a:cubicBezTo>
                  <a:cubicBezTo>
                    <a:pt x="71" y="318"/>
                    <a:pt x="71" y="318"/>
                    <a:pt x="71" y="318"/>
                  </a:cubicBezTo>
                  <a:cubicBezTo>
                    <a:pt x="71" y="318"/>
                    <a:pt x="71" y="318"/>
                    <a:pt x="71" y="318"/>
                  </a:cubicBezTo>
                  <a:cubicBezTo>
                    <a:pt x="71" y="319"/>
                    <a:pt x="71" y="319"/>
                    <a:pt x="70" y="320"/>
                  </a:cubicBezTo>
                  <a:cubicBezTo>
                    <a:pt x="70" y="321"/>
                    <a:pt x="69" y="323"/>
                    <a:pt x="68" y="324"/>
                  </a:cubicBezTo>
                  <a:cubicBezTo>
                    <a:pt x="68" y="325"/>
                    <a:pt x="67" y="327"/>
                    <a:pt x="66" y="328"/>
                  </a:cubicBezTo>
                  <a:cubicBezTo>
                    <a:pt x="66" y="328"/>
                    <a:pt x="66" y="328"/>
                    <a:pt x="66" y="328"/>
                  </a:cubicBezTo>
                  <a:cubicBezTo>
                    <a:pt x="65" y="330"/>
                    <a:pt x="64" y="332"/>
                    <a:pt x="63" y="335"/>
                  </a:cubicBezTo>
                  <a:cubicBezTo>
                    <a:pt x="63" y="336"/>
                    <a:pt x="62" y="338"/>
                    <a:pt x="61" y="339"/>
                  </a:cubicBezTo>
                  <a:cubicBezTo>
                    <a:pt x="61" y="339"/>
                    <a:pt x="61" y="340"/>
                    <a:pt x="61" y="340"/>
                  </a:cubicBezTo>
                  <a:cubicBezTo>
                    <a:pt x="61" y="340"/>
                    <a:pt x="61" y="340"/>
                    <a:pt x="61" y="340"/>
                  </a:cubicBezTo>
                  <a:cubicBezTo>
                    <a:pt x="58" y="347"/>
                    <a:pt x="55" y="353"/>
                    <a:pt x="52" y="360"/>
                  </a:cubicBezTo>
                  <a:cubicBezTo>
                    <a:pt x="50" y="365"/>
                    <a:pt x="48" y="370"/>
                    <a:pt x="46" y="376"/>
                  </a:cubicBezTo>
                  <a:cubicBezTo>
                    <a:pt x="45" y="377"/>
                    <a:pt x="45" y="378"/>
                    <a:pt x="44" y="380"/>
                  </a:cubicBezTo>
                  <a:cubicBezTo>
                    <a:pt x="40" y="390"/>
                    <a:pt x="37" y="401"/>
                    <a:pt x="33" y="411"/>
                  </a:cubicBezTo>
                  <a:cubicBezTo>
                    <a:pt x="33" y="413"/>
                    <a:pt x="32" y="414"/>
                    <a:pt x="32" y="415"/>
                  </a:cubicBezTo>
                  <a:cubicBezTo>
                    <a:pt x="31" y="420"/>
                    <a:pt x="29" y="424"/>
                    <a:pt x="28" y="429"/>
                  </a:cubicBezTo>
                  <a:cubicBezTo>
                    <a:pt x="28" y="430"/>
                    <a:pt x="27" y="431"/>
                    <a:pt x="27" y="433"/>
                  </a:cubicBezTo>
                  <a:cubicBezTo>
                    <a:pt x="24" y="443"/>
                    <a:pt x="22" y="453"/>
                    <a:pt x="20" y="463"/>
                  </a:cubicBezTo>
                  <a:cubicBezTo>
                    <a:pt x="18" y="470"/>
                    <a:pt x="17" y="477"/>
                    <a:pt x="16" y="485"/>
                  </a:cubicBezTo>
                  <a:cubicBezTo>
                    <a:pt x="14" y="492"/>
                    <a:pt x="13" y="499"/>
                    <a:pt x="12" y="507"/>
                  </a:cubicBezTo>
                  <a:cubicBezTo>
                    <a:pt x="12" y="508"/>
                    <a:pt x="12" y="509"/>
                    <a:pt x="12" y="510"/>
                  </a:cubicBezTo>
                  <a:cubicBezTo>
                    <a:pt x="12" y="511"/>
                    <a:pt x="12" y="512"/>
                    <a:pt x="12" y="512"/>
                  </a:cubicBezTo>
                  <a:cubicBezTo>
                    <a:pt x="12" y="513"/>
                    <a:pt x="12" y="513"/>
                    <a:pt x="11" y="513"/>
                  </a:cubicBezTo>
                  <a:cubicBezTo>
                    <a:pt x="11" y="520"/>
                    <a:pt x="10" y="527"/>
                    <a:pt x="10" y="534"/>
                  </a:cubicBezTo>
                  <a:cubicBezTo>
                    <a:pt x="10" y="534"/>
                    <a:pt x="10" y="534"/>
                    <a:pt x="10" y="534"/>
                  </a:cubicBezTo>
                  <a:cubicBezTo>
                    <a:pt x="9" y="535"/>
                    <a:pt x="9" y="535"/>
                    <a:pt x="9" y="536"/>
                  </a:cubicBezTo>
                  <a:cubicBezTo>
                    <a:pt x="11" y="536"/>
                    <a:pt x="11" y="536"/>
                    <a:pt x="11" y="536"/>
                  </a:cubicBezTo>
                  <a:cubicBezTo>
                    <a:pt x="10" y="536"/>
                    <a:pt x="10" y="537"/>
                    <a:pt x="10" y="537"/>
                  </a:cubicBezTo>
                  <a:cubicBezTo>
                    <a:pt x="10" y="539"/>
                    <a:pt x="10" y="540"/>
                    <a:pt x="10" y="542"/>
                  </a:cubicBezTo>
                  <a:cubicBezTo>
                    <a:pt x="10" y="542"/>
                    <a:pt x="10" y="543"/>
                    <a:pt x="10" y="543"/>
                  </a:cubicBezTo>
                  <a:cubicBezTo>
                    <a:pt x="9" y="544"/>
                    <a:pt x="9" y="546"/>
                    <a:pt x="9" y="547"/>
                  </a:cubicBezTo>
                  <a:cubicBezTo>
                    <a:pt x="9" y="547"/>
                    <a:pt x="9" y="547"/>
                    <a:pt x="9" y="547"/>
                  </a:cubicBezTo>
                  <a:cubicBezTo>
                    <a:pt x="9" y="550"/>
                    <a:pt x="8" y="553"/>
                    <a:pt x="8" y="556"/>
                  </a:cubicBezTo>
                  <a:cubicBezTo>
                    <a:pt x="8" y="561"/>
                    <a:pt x="8" y="566"/>
                    <a:pt x="8" y="571"/>
                  </a:cubicBezTo>
                  <a:cubicBezTo>
                    <a:pt x="8" y="573"/>
                    <a:pt x="8" y="575"/>
                    <a:pt x="8" y="576"/>
                  </a:cubicBezTo>
                  <a:cubicBezTo>
                    <a:pt x="8" y="578"/>
                    <a:pt x="8" y="580"/>
                    <a:pt x="8" y="582"/>
                  </a:cubicBezTo>
                  <a:cubicBezTo>
                    <a:pt x="7" y="589"/>
                    <a:pt x="7" y="596"/>
                    <a:pt x="7" y="604"/>
                  </a:cubicBezTo>
                  <a:cubicBezTo>
                    <a:pt x="7" y="604"/>
                    <a:pt x="7" y="604"/>
                    <a:pt x="7" y="604"/>
                  </a:cubicBezTo>
                  <a:cubicBezTo>
                    <a:pt x="7" y="609"/>
                    <a:pt x="7" y="614"/>
                    <a:pt x="7" y="619"/>
                  </a:cubicBezTo>
                  <a:cubicBezTo>
                    <a:pt x="7" y="619"/>
                    <a:pt x="7" y="619"/>
                    <a:pt x="7" y="619"/>
                  </a:cubicBezTo>
                  <a:cubicBezTo>
                    <a:pt x="7" y="628"/>
                    <a:pt x="7" y="636"/>
                    <a:pt x="7" y="645"/>
                  </a:cubicBezTo>
                  <a:cubicBezTo>
                    <a:pt x="7" y="648"/>
                    <a:pt x="7" y="652"/>
                    <a:pt x="6" y="655"/>
                  </a:cubicBezTo>
                  <a:cubicBezTo>
                    <a:pt x="6" y="655"/>
                    <a:pt x="6" y="655"/>
                    <a:pt x="6" y="655"/>
                  </a:cubicBezTo>
                  <a:cubicBezTo>
                    <a:pt x="6" y="656"/>
                    <a:pt x="6" y="657"/>
                    <a:pt x="6" y="657"/>
                  </a:cubicBezTo>
                  <a:cubicBezTo>
                    <a:pt x="6" y="657"/>
                    <a:pt x="6" y="657"/>
                    <a:pt x="6" y="657"/>
                  </a:cubicBezTo>
                  <a:cubicBezTo>
                    <a:pt x="6" y="661"/>
                    <a:pt x="6" y="664"/>
                    <a:pt x="6" y="668"/>
                  </a:cubicBezTo>
                  <a:cubicBezTo>
                    <a:pt x="6" y="668"/>
                    <a:pt x="6" y="669"/>
                    <a:pt x="6" y="669"/>
                  </a:cubicBezTo>
                  <a:cubicBezTo>
                    <a:pt x="6" y="669"/>
                    <a:pt x="6" y="669"/>
                    <a:pt x="6" y="669"/>
                  </a:cubicBezTo>
                  <a:cubicBezTo>
                    <a:pt x="6" y="676"/>
                    <a:pt x="6" y="683"/>
                    <a:pt x="5" y="690"/>
                  </a:cubicBezTo>
                  <a:cubicBezTo>
                    <a:pt x="5" y="691"/>
                    <a:pt x="5" y="691"/>
                    <a:pt x="5" y="691"/>
                  </a:cubicBezTo>
                  <a:cubicBezTo>
                    <a:pt x="5" y="691"/>
                    <a:pt x="5" y="691"/>
                    <a:pt x="5" y="691"/>
                  </a:cubicBezTo>
                  <a:cubicBezTo>
                    <a:pt x="5" y="702"/>
                    <a:pt x="5" y="712"/>
                    <a:pt x="5" y="722"/>
                  </a:cubicBezTo>
                  <a:cubicBezTo>
                    <a:pt x="5" y="722"/>
                    <a:pt x="5" y="722"/>
                    <a:pt x="5" y="722"/>
                  </a:cubicBezTo>
                  <a:cubicBezTo>
                    <a:pt x="5" y="722"/>
                    <a:pt x="5" y="722"/>
                    <a:pt x="5" y="722"/>
                  </a:cubicBezTo>
                  <a:cubicBezTo>
                    <a:pt x="5" y="729"/>
                    <a:pt x="5" y="735"/>
                    <a:pt x="4" y="741"/>
                  </a:cubicBezTo>
                  <a:cubicBezTo>
                    <a:pt x="4" y="742"/>
                    <a:pt x="4" y="742"/>
                    <a:pt x="4" y="742"/>
                  </a:cubicBezTo>
                  <a:cubicBezTo>
                    <a:pt x="4" y="742"/>
                    <a:pt x="4" y="743"/>
                    <a:pt x="4" y="743"/>
                  </a:cubicBezTo>
                  <a:cubicBezTo>
                    <a:pt x="4" y="743"/>
                    <a:pt x="4" y="743"/>
                    <a:pt x="4" y="743"/>
                  </a:cubicBezTo>
                  <a:cubicBezTo>
                    <a:pt x="4" y="752"/>
                    <a:pt x="4" y="760"/>
                    <a:pt x="4" y="768"/>
                  </a:cubicBezTo>
                  <a:cubicBezTo>
                    <a:pt x="4" y="768"/>
                    <a:pt x="4" y="769"/>
                    <a:pt x="4" y="769"/>
                  </a:cubicBezTo>
                  <a:cubicBezTo>
                    <a:pt x="4" y="769"/>
                    <a:pt x="4" y="769"/>
                    <a:pt x="4" y="769"/>
                  </a:cubicBezTo>
                  <a:cubicBezTo>
                    <a:pt x="4" y="771"/>
                    <a:pt x="4" y="774"/>
                    <a:pt x="4" y="776"/>
                  </a:cubicBezTo>
                  <a:cubicBezTo>
                    <a:pt x="4" y="776"/>
                    <a:pt x="4" y="776"/>
                    <a:pt x="4" y="776"/>
                  </a:cubicBezTo>
                  <a:cubicBezTo>
                    <a:pt x="4" y="776"/>
                    <a:pt x="4" y="776"/>
                    <a:pt x="4" y="776"/>
                  </a:cubicBezTo>
                  <a:cubicBezTo>
                    <a:pt x="4" y="778"/>
                    <a:pt x="4" y="780"/>
                    <a:pt x="4" y="782"/>
                  </a:cubicBezTo>
                  <a:cubicBezTo>
                    <a:pt x="4" y="782"/>
                    <a:pt x="4" y="782"/>
                    <a:pt x="4" y="782"/>
                  </a:cubicBezTo>
                  <a:cubicBezTo>
                    <a:pt x="4" y="782"/>
                    <a:pt x="4" y="783"/>
                    <a:pt x="4" y="783"/>
                  </a:cubicBezTo>
                  <a:cubicBezTo>
                    <a:pt x="4" y="783"/>
                    <a:pt x="4" y="783"/>
                    <a:pt x="4" y="783"/>
                  </a:cubicBezTo>
                  <a:cubicBezTo>
                    <a:pt x="4" y="785"/>
                    <a:pt x="4" y="787"/>
                    <a:pt x="4" y="788"/>
                  </a:cubicBezTo>
                  <a:cubicBezTo>
                    <a:pt x="4" y="789"/>
                    <a:pt x="4" y="789"/>
                    <a:pt x="4" y="790"/>
                  </a:cubicBezTo>
                  <a:cubicBezTo>
                    <a:pt x="4" y="790"/>
                    <a:pt x="4" y="790"/>
                    <a:pt x="4" y="790"/>
                  </a:cubicBezTo>
                  <a:cubicBezTo>
                    <a:pt x="4" y="791"/>
                    <a:pt x="4" y="791"/>
                    <a:pt x="4" y="792"/>
                  </a:cubicBezTo>
                  <a:cubicBezTo>
                    <a:pt x="4" y="792"/>
                    <a:pt x="4" y="793"/>
                    <a:pt x="4" y="794"/>
                  </a:cubicBezTo>
                  <a:cubicBezTo>
                    <a:pt x="4" y="794"/>
                    <a:pt x="4" y="795"/>
                    <a:pt x="4" y="795"/>
                  </a:cubicBezTo>
                  <a:cubicBezTo>
                    <a:pt x="4" y="797"/>
                    <a:pt x="4" y="799"/>
                    <a:pt x="4" y="800"/>
                  </a:cubicBezTo>
                  <a:cubicBezTo>
                    <a:pt x="4" y="800"/>
                    <a:pt x="4" y="801"/>
                    <a:pt x="4" y="801"/>
                  </a:cubicBezTo>
                  <a:cubicBezTo>
                    <a:pt x="4" y="802"/>
                    <a:pt x="4" y="803"/>
                    <a:pt x="4" y="804"/>
                  </a:cubicBezTo>
                  <a:cubicBezTo>
                    <a:pt x="4" y="804"/>
                    <a:pt x="4" y="804"/>
                    <a:pt x="4" y="804"/>
                  </a:cubicBezTo>
                  <a:cubicBezTo>
                    <a:pt x="4" y="804"/>
                    <a:pt x="4" y="804"/>
                    <a:pt x="4" y="804"/>
                  </a:cubicBezTo>
                  <a:cubicBezTo>
                    <a:pt x="4" y="806"/>
                    <a:pt x="4" y="808"/>
                    <a:pt x="4" y="810"/>
                  </a:cubicBezTo>
                  <a:cubicBezTo>
                    <a:pt x="4" y="811"/>
                    <a:pt x="4" y="813"/>
                    <a:pt x="4" y="814"/>
                  </a:cubicBezTo>
                  <a:cubicBezTo>
                    <a:pt x="4" y="817"/>
                    <a:pt x="4" y="820"/>
                    <a:pt x="4" y="823"/>
                  </a:cubicBezTo>
                  <a:cubicBezTo>
                    <a:pt x="4" y="833"/>
                    <a:pt x="4" y="843"/>
                    <a:pt x="3" y="853"/>
                  </a:cubicBezTo>
                  <a:cubicBezTo>
                    <a:pt x="3" y="853"/>
                    <a:pt x="3" y="853"/>
                    <a:pt x="3" y="853"/>
                  </a:cubicBezTo>
                  <a:cubicBezTo>
                    <a:pt x="3" y="853"/>
                    <a:pt x="3" y="853"/>
                    <a:pt x="3" y="853"/>
                  </a:cubicBezTo>
                  <a:cubicBezTo>
                    <a:pt x="3" y="872"/>
                    <a:pt x="3" y="889"/>
                    <a:pt x="2" y="906"/>
                  </a:cubicBezTo>
                  <a:cubicBezTo>
                    <a:pt x="2" y="907"/>
                    <a:pt x="2" y="909"/>
                    <a:pt x="2" y="910"/>
                  </a:cubicBezTo>
                  <a:cubicBezTo>
                    <a:pt x="2" y="912"/>
                    <a:pt x="2" y="914"/>
                    <a:pt x="2" y="915"/>
                  </a:cubicBezTo>
                  <a:cubicBezTo>
                    <a:pt x="2" y="918"/>
                    <a:pt x="2" y="921"/>
                    <a:pt x="2" y="924"/>
                  </a:cubicBezTo>
                  <a:cubicBezTo>
                    <a:pt x="2" y="924"/>
                    <a:pt x="2" y="924"/>
                    <a:pt x="2" y="924"/>
                  </a:cubicBezTo>
                  <a:cubicBezTo>
                    <a:pt x="2" y="938"/>
                    <a:pt x="1" y="950"/>
                    <a:pt x="1" y="961"/>
                  </a:cubicBezTo>
                  <a:cubicBezTo>
                    <a:pt x="1" y="966"/>
                    <a:pt x="1" y="970"/>
                    <a:pt x="1" y="975"/>
                  </a:cubicBezTo>
                  <a:cubicBezTo>
                    <a:pt x="1" y="976"/>
                    <a:pt x="1" y="978"/>
                    <a:pt x="1" y="979"/>
                  </a:cubicBezTo>
                  <a:cubicBezTo>
                    <a:pt x="1" y="980"/>
                    <a:pt x="1" y="981"/>
                    <a:pt x="1" y="983"/>
                  </a:cubicBezTo>
                  <a:cubicBezTo>
                    <a:pt x="1" y="986"/>
                    <a:pt x="1" y="990"/>
                    <a:pt x="1" y="993"/>
                  </a:cubicBezTo>
                  <a:cubicBezTo>
                    <a:pt x="1" y="995"/>
                    <a:pt x="1" y="997"/>
                    <a:pt x="1" y="999"/>
                  </a:cubicBezTo>
                  <a:cubicBezTo>
                    <a:pt x="1" y="1000"/>
                    <a:pt x="1" y="1000"/>
                    <a:pt x="1" y="1001"/>
                  </a:cubicBezTo>
                  <a:cubicBezTo>
                    <a:pt x="1" y="1002"/>
                    <a:pt x="1" y="1003"/>
                    <a:pt x="0" y="1004"/>
                  </a:cubicBezTo>
                  <a:cubicBezTo>
                    <a:pt x="0" y="1005"/>
                    <a:pt x="0" y="1005"/>
                    <a:pt x="0" y="1006"/>
                  </a:cubicBezTo>
                  <a:cubicBezTo>
                    <a:pt x="0" y="1007"/>
                    <a:pt x="0" y="1008"/>
                    <a:pt x="0" y="1009"/>
                  </a:cubicBezTo>
                  <a:cubicBezTo>
                    <a:pt x="0" y="1010"/>
                    <a:pt x="0" y="1011"/>
                    <a:pt x="0" y="1012"/>
                  </a:cubicBezTo>
                  <a:cubicBezTo>
                    <a:pt x="0" y="1013"/>
                    <a:pt x="0" y="1013"/>
                    <a:pt x="0" y="1014"/>
                  </a:cubicBezTo>
                  <a:cubicBezTo>
                    <a:pt x="0" y="1017"/>
                    <a:pt x="0" y="1020"/>
                    <a:pt x="0" y="1023"/>
                  </a:cubicBezTo>
                  <a:cubicBezTo>
                    <a:pt x="0" y="1023"/>
                    <a:pt x="0" y="1023"/>
                    <a:pt x="0" y="1024"/>
                  </a:cubicBezTo>
                  <a:cubicBezTo>
                    <a:pt x="0" y="1024"/>
                    <a:pt x="0" y="1025"/>
                    <a:pt x="0" y="1025"/>
                  </a:cubicBezTo>
                  <a:cubicBezTo>
                    <a:pt x="0" y="1027"/>
                    <a:pt x="0" y="1028"/>
                    <a:pt x="0" y="1029"/>
                  </a:cubicBezTo>
                  <a:cubicBezTo>
                    <a:pt x="0" y="1029"/>
                    <a:pt x="0" y="1030"/>
                    <a:pt x="0" y="1031"/>
                  </a:cubicBezTo>
                  <a:cubicBezTo>
                    <a:pt x="0" y="1031"/>
                    <a:pt x="0" y="1031"/>
                    <a:pt x="0" y="1031"/>
                  </a:cubicBezTo>
                  <a:cubicBezTo>
                    <a:pt x="0" y="1033"/>
                    <a:pt x="0" y="1034"/>
                    <a:pt x="0" y="1036"/>
                  </a:cubicBezTo>
                  <a:cubicBezTo>
                    <a:pt x="0" y="1036"/>
                    <a:pt x="0" y="1036"/>
                    <a:pt x="0" y="1036"/>
                  </a:cubicBezTo>
                  <a:cubicBezTo>
                    <a:pt x="0" y="1036"/>
                    <a:pt x="0" y="1036"/>
                    <a:pt x="0" y="1036"/>
                  </a:cubicBezTo>
                  <a:cubicBezTo>
                    <a:pt x="0" y="1036"/>
                    <a:pt x="0" y="1037"/>
                    <a:pt x="0" y="1037"/>
                  </a:cubicBezTo>
                  <a:cubicBezTo>
                    <a:pt x="0" y="1038"/>
                    <a:pt x="0" y="1040"/>
                    <a:pt x="0" y="1041"/>
                  </a:cubicBezTo>
                  <a:cubicBezTo>
                    <a:pt x="0" y="1042"/>
                    <a:pt x="0" y="1044"/>
                    <a:pt x="0" y="1046"/>
                  </a:cubicBezTo>
                  <a:cubicBezTo>
                    <a:pt x="0" y="1047"/>
                    <a:pt x="0" y="1049"/>
                    <a:pt x="0" y="1050"/>
                  </a:cubicBezTo>
                  <a:cubicBezTo>
                    <a:pt x="0" y="1051"/>
                    <a:pt x="0" y="1051"/>
                    <a:pt x="0" y="1051"/>
                  </a:cubicBezTo>
                  <a:cubicBezTo>
                    <a:pt x="0" y="1052"/>
                    <a:pt x="0" y="1054"/>
                    <a:pt x="0" y="1055"/>
                  </a:cubicBezTo>
                  <a:cubicBezTo>
                    <a:pt x="0" y="1055"/>
                    <a:pt x="0" y="1056"/>
                    <a:pt x="0" y="1056"/>
                  </a:cubicBezTo>
                  <a:cubicBezTo>
                    <a:pt x="0" y="1056"/>
                    <a:pt x="0" y="1056"/>
                    <a:pt x="0" y="1056"/>
                  </a:cubicBezTo>
                  <a:cubicBezTo>
                    <a:pt x="0" y="1058"/>
                    <a:pt x="0" y="1059"/>
                    <a:pt x="0" y="1061"/>
                  </a:cubicBezTo>
                  <a:cubicBezTo>
                    <a:pt x="0" y="1061"/>
                    <a:pt x="0" y="1061"/>
                    <a:pt x="0" y="1061"/>
                  </a:cubicBezTo>
                  <a:cubicBezTo>
                    <a:pt x="0" y="1062"/>
                    <a:pt x="0" y="1063"/>
                    <a:pt x="0" y="1063"/>
                  </a:cubicBezTo>
                  <a:cubicBezTo>
                    <a:pt x="0" y="1064"/>
                    <a:pt x="0" y="1065"/>
                    <a:pt x="0" y="1067"/>
                  </a:cubicBezTo>
                  <a:cubicBezTo>
                    <a:pt x="0" y="1067"/>
                    <a:pt x="0" y="1068"/>
                    <a:pt x="0" y="1068"/>
                  </a:cubicBezTo>
                  <a:cubicBezTo>
                    <a:pt x="0" y="1069"/>
                    <a:pt x="0" y="1069"/>
                    <a:pt x="0" y="1069"/>
                  </a:cubicBezTo>
                  <a:cubicBezTo>
                    <a:pt x="0" y="1072"/>
                    <a:pt x="0" y="1075"/>
                    <a:pt x="0" y="1078"/>
                  </a:cubicBezTo>
                  <a:cubicBezTo>
                    <a:pt x="0" y="1079"/>
                    <a:pt x="0" y="1079"/>
                    <a:pt x="0" y="1080"/>
                  </a:cubicBezTo>
                  <a:cubicBezTo>
                    <a:pt x="0" y="1081"/>
                    <a:pt x="0" y="1082"/>
                    <a:pt x="0" y="1083"/>
                  </a:cubicBezTo>
                  <a:cubicBezTo>
                    <a:pt x="0" y="1084"/>
                    <a:pt x="0" y="1085"/>
                    <a:pt x="0" y="1086"/>
                  </a:cubicBezTo>
                  <a:cubicBezTo>
                    <a:pt x="0" y="1087"/>
                    <a:pt x="0" y="1087"/>
                    <a:pt x="0" y="1088"/>
                  </a:cubicBezTo>
                  <a:cubicBezTo>
                    <a:pt x="1" y="1106"/>
                    <a:pt x="1" y="1132"/>
                    <a:pt x="2" y="1168"/>
                  </a:cubicBezTo>
                  <a:cubicBezTo>
                    <a:pt x="2" y="1168"/>
                    <a:pt x="2" y="1168"/>
                    <a:pt x="2" y="1168"/>
                  </a:cubicBezTo>
                  <a:cubicBezTo>
                    <a:pt x="2" y="1183"/>
                    <a:pt x="3" y="1199"/>
                    <a:pt x="3" y="1216"/>
                  </a:cubicBezTo>
                  <a:cubicBezTo>
                    <a:pt x="3" y="1233"/>
                    <a:pt x="4" y="1251"/>
                    <a:pt x="4" y="1269"/>
                  </a:cubicBezTo>
                  <a:cubicBezTo>
                    <a:pt x="4" y="1274"/>
                    <a:pt x="4" y="1281"/>
                    <a:pt x="4" y="1288"/>
                  </a:cubicBezTo>
                  <a:cubicBezTo>
                    <a:pt x="4" y="1289"/>
                    <a:pt x="4" y="1289"/>
                    <a:pt x="4" y="1289"/>
                  </a:cubicBezTo>
                  <a:cubicBezTo>
                    <a:pt x="4" y="1289"/>
                    <a:pt x="4" y="1289"/>
                    <a:pt x="4" y="1289"/>
                  </a:cubicBezTo>
                  <a:cubicBezTo>
                    <a:pt x="4" y="1289"/>
                    <a:pt x="4" y="1289"/>
                    <a:pt x="4" y="1289"/>
                  </a:cubicBezTo>
                  <a:cubicBezTo>
                    <a:pt x="4" y="1290"/>
                    <a:pt x="4" y="1291"/>
                    <a:pt x="4" y="1292"/>
                  </a:cubicBezTo>
                  <a:cubicBezTo>
                    <a:pt x="4" y="1292"/>
                    <a:pt x="4" y="1293"/>
                    <a:pt x="4" y="1293"/>
                  </a:cubicBezTo>
                  <a:cubicBezTo>
                    <a:pt x="4" y="1293"/>
                    <a:pt x="4" y="1294"/>
                    <a:pt x="4" y="1294"/>
                  </a:cubicBezTo>
                  <a:cubicBezTo>
                    <a:pt x="4" y="1295"/>
                    <a:pt x="4" y="1296"/>
                    <a:pt x="4" y="1297"/>
                  </a:cubicBezTo>
                  <a:cubicBezTo>
                    <a:pt x="4" y="1297"/>
                    <a:pt x="4" y="1297"/>
                    <a:pt x="4" y="1298"/>
                  </a:cubicBezTo>
                  <a:cubicBezTo>
                    <a:pt x="4" y="1299"/>
                    <a:pt x="4" y="1299"/>
                    <a:pt x="4" y="1300"/>
                  </a:cubicBezTo>
                  <a:cubicBezTo>
                    <a:pt x="4" y="1300"/>
                    <a:pt x="4" y="1301"/>
                    <a:pt x="4" y="1301"/>
                  </a:cubicBezTo>
                  <a:cubicBezTo>
                    <a:pt x="4" y="1303"/>
                    <a:pt x="4" y="1304"/>
                    <a:pt x="4" y="1305"/>
                  </a:cubicBezTo>
                  <a:cubicBezTo>
                    <a:pt x="4" y="1305"/>
                    <a:pt x="4" y="1305"/>
                    <a:pt x="4" y="1305"/>
                  </a:cubicBezTo>
                  <a:cubicBezTo>
                    <a:pt x="4" y="1307"/>
                    <a:pt x="4" y="1308"/>
                    <a:pt x="4" y="1310"/>
                  </a:cubicBezTo>
                  <a:cubicBezTo>
                    <a:pt x="4" y="1310"/>
                    <a:pt x="4" y="1311"/>
                    <a:pt x="4" y="1312"/>
                  </a:cubicBezTo>
                  <a:cubicBezTo>
                    <a:pt x="4" y="1313"/>
                    <a:pt x="4" y="1314"/>
                    <a:pt x="4" y="1315"/>
                  </a:cubicBezTo>
                  <a:cubicBezTo>
                    <a:pt x="4" y="1316"/>
                    <a:pt x="4" y="1316"/>
                    <a:pt x="4" y="1317"/>
                  </a:cubicBezTo>
                  <a:cubicBezTo>
                    <a:pt x="4" y="1319"/>
                    <a:pt x="4" y="1320"/>
                    <a:pt x="4" y="1321"/>
                  </a:cubicBezTo>
                  <a:cubicBezTo>
                    <a:pt x="4" y="1322"/>
                    <a:pt x="4" y="1322"/>
                    <a:pt x="4" y="1322"/>
                  </a:cubicBezTo>
                  <a:cubicBezTo>
                    <a:pt x="4" y="1322"/>
                    <a:pt x="4" y="1322"/>
                    <a:pt x="4" y="1322"/>
                  </a:cubicBezTo>
                  <a:cubicBezTo>
                    <a:pt x="4" y="1322"/>
                    <a:pt x="4" y="1323"/>
                    <a:pt x="4" y="1323"/>
                  </a:cubicBezTo>
                  <a:cubicBezTo>
                    <a:pt x="4" y="1325"/>
                    <a:pt x="4" y="1327"/>
                    <a:pt x="4" y="1329"/>
                  </a:cubicBezTo>
                  <a:cubicBezTo>
                    <a:pt x="4" y="1329"/>
                    <a:pt x="4" y="1330"/>
                    <a:pt x="4" y="1330"/>
                  </a:cubicBezTo>
                  <a:cubicBezTo>
                    <a:pt x="4" y="1333"/>
                    <a:pt x="4" y="1335"/>
                    <a:pt x="4" y="1338"/>
                  </a:cubicBezTo>
                  <a:cubicBezTo>
                    <a:pt x="4" y="1338"/>
                    <a:pt x="4" y="1338"/>
                    <a:pt x="4" y="1338"/>
                  </a:cubicBezTo>
                  <a:cubicBezTo>
                    <a:pt x="4" y="1339"/>
                    <a:pt x="4" y="1340"/>
                    <a:pt x="4" y="1341"/>
                  </a:cubicBezTo>
                  <a:cubicBezTo>
                    <a:pt x="4" y="1342"/>
                    <a:pt x="4" y="1343"/>
                    <a:pt x="4" y="1343"/>
                  </a:cubicBezTo>
                  <a:cubicBezTo>
                    <a:pt x="4" y="1343"/>
                    <a:pt x="4" y="1343"/>
                    <a:pt x="4" y="1343"/>
                  </a:cubicBezTo>
                  <a:cubicBezTo>
                    <a:pt x="4" y="1345"/>
                    <a:pt x="4" y="1347"/>
                    <a:pt x="4" y="1348"/>
                  </a:cubicBezTo>
                  <a:cubicBezTo>
                    <a:pt x="4" y="1348"/>
                    <a:pt x="4" y="1348"/>
                    <a:pt x="4" y="1349"/>
                  </a:cubicBezTo>
                  <a:cubicBezTo>
                    <a:pt x="4" y="1355"/>
                    <a:pt x="5" y="1362"/>
                    <a:pt x="5" y="1370"/>
                  </a:cubicBezTo>
                  <a:cubicBezTo>
                    <a:pt x="5" y="1370"/>
                    <a:pt x="5" y="1371"/>
                    <a:pt x="5" y="1372"/>
                  </a:cubicBezTo>
                  <a:cubicBezTo>
                    <a:pt x="5" y="1372"/>
                    <a:pt x="5" y="1372"/>
                    <a:pt x="5" y="1372"/>
                  </a:cubicBezTo>
                  <a:cubicBezTo>
                    <a:pt x="5" y="1377"/>
                    <a:pt x="5" y="1382"/>
                    <a:pt x="5" y="1387"/>
                  </a:cubicBezTo>
                  <a:cubicBezTo>
                    <a:pt x="5" y="1387"/>
                    <a:pt x="5" y="1387"/>
                    <a:pt x="5" y="1387"/>
                  </a:cubicBezTo>
                  <a:cubicBezTo>
                    <a:pt x="5" y="1388"/>
                    <a:pt x="5" y="1390"/>
                    <a:pt x="5" y="1392"/>
                  </a:cubicBezTo>
                  <a:cubicBezTo>
                    <a:pt x="5" y="1392"/>
                    <a:pt x="5" y="1392"/>
                    <a:pt x="5" y="1392"/>
                  </a:cubicBezTo>
                  <a:cubicBezTo>
                    <a:pt x="5" y="1392"/>
                    <a:pt x="5" y="1393"/>
                    <a:pt x="5" y="1393"/>
                  </a:cubicBezTo>
                  <a:cubicBezTo>
                    <a:pt x="5" y="1393"/>
                    <a:pt x="5" y="1393"/>
                    <a:pt x="5" y="1393"/>
                  </a:cubicBezTo>
                  <a:cubicBezTo>
                    <a:pt x="5" y="1395"/>
                    <a:pt x="5" y="1397"/>
                    <a:pt x="5" y="1398"/>
                  </a:cubicBezTo>
                  <a:cubicBezTo>
                    <a:pt x="5" y="1398"/>
                    <a:pt x="5" y="1398"/>
                    <a:pt x="5" y="1399"/>
                  </a:cubicBezTo>
                  <a:cubicBezTo>
                    <a:pt x="5" y="1399"/>
                    <a:pt x="5" y="1400"/>
                    <a:pt x="5" y="1400"/>
                  </a:cubicBezTo>
                  <a:cubicBezTo>
                    <a:pt x="5" y="1400"/>
                    <a:pt x="5" y="1400"/>
                    <a:pt x="5" y="1400"/>
                  </a:cubicBezTo>
                  <a:cubicBezTo>
                    <a:pt x="5" y="1401"/>
                    <a:pt x="5" y="1402"/>
                    <a:pt x="5" y="1403"/>
                  </a:cubicBezTo>
                  <a:cubicBezTo>
                    <a:pt x="5" y="1404"/>
                    <a:pt x="5" y="1406"/>
                    <a:pt x="5" y="1407"/>
                  </a:cubicBezTo>
                  <a:cubicBezTo>
                    <a:pt x="5" y="1407"/>
                    <a:pt x="5" y="1407"/>
                    <a:pt x="5" y="1407"/>
                  </a:cubicBezTo>
                  <a:cubicBezTo>
                    <a:pt x="6" y="1409"/>
                    <a:pt x="6" y="1410"/>
                    <a:pt x="6" y="1412"/>
                  </a:cubicBezTo>
                  <a:cubicBezTo>
                    <a:pt x="6" y="1412"/>
                    <a:pt x="6" y="1412"/>
                    <a:pt x="6" y="1412"/>
                  </a:cubicBezTo>
                  <a:cubicBezTo>
                    <a:pt x="6" y="1413"/>
                    <a:pt x="6" y="1413"/>
                    <a:pt x="6" y="1414"/>
                  </a:cubicBezTo>
                  <a:cubicBezTo>
                    <a:pt x="6" y="1414"/>
                    <a:pt x="6" y="1414"/>
                    <a:pt x="6" y="1414"/>
                  </a:cubicBezTo>
                  <a:cubicBezTo>
                    <a:pt x="6" y="1415"/>
                    <a:pt x="6" y="1415"/>
                    <a:pt x="6" y="1416"/>
                  </a:cubicBezTo>
                  <a:cubicBezTo>
                    <a:pt x="6" y="1421"/>
                    <a:pt x="6" y="1426"/>
                    <a:pt x="6" y="1430"/>
                  </a:cubicBezTo>
                  <a:cubicBezTo>
                    <a:pt x="6" y="1431"/>
                    <a:pt x="6" y="1432"/>
                    <a:pt x="6" y="1432"/>
                  </a:cubicBezTo>
                  <a:cubicBezTo>
                    <a:pt x="6" y="1433"/>
                    <a:pt x="6" y="1433"/>
                    <a:pt x="6" y="1433"/>
                  </a:cubicBezTo>
                  <a:cubicBezTo>
                    <a:pt x="6" y="1433"/>
                    <a:pt x="6" y="1434"/>
                    <a:pt x="6" y="1435"/>
                  </a:cubicBezTo>
                  <a:cubicBezTo>
                    <a:pt x="6" y="1435"/>
                    <a:pt x="6" y="1435"/>
                    <a:pt x="6" y="1435"/>
                  </a:cubicBezTo>
                  <a:cubicBezTo>
                    <a:pt x="6" y="1435"/>
                    <a:pt x="6" y="1435"/>
                    <a:pt x="6" y="1435"/>
                  </a:cubicBezTo>
                  <a:cubicBezTo>
                    <a:pt x="6" y="1437"/>
                    <a:pt x="6" y="1439"/>
                    <a:pt x="7" y="1442"/>
                  </a:cubicBezTo>
                  <a:cubicBezTo>
                    <a:pt x="7" y="1442"/>
                    <a:pt x="7" y="1442"/>
                    <a:pt x="7" y="1442"/>
                  </a:cubicBezTo>
                  <a:cubicBezTo>
                    <a:pt x="7" y="1444"/>
                    <a:pt x="7" y="1446"/>
                    <a:pt x="7" y="1448"/>
                  </a:cubicBezTo>
                  <a:cubicBezTo>
                    <a:pt x="7" y="1454"/>
                    <a:pt x="7" y="1460"/>
                    <a:pt x="7" y="1466"/>
                  </a:cubicBezTo>
                  <a:cubicBezTo>
                    <a:pt x="7" y="1472"/>
                    <a:pt x="7" y="1479"/>
                    <a:pt x="7" y="1486"/>
                  </a:cubicBezTo>
                  <a:cubicBezTo>
                    <a:pt x="7" y="1487"/>
                    <a:pt x="7" y="1488"/>
                    <a:pt x="7" y="1489"/>
                  </a:cubicBezTo>
                  <a:cubicBezTo>
                    <a:pt x="7" y="1495"/>
                    <a:pt x="7" y="1501"/>
                    <a:pt x="7" y="1507"/>
                  </a:cubicBezTo>
                  <a:cubicBezTo>
                    <a:pt x="8" y="1509"/>
                    <a:pt x="8" y="1511"/>
                    <a:pt x="8" y="1513"/>
                  </a:cubicBezTo>
                  <a:cubicBezTo>
                    <a:pt x="8" y="1514"/>
                    <a:pt x="8" y="1515"/>
                    <a:pt x="8" y="1516"/>
                  </a:cubicBezTo>
                  <a:cubicBezTo>
                    <a:pt x="8" y="1517"/>
                    <a:pt x="8" y="1519"/>
                    <a:pt x="8" y="1521"/>
                  </a:cubicBezTo>
                  <a:cubicBezTo>
                    <a:pt x="8" y="1526"/>
                    <a:pt x="8" y="1531"/>
                    <a:pt x="8" y="1536"/>
                  </a:cubicBezTo>
                  <a:cubicBezTo>
                    <a:pt x="8" y="1539"/>
                    <a:pt x="9" y="1542"/>
                    <a:pt x="9" y="1545"/>
                  </a:cubicBezTo>
                  <a:cubicBezTo>
                    <a:pt x="10" y="1549"/>
                    <a:pt x="10" y="1552"/>
                    <a:pt x="11" y="1556"/>
                  </a:cubicBezTo>
                  <a:cubicBezTo>
                    <a:pt x="10" y="1556"/>
                    <a:pt x="10" y="1556"/>
                    <a:pt x="10" y="1556"/>
                  </a:cubicBezTo>
                  <a:cubicBezTo>
                    <a:pt x="14" y="1601"/>
                    <a:pt x="22" y="1645"/>
                    <a:pt x="36" y="1686"/>
                  </a:cubicBezTo>
                  <a:cubicBezTo>
                    <a:pt x="40" y="1700"/>
                    <a:pt x="45" y="1713"/>
                    <a:pt x="51" y="1726"/>
                  </a:cubicBezTo>
                  <a:cubicBezTo>
                    <a:pt x="51" y="1727"/>
                    <a:pt x="51" y="1727"/>
                    <a:pt x="51" y="1728"/>
                  </a:cubicBezTo>
                  <a:cubicBezTo>
                    <a:pt x="52" y="1731"/>
                    <a:pt x="54" y="1734"/>
                    <a:pt x="55" y="1737"/>
                  </a:cubicBezTo>
                  <a:cubicBezTo>
                    <a:pt x="56" y="1740"/>
                    <a:pt x="57" y="1743"/>
                    <a:pt x="58" y="1745"/>
                  </a:cubicBezTo>
                  <a:cubicBezTo>
                    <a:pt x="60" y="1749"/>
                    <a:pt x="61" y="1752"/>
                    <a:pt x="63" y="1756"/>
                  </a:cubicBezTo>
                  <a:cubicBezTo>
                    <a:pt x="64" y="1758"/>
                    <a:pt x="65" y="1760"/>
                    <a:pt x="66" y="1762"/>
                  </a:cubicBezTo>
                  <a:cubicBezTo>
                    <a:pt x="67" y="1766"/>
                    <a:pt x="69" y="1770"/>
                    <a:pt x="71" y="1773"/>
                  </a:cubicBezTo>
                  <a:cubicBezTo>
                    <a:pt x="72" y="1775"/>
                    <a:pt x="73" y="1777"/>
                    <a:pt x="74" y="1779"/>
                  </a:cubicBezTo>
                  <a:cubicBezTo>
                    <a:pt x="75" y="1782"/>
                    <a:pt x="76" y="1785"/>
                    <a:pt x="78" y="1787"/>
                  </a:cubicBezTo>
                  <a:cubicBezTo>
                    <a:pt x="79" y="1790"/>
                    <a:pt x="81" y="1793"/>
                    <a:pt x="82" y="1795"/>
                  </a:cubicBezTo>
                  <a:cubicBezTo>
                    <a:pt x="82" y="1795"/>
                    <a:pt x="82" y="1796"/>
                    <a:pt x="82" y="1796"/>
                  </a:cubicBezTo>
                  <a:cubicBezTo>
                    <a:pt x="83" y="1797"/>
                    <a:pt x="83" y="1797"/>
                    <a:pt x="83" y="1798"/>
                  </a:cubicBezTo>
                  <a:cubicBezTo>
                    <a:pt x="84" y="1798"/>
                    <a:pt x="84" y="1798"/>
                    <a:pt x="84" y="1799"/>
                  </a:cubicBezTo>
                  <a:cubicBezTo>
                    <a:pt x="86" y="1802"/>
                    <a:pt x="88" y="1805"/>
                    <a:pt x="89" y="1808"/>
                  </a:cubicBezTo>
                  <a:cubicBezTo>
                    <a:pt x="92" y="1811"/>
                    <a:pt x="94" y="1815"/>
                    <a:pt x="96" y="1818"/>
                  </a:cubicBezTo>
                  <a:cubicBezTo>
                    <a:pt x="96" y="1818"/>
                    <a:pt x="96" y="1818"/>
                    <a:pt x="96" y="1818"/>
                  </a:cubicBezTo>
                  <a:cubicBezTo>
                    <a:pt x="98" y="1821"/>
                    <a:pt x="100" y="1825"/>
                    <a:pt x="103" y="1829"/>
                  </a:cubicBezTo>
                  <a:cubicBezTo>
                    <a:pt x="103" y="1829"/>
                    <a:pt x="103" y="1829"/>
                    <a:pt x="103" y="1829"/>
                  </a:cubicBezTo>
                  <a:cubicBezTo>
                    <a:pt x="103" y="1829"/>
                    <a:pt x="103" y="1829"/>
                    <a:pt x="103" y="1829"/>
                  </a:cubicBezTo>
                  <a:cubicBezTo>
                    <a:pt x="103" y="1829"/>
                    <a:pt x="103" y="1829"/>
                    <a:pt x="103" y="1829"/>
                  </a:cubicBezTo>
                  <a:cubicBezTo>
                    <a:pt x="105" y="1832"/>
                    <a:pt x="107" y="1835"/>
                    <a:pt x="109" y="1838"/>
                  </a:cubicBezTo>
                  <a:cubicBezTo>
                    <a:pt x="109" y="1838"/>
                    <a:pt x="109" y="1838"/>
                    <a:pt x="109" y="1838"/>
                  </a:cubicBezTo>
                  <a:cubicBezTo>
                    <a:pt x="111" y="1841"/>
                    <a:pt x="114" y="1844"/>
                    <a:pt x="116" y="1848"/>
                  </a:cubicBezTo>
                  <a:cubicBezTo>
                    <a:pt x="118" y="1850"/>
                    <a:pt x="119" y="1852"/>
                    <a:pt x="121" y="1854"/>
                  </a:cubicBezTo>
                  <a:cubicBezTo>
                    <a:pt x="122" y="1855"/>
                    <a:pt x="122" y="1857"/>
                    <a:pt x="123" y="1858"/>
                  </a:cubicBezTo>
                  <a:cubicBezTo>
                    <a:pt x="123" y="1858"/>
                    <a:pt x="123" y="1858"/>
                    <a:pt x="123" y="1858"/>
                  </a:cubicBezTo>
                  <a:cubicBezTo>
                    <a:pt x="124" y="1859"/>
                    <a:pt x="125" y="1860"/>
                    <a:pt x="126" y="1861"/>
                  </a:cubicBezTo>
                  <a:cubicBezTo>
                    <a:pt x="130" y="1866"/>
                    <a:pt x="134" y="1871"/>
                    <a:pt x="138" y="1877"/>
                  </a:cubicBezTo>
                  <a:cubicBezTo>
                    <a:pt x="143" y="1882"/>
                    <a:pt x="148" y="1888"/>
                    <a:pt x="152" y="1893"/>
                  </a:cubicBezTo>
                  <a:cubicBezTo>
                    <a:pt x="153" y="1893"/>
                    <a:pt x="153" y="1894"/>
                    <a:pt x="154" y="1895"/>
                  </a:cubicBezTo>
                  <a:cubicBezTo>
                    <a:pt x="159" y="1900"/>
                    <a:pt x="163" y="1905"/>
                    <a:pt x="168" y="1910"/>
                  </a:cubicBezTo>
                  <a:cubicBezTo>
                    <a:pt x="168" y="1910"/>
                    <a:pt x="168" y="1910"/>
                    <a:pt x="168" y="1910"/>
                  </a:cubicBezTo>
                  <a:cubicBezTo>
                    <a:pt x="170" y="1912"/>
                    <a:pt x="171" y="1914"/>
                    <a:pt x="173" y="1915"/>
                  </a:cubicBezTo>
                  <a:cubicBezTo>
                    <a:pt x="174" y="1916"/>
                    <a:pt x="174" y="1917"/>
                    <a:pt x="175" y="1917"/>
                  </a:cubicBezTo>
                  <a:cubicBezTo>
                    <a:pt x="175" y="1917"/>
                    <a:pt x="175" y="1917"/>
                    <a:pt x="175" y="1917"/>
                  </a:cubicBezTo>
                  <a:cubicBezTo>
                    <a:pt x="175" y="1917"/>
                    <a:pt x="175" y="1917"/>
                    <a:pt x="175" y="1917"/>
                  </a:cubicBezTo>
                  <a:cubicBezTo>
                    <a:pt x="175" y="1917"/>
                    <a:pt x="175" y="1917"/>
                    <a:pt x="175" y="1917"/>
                  </a:cubicBezTo>
                  <a:cubicBezTo>
                    <a:pt x="175" y="1917"/>
                    <a:pt x="175" y="1917"/>
                    <a:pt x="175" y="1918"/>
                  </a:cubicBezTo>
                  <a:cubicBezTo>
                    <a:pt x="188" y="1930"/>
                    <a:pt x="201" y="1942"/>
                    <a:pt x="215" y="1954"/>
                  </a:cubicBezTo>
                  <a:cubicBezTo>
                    <a:pt x="220" y="1957"/>
                    <a:pt x="224" y="1961"/>
                    <a:pt x="228" y="1964"/>
                  </a:cubicBezTo>
                  <a:cubicBezTo>
                    <a:pt x="229" y="1964"/>
                    <a:pt x="229" y="1965"/>
                    <a:pt x="230" y="1965"/>
                  </a:cubicBezTo>
                  <a:cubicBezTo>
                    <a:pt x="230" y="1965"/>
                    <a:pt x="230" y="1965"/>
                    <a:pt x="230" y="1965"/>
                  </a:cubicBezTo>
                  <a:cubicBezTo>
                    <a:pt x="231" y="1966"/>
                    <a:pt x="233" y="1968"/>
                    <a:pt x="235" y="1969"/>
                  </a:cubicBezTo>
                  <a:cubicBezTo>
                    <a:pt x="237" y="1971"/>
                    <a:pt x="240" y="1973"/>
                    <a:pt x="243" y="1975"/>
                  </a:cubicBezTo>
                  <a:cubicBezTo>
                    <a:pt x="243" y="1975"/>
                    <a:pt x="244" y="1976"/>
                    <a:pt x="244" y="1976"/>
                  </a:cubicBezTo>
                  <a:cubicBezTo>
                    <a:pt x="245" y="1976"/>
                    <a:pt x="245" y="1977"/>
                    <a:pt x="246" y="1977"/>
                  </a:cubicBezTo>
                  <a:cubicBezTo>
                    <a:pt x="248" y="1979"/>
                    <a:pt x="250" y="1980"/>
                    <a:pt x="252" y="1981"/>
                  </a:cubicBezTo>
                  <a:cubicBezTo>
                    <a:pt x="253" y="1982"/>
                    <a:pt x="253" y="1983"/>
                    <a:pt x="254" y="1983"/>
                  </a:cubicBezTo>
                  <a:cubicBezTo>
                    <a:pt x="255" y="1984"/>
                    <a:pt x="257" y="1985"/>
                    <a:pt x="258" y="1986"/>
                  </a:cubicBezTo>
                  <a:cubicBezTo>
                    <a:pt x="259" y="1986"/>
                    <a:pt x="260" y="1987"/>
                    <a:pt x="262" y="1988"/>
                  </a:cubicBezTo>
                  <a:cubicBezTo>
                    <a:pt x="262" y="1988"/>
                    <a:pt x="262" y="1988"/>
                    <a:pt x="262" y="1988"/>
                  </a:cubicBezTo>
                  <a:cubicBezTo>
                    <a:pt x="262" y="1988"/>
                    <a:pt x="262" y="1988"/>
                    <a:pt x="262" y="1989"/>
                  </a:cubicBezTo>
                  <a:cubicBezTo>
                    <a:pt x="263" y="1989"/>
                    <a:pt x="263" y="1989"/>
                    <a:pt x="264" y="1989"/>
                  </a:cubicBezTo>
                  <a:cubicBezTo>
                    <a:pt x="264" y="1989"/>
                    <a:pt x="264" y="1989"/>
                    <a:pt x="264" y="1989"/>
                  </a:cubicBezTo>
                  <a:cubicBezTo>
                    <a:pt x="264" y="1990"/>
                    <a:pt x="264" y="1990"/>
                    <a:pt x="264" y="1990"/>
                  </a:cubicBezTo>
                  <a:cubicBezTo>
                    <a:pt x="268" y="1992"/>
                    <a:pt x="271" y="1995"/>
                    <a:pt x="275" y="1997"/>
                  </a:cubicBezTo>
                  <a:cubicBezTo>
                    <a:pt x="276" y="1997"/>
                    <a:pt x="277" y="1998"/>
                    <a:pt x="278" y="1999"/>
                  </a:cubicBezTo>
                  <a:cubicBezTo>
                    <a:pt x="281" y="2001"/>
                    <a:pt x="284" y="2002"/>
                    <a:pt x="287" y="2004"/>
                  </a:cubicBezTo>
                  <a:cubicBezTo>
                    <a:pt x="290" y="2006"/>
                    <a:pt x="292" y="2007"/>
                    <a:pt x="295" y="2009"/>
                  </a:cubicBezTo>
                  <a:cubicBezTo>
                    <a:pt x="295" y="2009"/>
                    <a:pt x="295" y="2009"/>
                    <a:pt x="295" y="2009"/>
                  </a:cubicBezTo>
                  <a:cubicBezTo>
                    <a:pt x="295" y="2009"/>
                    <a:pt x="295" y="2009"/>
                    <a:pt x="295" y="2009"/>
                  </a:cubicBezTo>
                  <a:cubicBezTo>
                    <a:pt x="295" y="2009"/>
                    <a:pt x="295" y="2009"/>
                    <a:pt x="295" y="2009"/>
                  </a:cubicBezTo>
                  <a:cubicBezTo>
                    <a:pt x="296" y="2010"/>
                    <a:pt x="296" y="2010"/>
                    <a:pt x="297" y="2010"/>
                  </a:cubicBezTo>
                  <a:cubicBezTo>
                    <a:pt x="297" y="2010"/>
                    <a:pt x="297" y="2010"/>
                    <a:pt x="297" y="2010"/>
                  </a:cubicBezTo>
                  <a:cubicBezTo>
                    <a:pt x="297" y="2010"/>
                    <a:pt x="297" y="2010"/>
                    <a:pt x="297" y="2010"/>
                  </a:cubicBezTo>
                  <a:cubicBezTo>
                    <a:pt x="304" y="2014"/>
                    <a:pt x="310" y="2017"/>
                    <a:pt x="317" y="2020"/>
                  </a:cubicBezTo>
                  <a:cubicBezTo>
                    <a:pt x="317" y="2020"/>
                    <a:pt x="317" y="2020"/>
                    <a:pt x="317" y="2020"/>
                  </a:cubicBezTo>
                  <a:cubicBezTo>
                    <a:pt x="317" y="2020"/>
                    <a:pt x="317" y="2020"/>
                    <a:pt x="317" y="2020"/>
                  </a:cubicBezTo>
                  <a:cubicBezTo>
                    <a:pt x="317" y="2020"/>
                    <a:pt x="317" y="2020"/>
                    <a:pt x="317" y="2021"/>
                  </a:cubicBezTo>
                  <a:cubicBezTo>
                    <a:pt x="318" y="2021"/>
                    <a:pt x="318" y="2021"/>
                    <a:pt x="318" y="2021"/>
                  </a:cubicBezTo>
                  <a:cubicBezTo>
                    <a:pt x="318" y="2021"/>
                    <a:pt x="319" y="2021"/>
                    <a:pt x="320" y="2022"/>
                  </a:cubicBezTo>
                  <a:cubicBezTo>
                    <a:pt x="323" y="2023"/>
                    <a:pt x="325" y="2024"/>
                    <a:pt x="328" y="2026"/>
                  </a:cubicBezTo>
                  <a:cubicBezTo>
                    <a:pt x="328" y="2026"/>
                    <a:pt x="328" y="2026"/>
                    <a:pt x="328" y="2026"/>
                  </a:cubicBezTo>
                  <a:cubicBezTo>
                    <a:pt x="328" y="2026"/>
                    <a:pt x="328" y="2026"/>
                    <a:pt x="328" y="2026"/>
                  </a:cubicBezTo>
                  <a:cubicBezTo>
                    <a:pt x="329" y="2026"/>
                    <a:pt x="329" y="2026"/>
                    <a:pt x="330" y="2026"/>
                  </a:cubicBezTo>
                  <a:cubicBezTo>
                    <a:pt x="330" y="2026"/>
                    <a:pt x="330" y="2026"/>
                    <a:pt x="330" y="2026"/>
                  </a:cubicBezTo>
                  <a:cubicBezTo>
                    <a:pt x="333" y="2028"/>
                    <a:pt x="336" y="2029"/>
                    <a:pt x="340" y="2031"/>
                  </a:cubicBezTo>
                  <a:cubicBezTo>
                    <a:pt x="340" y="2031"/>
                    <a:pt x="340" y="2031"/>
                    <a:pt x="340" y="2031"/>
                  </a:cubicBezTo>
                  <a:cubicBezTo>
                    <a:pt x="347" y="2034"/>
                    <a:pt x="353" y="2037"/>
                    <a:pt x="360" y="2040"/>
                  </a:cubicBezTo>
                  <a:cubicBezTo>
                    <a:pt x="366" y="2043"/>
                    <a:pt x="373" y="2045"/>
                    <a:pt x="380" y="2048"/>
                  </a:cubicBezTo>
                  <a:cubicBezTo>
                    <a:pt x="407" y="2058"/>
                    <a:pt x="434" y="2066"/>
                    <a:pt x="463" y="2072"/>
                  </a:cubicBezTo>
                  <a:cubicBezTo>
                    <a:pt x="470" y="2074"/>
                    <a:pt x="477" y="2075"/>
                    <a:pt x="485" y="2076"/>
                  </a:cubicBezTo>
                  <a:cubicBezTo>
                    <a:pt x="492" y="2078"/>
                    <a:pt x="499" y="2079"/>
                    <a:pt x="507" y="2080"/>
                  </a:cubicBezTo>
                  <a:cubicBezTo>
                    <a:pt x="508" y="2080"/>
                    <a:pt x="509" y="2080"/>
                    <a:pt x="510" y="2080"/>
                  </a:cubicBezTo>
                  <a:cubicBezTo>
                    <a:pt x="511" y="2080"/>
                    <a:pt x="512" y="2080"/>
                    <a:pt x="513" y="2081"/>
                  </a:cubicBezTo>
                  <a:cubicBezTo>
                    <a:pt x="520" y="2081"/>
                    <a:pt x="527" y="2082"/>
                    <a:pt x="534" y="2082"/>
                  </a:cubicBezTo>
                  <a:cubicBezTo>
                    <a:pt x="535" y="2083"/>
                    <a:pt x="535" y="2083"/>
                    <a:pt x="536" y="2083"/>
                  </a:cubicBezTo>
                  <a:cubicBezTo>
                    <a:pt x="536" y="2081"/>
                    <a:pt x="536" y="2081"/>
                    <a:pt x="536" y="2081"/>
                  </a:cubicBezTo>
                  <a:cubicBezTo>
                    <a:pt x="538" y="2082"/>
                    <a:pt x="540" y="2082"/>
                    <a:pt x="542" y="2082"/>
                  </a:cubicBezTo>
                  <a:cubicBezTo>
                    <a:pt x="542" y="2082"/>
                    <a:pt x="543" y="2082"/>
                    <a:pt x="543" y="2082"/>
                  </a:cubicBezTo>
                  <a:cubicBezTo>
                    <a:pt x="544" y="2083"/>
                    <a:pt x="546" y="2083"/>
                    <a:pt x="547" y="2083"/>
                  </a:cubicBezTo>
                  <a:cubicBezTo>
                    <a:pt x="547" y="2083"/>
                    <a:pt x="547" y="2083"/>
                    <a:pt x="547" y="2083"/>
                  </a:cubicBezTo>
                  <a:cubicBezTo>
                    <a:pt x="550" y="2083"/>
                    <a:pt x="553" y="2084"/>
                    <a:pt x="556" y="2084"/>
                  </a:cubicBezTo>
                  <a:cubicBezTo>
                    <a:pt x="563" y="2084"/>
                    <a:pt x="570" y="2084"/>
                    <a:pt x="576" y="2084"/>
                  </a:cubicBezTo>
                  <a:cubicBezTo>
                    <a:pt x="585" y="2085"/>
                    <a:pt x="594" y="2085"/>
                    <a:pt x="603" y="2085"/>
                  </a:cubicBezTo>
                  <a:cubicBezTo>
                    <a:pt x="617" y="2085"/>
                    <a:pt x="631" y="2085"/>
                    <a:pt x="645" y="2085"/>
                  </a:cubicBezTo>
                  <a:cubicBezTo>
                    <a:pt x="719" y="2088"/>
                    <a:pt x="798" y="2088"/>
                    <a:pt x="805" y="2088"/>
                  </a:cubicBezTo>
                  <a:cubicBezTo>
                    <a:pt x="812" y="2088"/>
                    <a:pt x="818" y="2088"/>
                    <a:pt x="823" y="2088"/>
                  </a:cubicBezTo>
                  <a:cubicBezTo>
                    <a:pt x="836" y="2088"/>
                    <a:pt x="850" y="2089"/>
                    <a:pt x="863" y="2089"/>
                  </a:cubicBezTo>
                  <a:cubicBezTo>
                    <a:pt x="885" y="2089"/>
                    <a:pt x="905" y="2090"/>
                    <a:pt x="924" y="2090"/>
                  </a:cubicBezTo>
                  <a:cubicBezTo>
                    <a:pt x="924" y="2090"/>
                    <a:pt x="924" y="2090"/>
                    <a:pt x="924" y="2090"/>
                  </a:cubicBezTo>
                  <a:cubicBezTo>
                    <a:pt x="927" y="2090"/>
                    <a:pt x="930" y="2090"/>
                    <a:pt x="933" y="2090"/>
                  </a:cubicBezTo>
                  <a:cubicBezTo>
                    <a:pt x="937" y="2090"/>
                    <a:pt x="940" y="2090"/>
                    <a:pt x="943" y="2090"/>
                  </a:cubicBezTo>
                  <a:cubicBezTo>
                    <a:pt x="944" y="2090"/>
                    <a:pt x="945" y="2090"/>
                    <a:pt x="946" y="2090"/>
                  </a:cubicBezTo>
                  <a:cubicBezTo>
                    <a:pt x="957" y="2091"/>
                    <a:pt x="966" y="2091"/>
                    <a:pt x="975" y="2091"/>
                  </a:cubicBezTo>
                  <a:cubicBezTo>
                    <a:pt x="976" y="2091"/>
                    <a:pt x="978" y="2091"/>
                    <a:pt x="979" y="2091"/>
                  </a:cubicBezTo>
                  <a:cubicBezTo>
                    <a:pt x="980" y="2091"/>
                    <a:pt x="981" y="2091"/>
                    <a:pt x="983" y="2091"/>
                  </a:cubicBezTo>
                  <a:cubicBezTo>
                    <a:pt x="985" y="2091"/>
                    <a:pt x="986" y="2091"/>
                    <a:pt x="988" y="2091"/>
                  </a:cubicBezTo>
                  <a:cubicBezTo>
                    <a:pt x="988" y="2091"/>
                    <a:pt x="988" y="2091"/>
                    <a:pt x="989" y="2091"/>
                  </a:cubicBezTo>
                  <a:cubicBezTo>
                    <a:pt x="989" y="2091"/>
                    <a:pt x="989" y="2091"/>
                    <a:pt x="989" y="2091"/>
                  </a:cubicBezTo>
                  <a:cubicBezTo>
                    <a:pt x="999" y="2091"/>
                    <a:pt x="1006" y="2092"/>
                    <a:pt x="1013" y="2092"/>
                  </a:cubicBezTo>
                  <a:cubicBezTo>
                    <a:pt x="1017" y="2092"/>
                    <a:pt x="1020" y="2092"/>
                    <a:pt x="1023" y="2092"/>
                  </a:cubicBezTo>
                  <a:cubicBezTo>
                    <a:pt x="1023" y="2092"/>
                    <a:pt x="1023" y="2092"/>
                    <a:pt x="1024" y="2092"/>
                  </a:cubicBezTo>
                  <a:cubicBezTo>
                    <a:pt x="1024" y="2092"/>
                    <a:pt x="1025" y="2092"/>
                    <a:pt x="1026" y="2092"/>
                  </a:cubicBezTo>
                  <a:cubicBezTo>
                    <a:pt x="1026" y="2092"/>
                    <a:pt x="1027" y="2092"/>
                    <a:pt x="1027" y="2092"/>
                  </a:cubicBezTo>
                  <a:cubicBezTo>
                    <a:pt x="1027" y="2092"/>
                    <a:pt x="1028" y="2092"/>
                    <a:pt x="1028" y="2092"/>
                  </a:cubicBezTo>
                  <a:cubicBezTo>
                    <a:pt x="1028" y="2092"/>
                    <a:pt x="1028" y="2092"/>
                    <a:pt x="1029" y="2092"/>
                  </a:cubicBezTo>
                  <a:cubicBezTo>
                    <a:pt x="1029" y="2092"/>
                    <a:pt x="1030" y="2092"/>
                    <a:pt x="1031" y="2092"/>
                  </a:cubicBezTo>
                  <a:cubicBezTo>
                    <a:pt x="1031" y="2092"/>
                    <a:pt x="1031" y="2092"/>
                    <a:pt x="1031" y="2092"/>
                  </a:cubicBezTo>
                  <a:cubicBezTo>
                    <a:pt x="1032" y="2092"/>
                    <a:pt x="1032" y="2092"/>
                    <a:pt x="1032" y="2092"/>
                  </a:cubicBezTo>
                  <a:cubicBezTo>
                    <a:pt x="1033" y="2092"/>
                    <a:pt x="1034" y="2092"/>
                    <a:pt x="1036" y="2092"/>
                  </a:cubicBezTo>
                  <a:cubicBezTo>
                    <a:pt x="1036" y="2092"/>
                    <a:pt x="1036" y="2092"/>
                    <a:pt x="1036" y="2092"/>
                  </a:cubicBezTo>
                  <a:cubicBezTo>
                    <a:pt x="1036" y="2092"/>
                    <a:pt x="1036" y="2092"/>
                    <a:pt x="1036" y="2092"/>
                  </a:cubicBezTo>
                  <a:cubicBezTo>
                    <a:pt x="1036" y="2092"/>
                    <a:pt x="1036" y="2092"/>
                    <a:pt x="1036" y="2092"/>
                  </a:cubicBezTo>
                  <a:cubicBezTo>
                    <a:pt x="1037" y="2092"/>
                    <a:pt x="1039" y="2092"/>
                    <a:pt x="1041" y="2092"/>
                  </a:cubicBezTo>
                  <a:cubicBezTo>
                    <a:pt x="1042" y="2092"/>
                    <a:pt x="1044" y="2092"/>
                    <a:pt x="1046" y="2092"/>
                  </a:cubicBezTo>
                  <a:cubicBezTo>
                    <a:pt x="1047" y="2092"/>
                    <a:pt x="1049" y="2092"/>
                    <a:pt x="1050" y="2092"/>
                  </a:cubicBezTo>
                  <a:cubicBezTo>
                    <a:pt x="1050" y="2092"/>
                    <a:pt x="1050" y="2092"/>
                    <a:pt x="1050" y="2092"/>
                  </a:cubicBezTo>
                  <a:cubicBezTo>
                    <a:pt x="1051" y="2092"/>
                    <a:pt x="1051" y="2092"/>
                    <a:pt x="1051" y="2092"/>
                  </a:cubicBezTo>
                  <a:cubicBezTo>
                    <a:pt x="1052" y="2092"/>
                    <a:pt x="1052" y="2092"/>
                    <a:pt x="1053" y="2092"/>
                  </a:cubicBezTo>
                  <a:cubicBezTo>
                    <a:pt x="1053" y="2092"/>
                    <a:pt x="1053" y="2092"/>
                    <a:pt x="1053" y="2092"/>
                  </a:cubicBezTo>
                  <a:cubicBezTo>
                    <a:pt x="1054" y="2092"/>
                    <a:pt x="1055" y="2092"/>
                    <a:pt x="1056" y="2092"/>
                  </a:cubicBezTo>
                  <a:cubicBezTo>
                    <a:pt x="1056" y="2092"/>
                    <a:pt x="1056" y="2092"/>
                    <a:pt x="1056" y="2092"/>
                  </a:cubicBezTo>
                  <a:cubicBezTo>
                    <a:pt x="1056" y="2092"/>
                    <a:pt x="1056" y="2092"/>
                    <a:pt x="1056" y="2092"/>
                  </a:cubicBezTo>
                  <a:cubicBezTo>
                    <a:pt x="1058" y="2092"/>
                    <a:pt x="1059" y="2092"/>
                    <a:pt x="1060" y="2092"/>
                  </a:cubicBezTo>
                  <a:cubicBezTo>
                    <a:pt x="1060" y="2092"/>
                    <a:pt x="1060" y="2092"/>
                    <a:pt x="1061" y="2092"/>
                  </a:cubicBezTo>
                  <a:cubicBezTo>
                    <a:pt x="1061" y="2092"/>
                    <a:pt x="1061" y="2092"/>
                    <a:pt x="1061" y="2092"/>
                  </a:cubicBezTo>
                  <a:cubicBezTo>
                    <a:pt x="1062" y="2092"/>
                    <a:pt x="1063" y="2092"/>
                    <a:pt x="1063" y="2092"/>
                  </a:cubicBezTo>
                  <a:cubicBezTo>
                    <a:pt x="1064" y="2092"/>
                    <a:pt x="1064" y="2092"/>
                    <a:pt x="1064" y="2092"/>
                  </a:cubicBezTo>
                  <a:cubicBezTo>
                    <a:pt x="1064" y="2092"/>
                    <a:pt x="1065" y="2092"/>
                    <a:pt x="1065" y="2092"/>
                  </a:cubicBezTo>
                  <a:cubicBezTo>
                    <a:pt x="1065" y="2092"/>
                    <a:pt x="1066" y="2092"/>
                    <a:pt x="1066" y="2092"/>
                  </a:cubicBezTo>
                  <a:cubicBezTo>
                    <a:pt x="1067" y="2092"/>
                    <a:pt x="1068" y="2092"/>
                    <a:pt x="1068" y="2092"/>
                  </a:cubicBezTo>
                  <a:cubicBezTo>
                    <a:pt x="1069" y="2092"/>
                    <a:pt x="1069" y="2092"/>
                    <a:pt x="1069" y="2092"/>
                  </a:cubicBezTo>
                  <a:cubicBezTo>
                    <a:pt x="1073" y="2092"/>
                    <a:pt x="1078" y="2092"/>
                    <a:pt x="1083" y="2092"/>
                  </a:cubicBezTo>
                  <a:cubicBezTo>
                    <a:pt x="1091" y="2091"/>
                    <a:pt x="1099" y="2091"/>
                    <a:pt x="1110" y="2091"/>
                  </a:cubicBezTo>
                  <a:cubicBezTo>
                    <a:pt x="1111" y="2091"/>
                    <a:pt x="1111" y="2091"/>
                    <a:pt x="1112" y="2091"/>
                  </a:cubicBezTo>
                  <a:cubicBezTo>
                    <a:pt x="1114" y="2091"/>
                    <a:pt x="1116" y="2091"/>
                    <a:pt x="1118" y="2091"/>
                  </a:cubicBezTo>
                  <a:cubicBezTo>
                    <a:pt x="1132" y="2091"/>
                    <a:pt x="1148" y="2090"/>
                    <a:pt x="1168" y="2090"/>
                  </a:cubicBezTo>
                  <a:cubicBezTo>
                    <a:pt x="1168" y="2090"/>
                    <a:pt x="1168" y="2090"/>
                    <a:pt x="1168" y="2090"/>
                  </a:cubicBezTo>
                  <a:cubicBezTo>
                    <a:pt x="1187" y="2090"/>
                    <a:pt x="1207" y="2089"/>
                    <a:pt x="1229" y="2089"/>
                  </a:cubicBezTo>
                  <a:cubicBezTo>
                    <a:pt x="1242" y="2089"/>
                    <a:pt x="1255" y="2088"/>
                    <a:pt x="1269" y="2088"/>
                  </a:cubicBezTo>
                  <a:cubicBezTo>
                    <a:pt x="1274" y="2088"/>
                    <a:pt x="1281" y="2088"/>
                    <a:pt x="1289" y="2088"/>
                  </a:cubicBezTo>
                  <a:cubicBezTo>
                    <a:pt x="1295" y="2088"/>
                    <a:pt x="1374" y="2088"/>
                    <a:pt x="1448" y="2085"/>
                  </a:cubicBezTo>
                  <a:cubicBezTo>
                    <a:pt x="1472" y="2085"/>
                    <a:pt x="1494" y="2085"/>
                    <a:pt x="1516" y="2084"/>
                  </a:cubicBezTo>
                  <a:cubicBezTo>
                    <a:pt x="1522" y="2084"/>
                    <a:pt x="1529" y="2084"/>
                    <a:pt x="1536" y="2084"/>
                  </a:cubicBezTo>
                  <a:cubicBezTo>
                    <a:pt x="1539" y="2084"/>
                    <a:pt x="1542" y="2083"/>
                    <a:pt x="1545" y="2083"/>
                  </a:cubicBezTo>
                  <a:cubicBezTo>
                    <a:pt x="1549" y="2082"/>
                    <a:pt x="1552" y="2082"/>
                    <a:pt x="1556" y="2081"/>
                  </a:cubicBezTo>
                  <a:cubicBezTo>
                    <a:pt x="1556" y="2082"/>
                    <a:pt x="1556" y="2082"/>
                    <a:pt x="1556" y="2082"/>
                  </a:cubicBezTo>
                  <a:cubicBezTo>
                    <a:pt x="1556" y="2082"/>
                    <a:pt x="1556" y="2082"/>
                    <a:pt x="1556" y="2082"/>
                  </a:cubicBezTo>
                  <a:cubicBezTo>
                    <a:pt x="1563" y="2081"/>
                    <a:pt x="1570" y="2081"/>
                    <a:pt x="1576" y="2080"/>
                  </a:cubicBezTo>
                  <a:cubicBezTo>
                    <a:pt x="1576" y="2080"/>
                    <a:pt x="1576" y="2080"/>
                    <a:pt x="1576" y="2080"/>
                  </a:cubicBezTo>
                  <a:cubicBezTo>
                    <a:pt x="1579" y="2080"/>
                    <a:pt x="1581" y="2079"/>
                    <a:pt x="1583" y="2079"/>
                  </a:cubicBezTo>
                  <a:cubicBezTo>
                    <a:pt x="1583" y="2079"/>
                    <a:pt x="1583" y="2079"/>
                    <a:pt x="1583" y="2079"/>
                  </a:cubicBezTo>
                  <a:cubicBezTo>
                    <a:pt x="1588" y="2078"/>
                    <a:pt x="1592" y="2078"/>
                    <a:pt x="1596" y="2077"/>
                  </a:cubicBezTo>
                  <a:cubicBezTo>
                    <a:pt x="1596" y="2077"/>
                    <a:pt x="1596" y="2077"/>
                    <a:pt x="1596" y="2077"/>
                  </a:cubicBezTo>
                  <a:cubicBezTo>
                    <a:pt x="1600" y="2077"/>
                    <a:pt x="1603" y="2076"/>
                    <a:pt x="1606" y="2076"/>
                  </a:cubicBezTo>
                  <a:cubicBezTo>
                    <a:pt x="1609" y="2075"/>
                    <a:pt x="1613" y="2074"/>
                    <a:pt x="1616" y="2074"/>
                  </a:cubicBezTo>
                  <a:cubicBezTo>
                    <a:pt x="1616" y="2074"/>
                    <a:pt x="1616" y="2074"/>
                    <a:pt x="1616" y="2074"/>
                  </a:cubicBezTo>
                  <a:cubicBezTo>
                    <a:pt x="1619" y="2073"/>
                    <a:pt x="1622" y="2073"/>
                    <a:pt x="1625" y="2072"/>
                  </a:cubicBezTo>
                  <a:cubicBezTo>
                    <a:pt x="1625" y="2072"/>
                    <a:pt x="1625" y="2072"/>
                    <a:pt x="1625" y="2072"/>
                  </a:cubicBezTo>
                  <a:cubicBezTo>
                    <a:pt x="1628" y="2071"/>
                    <a:pt x="1631" y="2071"/>
                    <a:pt x="1633" y="2070"/>
                  </a:cubicBezTo>
                  <a:cubicBezTo>
                    <a:pt x="1633" y="2070"/>
                    <a:pt x="1633" y="2070"/>
                    <a:pt x="1633" y="2070"/>
                  </a:cubicBezTo>
                  <a:cubicBezTo>
                    <a:pt x="1642" y="2068"/>
                    <a:pt x="1650" y="2066"/>
                    <a:pt x="1658" y="2064"/>
                  </a:cubicBezTo>
                  <a:cubicBezTo>
                    <a:pt x="1658" y="2064"/>
                    <a:pt x="1658" y="2064"/>
                    <a:pt x="1658" y="2064"/>
                  </a:cubicBezTo>
                  <a:cubicBezTo>
                    <a:pt x="1659" y="2064"/>
                    <a:pt x="1660" y="2064"/>
                    <a:pt x="1661" y="2064"/>
                  </a:cubicBezTo>
                  <a:cubicBezTo>
                    <a:pt x="1661" y="2064"/>
                    <a:pt x="1661" y="2064"/>
                    <a:pt x="1661" y="2064"/>
                  </a:cubicBezTo>
                  <a:cubicBezTo>
                    <a:pt x="1665" y="2062"/>
                    <a:pt x="1670" y="2061"/>
                    <a:pt x="1675" y="2060"/>
                  </a:cubicBezTo>
                  <a:cubicBezTo>
                    <a:pt x="1675" y="2060"/>
                    <a:pt x="1675" y="2060"/>
                    <a:pt x="1675" y="2060"/>
                  </a:cubicBezTo>
                  <a:cubicBezTo>
                    <a:pt x="1675" y="2059"/>
                    <a:pt x="1676" y="2059"/>
                    <a:pt x="1677" y="2059"/>
                  </a:cubicBezTo>
                  <a:cubicBezTo>
                    <a:pt x="1682" y="2057"/>
                    <a:pt x="1687" y="2056"/>
                    <a:pt x="1692" y="2054"/>
                  </a:cubicBezTo>
                  <a:cubicBezTo>
                    <a:pt x="1692" y="2054"/>
                    <a:pt x="1692" y="2054"/>
                    <a:pt x="1692" y="2054"/>
                  </a:cubicBezTo>
                  <a:cubicBezTo>
                    <a:pt x="1693" y="2054"/>
                    <a:pt x="1693" y="2054"/>
                    <a:pt x="1694" y="2053"/>
                  </a:cubicBezTo>
                  <a:cubicBezTo>
                    <a:pt x="1695" y="2053"/>
                    <a:pt x="1696" y="2053"/>
                    <a:pt x="1697" y="2052"/>
                  </a:cubicBezTo>
                  <a:cubicBezTo>
                    <a:pt x="1697" y="2052"/>
                    <a:pt x="1697" y="2052"/>
                    <a:pt x="1697" y="2052"/>
                  </a:cubicBezTo>
                  <a:cubicBezTo>
                    <a:pt x="1701" y="2051"/>
                    <a:pt x="1705" y="2049"/>
                    <a:pt x="1709" y="2048"/>
                  </a:cubicBezTo>
                  <a:cubicBezTo>
                    <a:pt x="1709" y="2048"/>
                    <a:pt x="1709" y="2048"/>
                    <a:pt x="1709" y="2048"/>
                  </a:cubicBezTo>
                  <a:cubicBezTo>
                    <a:pt x="1709" y="2048"/>
                    <a:pt x="1709" y="2048"/>
                    <a:pt x="1709" y="2048"/>
                  </a:cubicBezTo>
                  <a:cubicBezTo>
                    <a:pt x="1715" y="2046"/>
                    <a:pt x="1721" y="2044"/>
                    <a:pt x="1726" y="2041"/>
                  </a:cubicBezTo>
                  <a:cubicBezTo>
                    <a:pt x="1727" y="2041"/>
                    <a:pt x="1727" y="2041"/>
                    <a:pt x="1727" y="2041"/>
                  </a:cubicBezTo>
                  <a:cubicBezTo>
                    <a:pt x="1727" y="2041"/>
                    <a:pt x="1728" y="2041"/>
                    <a:pt x="1728" y="2041"/>
                  </a:cubicBezTo>
                  <a:cubicBezTo>
                    <a:pt x="1729" y="2040"/>
                    <a:pt x="1730" y="2040"/>
                    <a:pt x="1731" y="2039"/>
                  </a:cubicBezTo>
                  <a:cubicBezTo>
                    <a:pt x="1736" y="2037"/>
                    <a:pt x="1742" y="2035"/>
                    <a:pt x="1747" y="2033"/>
                  </a:cubicBezTo>
                  <a:cubicBezTo>
                    <a:pt x="1747" y="2033"/>
                    <a:pt x="1747" y="2033"/>
                    <a:pt x="1747" y="2033"/>
                  </a:cubicBezTo>
                  <a:cubicBezTo>
                    <a:pt x="1751" y="2031"/>
                    <a:pt x="1756" y="2029"/>
                    <a:pt x="1760" y="2027"/>
                  </a:cubicBezTo>
                  <a:cubicBezTo>
                    <a:pt x="1762" y="2026"/>
                    <a:pt x="1764" y="2025"/>
                    <a:pt x="1767" y="2024"/>
                  </a:cubicBezTo>
                  <a:cubicBezTo>
                    <a:pt x="1770" y="2023"/>
                    <a:pt x="1773" y="2021"/>
                    <a:pt x="1776" y="2020"/>
                  </a:cubicBezTo>
                  <a:cubicBezTo>
                    <a:pt x="1778" y="2019"/>
                    <a:pt x="1779" y="2018"/>
                    <a:pt x="1781" y="2017"/>
                  </a:cubicBezTo>
                  <a:cubicBezTo>
                    <a:pt x="1786" y="2015"/>
                    <a:pt x="1791" y="2013"/>
                    <a:pt x="1795" y="2010"/>
                  </a:cubicBezTo>
                  <a:cubicBezTo>
                    <a:pt x="1796" y="2010"/>
                    <a:pt x="1797" y="2009"/>
                    <a:pt x="1797" y="2009"/>
                  </a:cubicBezTo>
                  <a:cubicBezTo>
                    <a:pt x="1798" y="2008"/>
                    <a:pt x="1798" y="2008"/>
                    <a:pt x="1799" y="2008"/>
                  </a:cubicBezTo>
                  <a:cubicBezTo>
                    <a:pt x="1804" y="2005"/>
                    <a:pt x="1809" y="2002"/>
                    <a:pt x="1815" y="1998"/>
                  </a:cubicBezTo>
                  <a:cubicBezTo>
                    <a:pt x="1816" y="1998"/>
                    <a:pt x="1817" y="1997"/>
                    <a:pt x="1818" y="1996"/>
                  </a:cubicBezTo>
                  <a:cubicBezTo>
                    <a:pt x="1818" y="1996"/>
                    <a:pt x="1818" y="1996"/>
                    <a:pt x="1818" y="1996"/>
                  </a:cubicBezTo>
                  <a:cubicBezTo>
                    <a:pt x="1821" y="1994"/>
                    <a:pt x="1825" y="1992"/>
                    <a:pt x="1829" y="1989"/>
                  </a:cubicBezTo>
                  <a:cubicBezTo>
                    <a:pt x="1829" y="1989"/>
                    <a:pt x="1829" y="1989"/>
                    <a:pt x="1829" y="1989"/>
                  </a:cubicBezTo>
                  <a:cubicBezTo>
                    <a:pt x="1829" y="1989"/>
                    <a:pt x="1829" y="1989"/>
                    <a:pt x="1829" y="1989"/>
                  </a:cubicBezTo>
                  <a:cubicBezTo>
                    <a:pt x="1830" y="1989"/>
                    <a:pt x="1831" y="1988"/>
                    <a:pt x="1832" y="1987"/>
                  </a:cubicBezTo>
                  <a:cubicBezTo>
                    <a:pt x="1834" y="1986"/>
                    <a:pt x="1836" y="1984"/>
                    <a:pt x="1838" y="1983"/>
                  </a:cubicBezTo>
                  <a:cubicBezTo>
                    <a:pt x="1839" y="1982"/>
                    <a:pt x="1841" y="1981"/>
                    <a:pt x="1842" y="1980"/>
                  </a:cubicBezTo>
                  <a:cubicBezTo>
                    <a:pt x="1844" y="1978"/>
                    <a:pt x="1847" y="1977"/>
                    <a:pt x="1849" y="1975"/>
                  </a:cubicBezTo>
                  <a:cubicBezTo>
                    <a:pt x="1851" y="1974"/>
                    <a:pt x="1852" y="1973"/>
                    <a:pt x="1854" y="1971"/>
                  </a:cubicBezTo>
                  <a:cubicBezTo>
                    <a:pt x="1856" y="1970"/>
                    <a:pt x="1859" y="1968"/>
                    <a:pt x="1862" y="1966"/>
                  </a:cubicBezTo>
                  <a:cubicBezTo>
                    <a:pt x="1863" y="1965"/>
                    <a:pt x="1864" y="1964"/>
                    <a:pt x="1865" y="1963"/>
                  </a:cubicBezTo>
                  <a:cubicBezTo>
                    <a:pt x="1869" y="1960"/>
                    <a:pt x="1873" y="1957"/>
                    <a:pt x="1877" y="1954"/>
                  </a:cubicBezTo>
                  <a:cubicBezTo>
                    <a:pt x="1880" y="1951"/>
                    <a:pt x="1884" y="1948"/>
                    <a:pt x="1887" y="1945"/>
                  </a:cubicBezTo>
                  <a:cubicBezTo>
                    <a:pt x="1887" y="1945"/>
                    <a:pt x="1888" y="1944"/>
                    <a:pt x="1888" y="1944"/>
                  </a:cubicBezTo>
                  <a:cubicBezTo>
                    <a:pt x="1888" y="1944"/>
                    <a:pt x="1889" y="1943"/>
                    <a:pt x="1889" y="1943"/>
                  </a:cubicBezTo>
                  <a:cubicBezTo>
                    <a:pt x="1891" y="1942"/>
                    <a:pt x="1892" y="1941"/>
                    <a:pt x="1893" y="1940"/>
                  </a:cubicBezTo>
                  <a:cubicBezTo>
                    <a:pt x="1893" y="1939"/>
                    <a:pt x="1894" y="1939"/>
                    <a:pt x="1895" y="1938"/>
                  </a:cubicBezTo>
                  <a:cubicBezTo>
                    <a:pt x="1896" y="1937"/>
                    <a:pt x="1897" y="1937"/>
                    <a:pt x="1898" y="1936"/>
                  </a:cubicBezTo>
                  <a:cubicBezTo>
                    <a:pt x="1898" y="1936"/>
                    <a:pt x="1898" y="1935"/>
                    <a:pt x="1898" y="1935"/>
                  </a:cubicBezTo>
                  <a:cubicBezTo>
                    <a:pt x="1900" y="1934"/>
                    <a:pt x="1902" y="1932"/>
                    <a:pt x="1904" y="1930"/>
                  </a:cubicBezTo>
                  <a:cubicBezTo>
                    <a:pt x="1905" y="1929"/>
                    <a:pt x="1906" y="1928"/>
                    <a:pt x="1906" y="1928"/>
                  </a:cubicBezTo>
                  <a:cubicBezTo>
                    <a:pt x="1907" y="1927"/>
                    <a:pt x="1907" y="1927"/>
                    <a:pt x="1908" y="1926"/>
                  </a:cubicBezTo>
                  <a:cubicBezTo>
                    <a:pt x="1908" y="1926"/>
                    <a:pt x="1908" y="1926"/>
                    <a:pt x="1908" y="1926"/>
                  </a:cubicBezTo>
                  <a:cubicBezTo>
                    <a:pt x="1909" y="1926"/>
                    <a:pt x="1909" y="1925"/>
                    <a:pt x="1910" y="1924"/>
                  </a:cubicBezTo>
                  <a:cubicBezTo>
                    <a:pt x="1910" y="1924"/>
                    <a:pt x="1910" y="1924"/>
                    <a:pt x="1910" y="1924"/>
                  </a:cubicBezTo>
                  <a:cubicBezTo>
                    <a:pt x="1912" y="1922"/>
                    <a:pt x="1914" y="1921"/>
                    <a:pt x="1915" y="1919"/>
                  </a:cubicBezTo>
                  <a:cubicBezTo>
                    <a:pt x="1916" y="1918"/>
                    <a:pt x="1917" y="1918"/>
                    <a:pt x="1917" y="1917"/>
                  </a:cubicBezTo>
                  <a:cubicBezTo>
                    <a:pt x="1917" y="1917"/>
                    <a:pt x="1917" y="1917"/>
                    <a:pt x="1917" y="1917"/>
                  </a:cubicBezTo>
                  <a:cubicBezTo>
                    <a:pt x="1917" y="1917"/>
                    <a:pt x="1917" y="1917"/>
                    <a:pt x="1918" y="1917"/>
                  </a:cubicBezTo>
                  <a:cubicBezTo>
                    <a:pt x="1918" y="1917"/>
                    <a:pt x="1918" y="1917"/>
                    <a:pt x="1918" y="1917"/>
                  </a:cubicBezTo>
                  <a:cubicBezTo>
                    <a:pt x="1918" y="1917"/>
                    <a:pt x="1918" y="1917"/>
                    <a:pt x="1918" y="1917"/>
                  </a:cubicBezTo>
                  <a:cubicBezTo>
                    <a:pt x="1922" y="1912"/>
                    <a:pt x="1926" y="1908"/>
                    <a:pt x="1930" y="1904"/>
                  </a:cubicBezTo>
                  <a:cubicBezTo>
                    <a:pt x="1930" y="1904"/>
                    <a:pt x="1930" y="1904"/>
                    <a:pt x="1930" y="1904"/>
                  </a:cubicBezTo>
                  <a:cubicBezTo>
                    <a:pt x="1931" y="1903"/>
                    <a:pt x="1932" y="1902"/>
                    <a:pt x="1933" y="1901"/>
                  </a:cubicBezTo>
                  <a:cubicBezTo>
                    <a:pt x="1933" y="1901"/>
                    <a:pt x="1933" y="1901"/>
                    <a:pt x="1933" y="1901"/>
                  </a:cubicBezTo>
                  <a:cubicBezTo>
                    <a:pt x="1938" y="1895"/>
                    <a:pt x="1942" y="1890"/>
                    <a:pt x="1947" y="1884"/>
                  </a:cubicBezTo>
                  <a:cubicBezTo>
                    <a:pt x="1947" y="1884"/>
                    <a:pt x="1947" y="1884"/>
                    <a:pt x="1947" y="1884"/>
                  </a:cubicBezTo>
                  <a:cubicBezTo>
                    <a:pt x="1948" y="1884"/>
                    <a:pt x="1948" y="1883"/>
                    <a:pt x="1949" y="1882"/>
                  </a:cubicBezTo>
                  <a:cubicBezTo>
                    <a:pt x="1951" y="1880"/>
                    <a:pt x="1952" y="1878"/>
                    <a:pt x="1954" y="1877"/>
                  </a:cubicBezTo>
                  <a:cubicBezTo>
                    <a:pt x="1957" y="1872"/>
                    <a:pt x="1961" y="1868"/>
                    <a:pt x="1964" y="1863"/>
                  </a:cubicBezTo>
                  <a:cubicBezTo>
                    <a:pt x="1964" y="1863"/>
                    <a:pt x="1964" y="1863"/>
                    <a:pt x="1964" y="1863"/>
                  </a:cubicBezTo>
                  <a:cubicBezTo>
                    <a:pt x="1966" y="1861"/>
                    <a:pt x="1967" y="1859"/>
                    <a:pt x="1969" y="1857"/>
                  </a:cubicBezTo>
                  <a:cubicBezTo>
                    <a:pt x="1971" y="1855"/>
                    <a:pt x="1973" y="1852"/>
                    <a:pt x="1975" y="1849"/>
                  </a:cubicBezTo>
                  <a:cubicBezTo>
                    <a:pt x="1975" y="1849"/>
                    <a:pt x="1976" y="1848"/>
                    <a:pt x="1976" y="1848"/>
                  </a:cubicBezTo>
                  <a:cubicBezTo>
                    <a:pt x="1976" y="1847"/>
                    <a:pt x="1977" y="1847"/>
                    <a:pt x="1977" y="1846"/>
                  </a:cubicBezTo>
                  <a:cubicBezTo>
                    <a:pt x="1979" y="1844"/>
                    <a:pt x="1981" y="1841"/>
                    <a:pt x="1982" y="1839"/>
                  </a:cubicBezTo>
                  <a:cubicBezTo>
                    <a:pt x="1983" y="1839"/>
                    <a:pt x="1983" y="1838"/>
                    <a:pt x="1983" y="1838"/>
                  </a:cubicBezTo>
                  <a:cubicBezTo>
                    <a:pt x="1983" y="1838"/>
                    <a:pt x="1983" y="1837"/>
                    <a:pt x="1983" y="1837"/>
                  </a:cubicBezTo>
                  <a:cubicBezTo>
                    <a:pt x="1985" y="1835"/>
                    <a:pt x="1987" y="1833"/>
                    <a:pt x="1988" y="1830"/>
                  </a:cubicBezTo>
                  <a:cubicBezTo>
                    <a:pt x="1988" y="1830"/>
                    <a:pt x="1988" y="1830"/>
                    <a:pt x="1988" y="1830"/>
                  </a:cubicBezTo>
                  <a:cubicBezTo>
                    <a:pt x="1988" y="1830"/>
                    <a:pt x="1989" y="1830"/>
                    <a:pt x="1989" y="1830"/>
                  </a:cubicBezTo>
                  <a:cubicBezTo>
                    <a:pt x="1989" y="1829"/>
                    <a:pt x="1990" y="1828"/>
                    <a:pt x="1990" y="1828"/>
                  </a:cubicBezTo>
                  <a:cubicBezTo>
                    <a:pt x="1991" y="1826"/>
                    <a:pt x="1992" y="1824"/>
                    <a:pt x="1993" y="1823"/>
                  </a:cubicBezTo>
                  <a:cubicBezTo>
                    <a:pt x="1994" y="1821"/>
                    <a:pt x="1996" y="1819"/>
                    <a:pt x="1997" y="1817"/>
                  </a:cubicBezTo>
                  <a:cubicBezTo>
                    <a:pt x="1997" y="1816"/>
                    <a:pt x="1998" y="1815"/>
                    <a:pt x="1999" y="1814"/>
                  </a:cubicBezTo>
                  <a:cubicBezTo>
                    <a:pt x="1999" y="1813"/>
                    <a:pt x="2000" y="1812"/>
                    <a:pt x="2000" y="1812"/>
                  </a:cubicBezTo>
                  <a:cubicBezTo>
                    <a:pt x="2002" y="1809"/>
                    <a:pt x="2003" y="1807"/>
                    <a:pt x="2004" y="1805"/>
                  </a:cubicBezTo>
                  <a:cubicBezTo>
                    <a:pt x="2006" y="1802"/>
                    <a:pt x="2007" y="1800"/>
                    <a:pt x="2009" y="1797"/>
                  </a:cubicBezTo>
                  <a:cubicBezTo>
                    <a:pt x="2009" y="1797"/>
                    <a:pt x="2009" y="1797"/>
                    <a:pt x="2009" y="1797"/>
                  </a:cubicBezTo>
                  <a:cubicBezTo>
                    <a:pt x="2010" y="1796"/>
                    <a:pt x="2010" y="1796"/>
                    <a:pt x="2010" y="1795"/>
                  </a:cubicBezTo>
                  <a:cubicBezTo>
                    <a:pt x="2010" y="1795"/>
                    <a:pt x="2010" y="1795"/>
                    <a:pt x="2010" y="1795"/>
                  </a:cubicBezTo>
                  <a:cubicBezTo>
                    <a:pt x="2011" y="1794"/>
                    <a:pt x="2011" y="1793"/>
                    <a:pt x="2012" y="1792"/>
                  </a:cubicBezTo>
                  <a:cubicBezTo>
                    <a:pt x="2013" y="1789"/>
                    <a:pt x="2014" y="1787"/>
                    <a:pt x="2016" y="1785"/>
                  </a:cubicBezTo>
                  <a:cubicBezTo>
                    <a:pt x="2016" y="1785"/>
                    <a:pt x="2016" y="1785"/>
                    <a:pt x="2016" y="1785"/>
                  </a:cubicBezTo>
                  <a:cubicBezTo>
                    <a:pt x="2017" y="1782"/>
                    <a:pt x="2019" y="1778"/>
                    <a:pt x="2020" y="1775"/>
                  </a:cubicBezTo>
                  <a:cubicBezTo>
                    <a:pt x="2020" y="1775"/>
                    <a:pt x="2020" y="1775"/>
                    <a:pt x="2020" y="1775"/>
                  </a:cubicBezTo>
                  <a:cubicBezTo>
                    <a:pt x="2020" y="1775"/>
                    <a:pt x="2020" y="1775"/>
                    <a:pt x="2020" y="1775"/>
                  </a:cubicBezTo>
                  <a:cubicBezTo>
                    <a:pt x="2021" y="1774"/>
                    <a:pt x="2021" y="1773"/>
                    <a:pt x="2022" y="1772"/>
                  </a:cubicBezTo>
                  <a:cubicBezTo>
                    <a:pt x="2023" y="1770"/>
                    <a:pt x="2024" y="1768"/>
                    <a:pt x="2024" y="1766"/>
                  </a:cubicBezTo>
                  <a:cubicBezTo>
                    <a:pt x="2025" y="1766"/>
                    <a:pt x="2025" y="1765"/>
                    <a:pt x="2026" y="1764"/>
                  </a:cubicBezTo>
                  <a:cubicBezTo>
                    <a:pt x="2026" y="1764"/>
                    <a:pt x="2026" y="1764"/>
                    <a:pt x="2026" y="1764"/>
                  </a:cubicBezTo>
                  <a:cubicBezTo>
                    <a:pt x="2026" y="1764"/>
                    <a:pt x="2026" y="1763"/>
                    <a:pt x="2026" y="1762"/>
                  </a:cubicBezTo>
                  <a:cubicBezTo>
                    <a:pt x="2026" y="1762"/>
                    <a:pt x="2026" y="1762"/>
                    <a:pt x="2026" y="1762"/>
                  </a:cubicBezTo>
                  <a:cubicBezTo>
                    <a:pt x="2028" y="1759"/>
                    <a:pt x="2029" y="1756"/>
                    <a:pt x="2031" y="1752"/>
                  </a:cubicBezTo>
                  <a:cubicBezTo>
                    <a:pt x="2031" y="1752"/>
                    <a:pt x="2031" y="1752"/>
                    <a:pt x="2031" y="1752"/>
                  </a:cubicBezTo>
                  <a:cubicBezTo>
                    <a:pt x="2031" y="1752"/>
                    <a:pt x="2031" y="1752"/>
                    <a:pt x="2031" y="1752"/>
                  </a:cubicBezTo>
                  <a:cubicBezTo>
                    <a:pt x="2031" y="1752"/>
                    <a:pt x="2031" y="1752"/>
                    <a:pt x="2031" y="1752"/>
                  </a:cubicBezTo>
                  <a:cubicBezTo>
                    <a:pt x="2055" y="1700"/>
                    <a:pt x="2072" y="1644"/>
                    <a:pt x="2080" y="1585"/>
                  </a:cubicBezTo>
                  <a:cubicBezTo>
                    <a:pt x="2080" y="1584"/>
                    <a:pt x="2080" y="1583"/>
                    <a:pt x="2080" y="1582"/>
                  </a:cubicBezTo>
                  <a:cubicBezTo>
                    <a:pt x="2080" y="1581"/>
                    <a:pt x="2080" y="1580"/>
                    <a:pt x="2081" y="1579"/>
                  </a:cubicBezTo>
                  <a:cubicBezTo>
                    <a:pt x="2081" y="1575"/>
                    <a:pt x="2081" y="1572"/>
                    <a:pt x="2082" y="1568"/>
                  </a:cubicBezTo>
                  <a:cubicBezTo>
                    <a:pt x="2082" y="1565"/>
                    <a:pt x="2082" y="1561"/>
                    <a:pt x="2082" y="1558"/>
                  </a:cubicBezTo>
                  <a:cubicBezTo>
                    <a:pt x="2083" y="1557"/>
                    <a:pt x="2083" y="1557"/>
                    <a:pt x="2083" y="1556"/>
                  </a:cubicBezTo>
                  <a:cubicBezTo>
                    <a:pt x="2081" y="1556"/>
                    <a:pt x="2081" y="1556"/>
                    <a:pt x="2081" y="1556"/>
                  </a:cubicBezTo>
                  <a:cubicBezTo>
                    <a:pt x="2082" y="1552"/>
                    <a:pt x="2082" y="1549"/>
                    <a:pt x="2083" y="1545"/>
                  </a:cubicBezTo>
                  <a:cubicBezTo>
                    <a:pt x="2083" y="1545"/>
                    <a:pt x="2083" y="1545"/>
                    <a:pt x="2083" y="1545"/>
                  </a:cubicBezTo>
                  <a:cubicBezTo>
                    <a:pt x="2083" y="1542"/>
                    <a:pt x="2084" y="1539"/>
                    <a:pt x="2084" y="1536"/>
                  </a:cubicBezTo>
                  <a:cubicBezTo>
                    <a:pt x="2084" y="1529"/>
                    <a:pt x="2084" y="1522"/>
                    <a:pt x="2084" y="1516"/>
                  </a:cubicBezTo>
                  <a:cubicBezTo>
                    <a:pt x="2084" y="1511"/>
                    <a:pt x="2085" y="1506"/>
                    <a:pt x="2085" y="1501"/>
                  </a:cubicBezTo>
                  <a:cubicBezTo>
                    <a:pt x="2085" y="1498"/>
                    <a:pt x="2085" y="1495"/>
                    <a:pt x="2085" y="1492"/>
                  </a:cubicBezTo>
                  <a:cubicBezTo>
                    <a:pt x="2085" y="1489"/>
                    <a:pt x="2085" y="1487"/>
                    <a:pt x="2085" y="1484"/>
                  </a:cubicBezTo>
                  <a:cubicBezTo>
                    <a:pt x="2085" y="1481"/>
                    <a:pt x="2085" y="1477"/>
                    <a:pt x="2085" y="1473"/>
                  </a:cubicBezTo>
                  <a:cubicBezTo>
                    <a:pt x="2085" y="1465"/>
                    <a:pt x="2085" y="1456"/>
                    <a:pt x="2085" y="1447"/>
                  </a:cubicBezTo>
                  <a:cubicBezTo>
                    <a:pt x="2085" y="1444"/>
                    <a:pt x="2085" y="1440"/>
                    <a:pt x="2086" y="1437"/>
                  </a:cubicBezTo>
                  <a:cubicBezTo>
                    <a:pt x="2086" y="1437"/>
                    <a:pt x="2086" y="1437"/>
                    <a:pt x="2086" y="1437"/>
                  </a:cubicBezTo>
                  <a:cubicBezTo>
                    <a:pt x="2086" y="1436"/>
                    <a:pt x="2086" y="1435"/>
                    <a:pt x="2086" y="1435"/>
                  </a:cubicBezTo>
                  <a:cubicBezTo>
                    <a:pt x="2086" y="1435"/>
                    <a:pt x="2086" y="1434"/>
                    <a:pt x="2086" y="1434"/>
                  </a:cubicBezTo>
                  <a:cubicBezTo>
                    <a:pt x="2086" y="1431"/>
                    <a:pt x="2086" y="1427"/>
                    <a:pt x="2086" y="1424"/>
                  </a:cubicBezTo>
                  <a:cubicBezTo>
                    <a:pt x="2086" y="1423"/>
                    <a:pt x="2086" y="1423"/>
                    <a:pt x="2086" y="1423"/>
                  </a:cubicBezTo>
                  <a:cubicBezTo>
                    <a:pt x="2086" y="1423"/>
                    <a:pt x="2086" y="1423"/>
                    <a:pt x="2086" y="1423"/>
                  </a:cubicBezTo>
                  <a:cubicBezTo>
                    <a:pt x="2086" y="1420"/>
                    <a:pt x="2086" y="1417"/>
                    <a:pt x="2086" y="1414"/>
                  </a:cubicBezTo>
                  <a:cubicBezTo>
                    <a:pt x="2086" y="1414"/>
                    <a:pt x="2086" y="1414"/>
                    <a:pt x="2086" y="1414"/>
                  </a:cubicBezTo>
                  <a:cubicBezTo>
                    <a:pt x="2086" y="1413"/>
                    <a:pt x="2086" y="1413"/>
                    <a:pt x="2086" y="1413"/>
                  </a:cubicBezTo>
                  <a:cubicBezTo>
                    <a:pt x="2086" y="1413"/>
                    <a:pt x="2086" y="1413"/>
                    <a:pt x="2086" y="1412"/>
                  </a:cubicBezTo>
                  <a:cubicBezTo>
                    <a:pt x="2086" y="1409"/>
                    <a:pt x="2087" y="1405"/>
                    <a:pt x="2087" y="1402"/>
                  </a:cubicBezTo>
                  <a:cubicBezTo>
                    <a:pt x="2087" y="1401"/>
                    <a:pt x="2087" y="1401"/>
                    <a:pt x="2087" y="1401"/>
                  </a:cubicBezTo>
                  <a:cubicBezTo>
                    <a:pt x="2087" y="1401"/>
                    <a:pt x="2087" y="1400"/>
                    <a:pt x="2087" y="1400"/>
                  </a:cubicBezTo>
                  <a:cubicBezTo>
                    <a:pt x="2087" y="1393"/>
                    <a:pt x="2087" y="1387"/>
                    <a:pt x="2087" y="1380"/>
                  </a:cubicBezTo>
                  <a:cubicBezTo>
                    <a:pt x="2087" y="1380"/>
                    <a:pt x="2087" y="1380"/>
                    <a:pt x="2087" y="1380"/>
                  </a:cubicBezTo>
                  <a:cubicBezTo>
                    <a:pt x="2087" y="1379"/>
                    <a:pt x="2087" y="1379"/>
                    <a:pt x="2087" y="1379"/>
                  </a:cubicBezTo>
                  <a:cubicBezTo>
                    <a:pt x="2087" y="1376"/>
                    <a:pt x="2087" y="1372"/>
                    <a:pt x="2087" y="1369"/>
                  </a:cubicBezTo>
                  <a:cubicBezTo>
                    <a:pt x="2087" y="1369"/>
                    <a:pt x="2087" y="1369"/>
                    <a:pt x="2087" y="1369"/>
                  </a:cubicBezTo>
                  <a:cubicBezTo>
                    <a:pt x="2087" y="1369"/>
                    <a:pt x="2087" y="1369"/>
                    <a:pt x="2087" y="1369"/>
                  </a:cubicBezTo>
                  <a:cubicBezTo>
                    <a:pt x="2087" y="1359"/>
                    <a:pt x="2088" y="1349"/>
                    <a:pt x="2088" y="1340"/>
                  </a:cubicBezTo>
                  <a:cubicBezTo>
                    <a:pt x="2088" y="1340"/>
                    <a:pt x="2088" y="1340"/>
                    <a:pt x="2088" y="1340"/>
                  </a:cubicBezTo>
                  <a:cubicBezTo>
                    <a:pt x="2088" y="1340"/>
                    <a:pt x="2088" y="1339"/>
                    <a:pt x="2088" y="1339"/>
                  </a:cubicBezTo>
                  <a:cubicBezTo>
                    <a:pt x="2088" y="1334"/>
                    <a:pt x="2088" y="1329"/>
                    <a:pt x="2088" y="1324"/>
                  </a:cubicBezTo>
                  <a:cubicBezTo>
                    <a:pt x="2088" y="1324"/>
                    <a:pt x="2088" y="1324"/>
                    <a:pt x="2088" y="1324"/>
                  </a:cubicBezTo>
                  <a:cubicBezTo>
                    <a:pt x="2088" y="1324"/>
                    <a:pt x="2088" y="1324"/>
                    <a:pt x="2088" y="1323"/>
                  </a:cubicBezTo>
                  <a:cubicBezTo>
                    <a:pt x="2088" y="1322"/>
                    <a:pt x="2088" y="1320"/>
                    <a:pt x="2088" y="1319"/>
                  </a:cubicBezTo>
                  <a:cubicBezTo>
                    <a:pt x="2088" y="1318"/>
                    <a:pt x="2088" y="1317"/>
                    <a:pt x="2088" y="1316"/>
                  </a:cubicBezTo>
                  <a:cubicBezTo>
                    <a:pt x="2088" y="1316"/>
                    <a:pt x="2088" y="1316"/>
                    <a:pt x="2088" y="1315"/>
                  </a:cubicBezTo>
                  <a:cubicBezTo>
                    <a:pt x="2088" y="1315"/>
                    <a:pt x="2088" y="1314"/>
                    <a:pt x="2088" y="1314"/>
                  </a:cubicBezTo>
                  <a:cubicBezTo>
                    <a:pt x="2088" y="1310"/>
                    <a:pt x="2088" y="1307"/>
                    <a:pt x="2088" y="1304"/>
                  </a:cubicBezTo>
                  <a:cubicBezTo>
                    <a:pt x="2088" y="1303"/>
                    <a:pt x="2088" y="1303"/>
                    <a:pt x="2088" y="1302"/>
                  </a:cubicBezTo>
                  <a:cubicBezTo>
                    <a:pt x="2088" y="1302"/>
                    <a:pt x="2088" y="1302"/>
                    <a:pt x="2088" y="1302"/>
                  </a:cubicBezTo>
                  <a:cubicBezTo>
                    <a:pt x="2088" y="1301"/>
                    <a:pt x="2088" y="1300"/>
                    <a:pt x="2088" y="1300"/>
                  </a:cubicBezTo>
                  <a:cubicBezTo>
                    <a:pt x="2088" y="1299"/>
                    <a:pt x="2088" y="1299"/>
                    <a:pt x="2088" y="1298"/>
                  </a:cubicBezTo>
                  <a:cubicBezTo>
                    <a:pt x="2088" y="1298"/>
                    <a:pt x="2088" y="1297"/>
                    <a:pt x="2088" y="1296"/>
                  </a:cubicBezTo>
                  <a:cubicBezTo>
                    <a:pt x="2088" y="1296"/>
                    <a:pt x="2088" y="1296"/>
                    <a:pt x="2088" y="1296"/>
                  </a:cubicBezTo>
                  <a:cubicBezTo>
                    <a:pt x="2088" y="1295"/>
                    <a:pt x="2088" y="1295"/>
                    <a:pt x="2088" y="1294"/>
                  </a:cubicBezTo>
                  <a:cubicBezTo>
                    <a:pt x="2088" y="1294"/>
                    <a:pt x="2088" y="1294"/>
                    <a:pt x="2088" y="1294"/>
                  </a:cubicBezTo>
                  <a:cubicBezTo>
                    <a:pt x="2088" y="1293"/>
                    <a:pt x="2088" y="1293"/>
                    <a:pt x="2088" y="1292"/>
                  </a:cubicBezTo>
                  <a:cubicBezTo>
                    <a:pt x="2088" y="1292"/>
                    <a:pt x="2088" y="1292"/>
                    <a:pt x="2088" y="1291"/>
                  </a:cubicBezTo>
                  <a:cubicBezTo>
                    <a:pt x="2088" y="1290"/>
                    <a:pt x="2088" y="1289"/>
                    <a:pt x="2088" y="1288"/>
                  </a:cubicBezTo>
                  <a:cubicBezTo>
                    <a:pt x="2088" y="1288"/>
                    <a:pt x="2088" y="1288"/>
                    <a:pt x="2088" y="1288"/>
                  </a:cubicBezTo>
                  <a:cubicBezTo>
                    <a:pt x="2088" y="1286"/>
                    <a:pt x="2088" y="1284"/>
                    <a:pt x="2088" y="1282"/>
                  </a:cubicBezTo>
                  <a:cubicBezTo>
                    <a:pt x="2088" y="1281"/>
                    <a:pt x="2088" y="1279"/>
                    <a:pt x="2088" y="1278"/>
                  </a:cubicBezTo>
                  <a:cubicBezTo>
                    <a:pt x="2088" y="1275"/>
                    <a:pt x="2088" y="1272"/>
                    <a:pt x="2088" y="1269"/>
                  </a:cubicBezTo>
                  <a:cubicBezTo>
                    <a:pt x="2088" y="1259"/>
                    <a:pt x="2088" y="1249"/>
                    <a:pt x="2089" y="1239"/>
                  </a:cubicBezTo>
                  <a:cubicBezTo>
                    <a:pt x="2089" y="1239"/>
                    <a:pt x="2089" y="1239"/>
                    <a:pt x="2089" y="1239"/>
                  </a:cubicBezTo>
                  <a:cubicBezTo>
                    <a:pt x="2089" y="1234"/>
                    <a:pt x="2089" y="1230"/>
                    <a:pt x="2089" y="1225"/>
                  </a:cubicBezTo>
                  <a:cubicBezTo>
                    <a:pt x="2089" y="1224"/>
                    <a:pt x="2089" y="1223"/>
                    <a:pt x="2089" y="1223"/>
                  </a:cubicBezTo>
                  <a:cubicBezTo>
                    <a:pt x="2089" y="1219"/>
                    <a:pt x="2089" y="1214"/>
                    <a:pt x="2089" y="1210"/>
                  </a:cubicBezTo>
                  <a:cubicBezTo>
                    <a:pt x="2089" y="1210"/>
                    <a:pt x="2089" y="1210"/>
                    <a:pt x="2089" y="1210"/>
                  </a:cubicBezTo>
                  <a:cubicBezTo>
                    <a:pt x="2089" y="1195"/>
                    <a:pt x="2090" y="1181"/>
                    <a:pt x="2090" y="1168"/>
                  </a:cubicBezTo>
                  <a:cubicBezTo>
                    <a:pt x="2090" y="1168"/>
                    <a:pt x="2090" y="1168"/>
                    <a:pt x="2090" y="1168"/>
                  </a:cubicBezTo>
                  <a:cubicBezTo>
                    <a:pt x="2090" y="1144"/>
                    <a:pt x="2091" y="1125"/>
                    <a:pt x="2091" y="1110"/>
                  </a:cubicBezTo>
                  <a:cubicBezTo>
                    <a:pt x="2091" y="1105"/>
                    <a:pt x="2091" y="1101"/>
                    <a:pt x="2091" y="1097"/>
                  </a:cubicBezTo>
                  <a:cubicBezTo>
                    <a:pt x="2091" y="1096"/>
                    <a:pt x="2091" y="1096"/>
                    <a:pt x="2091" y="1096"/>
                  </a:cubicBezTo>
                  <a:cubicBezTo>
                    <a:pt x="2091" y="1094"/>
                    <a:pt x="2091" y="1092"/>
                    <a:pt x="2091" y="1090"/>
                  </a:cubicBezTo>
                  <a:cubicBezTo>
                    <a:pt x="2091" y="1090"/>
                    <a:pt x="2091" y="1090"/>
                    <a:pt x="2091" y="1090"/>
                  </a:cubicBezTo>
                  <a:cubicBezTo>
                    <a:pt x="2091" y="1088"/>
                    <a:pt x="2092" y="1086"/>
                    <a:pt x="2092" y="1085"/>
                  </a:cubicBezTo>
                  <a:cubicBezTo>
                    <a:pt x="2092" y="1084"/>
                    <a:pt x="2092" y="1084"/>
                    <a:pt x="2092" y="1084"/>
                  </a:cubicBezTo>
                  <a:cubicBezTo>
                    <a:pt x="2092" y="1082"/>
                    <a:pt x="2092" y="1081"/>
                    <a:pt x="2092" y="1080"/>
                  </a:cubicBezTo>
                  <a:cubicBezTo>
                    <a:pt x="2092" y="1079"/>
                    <a:pt x="2092" y="1079"/>
                    <a:pt x="2092" y="1078"/>
                  </a:cubicBezTo>
                  <a:cubicBezTo>
                    <a:pt x="2092" y="1077"/>
                    <a:pt x="2092" y="1076"/>
                    <a:pt x="2092" y="1075"/>
                  </a:cubicBezTo>
                  <a:cubicBezTo>
                    <a:pt x="2092" y="1071"/>
                    <a:pt x="2092" y="1067"/>
                    <a:pt x="2092" y="1064"/>
                  </a:cubicBezTo>
                  <a:cubicBezTo>
                    <a:pt x="2092" y="1064"/>
                    <a:pt x="2092" y="1064"/>
                    <a:pt x="2092" y="1064"/>
                  </a:cubicBezTo>
                  <a:cubicBezTo>
                    <a:pt x="2092" y="1064"/>
                    <a:pt x="2092" y="1064"/>
                    <a:pt x="2092" y="1064"/>
                  </a:cubicBezTo>
                  <a:cubicBezTo>
                    <a:pt x="2092" y="1061"/>
                    <a:pt x="2092" y="1059"/>
                    <a:pt x="2092" y="1056"/>
                  </a:cubicBezTo>
                  <a:cubicBezTo>
                    <a:pt x="2092" y="1056"/>
                    <a:pt x="2092" y="1056"/>
                    <a:pt x="2092" y="1056"/>
                  </a:cubicBezTo>
                  <a:cubicBezTo>
                    <a:pt x="2092" y="1056"/>
                    <a:pt x="2092" y="1055"/>
                    <a:pt x="2092" y="1055"/>
                  </a:cubicBezTo>
                  <a:cubicBezTo>
                    <a:pt x="2092" y="1054"/>
                    <a:pt x="2092" y="1052"/>
                    <a:pt x="2092" y="1051"/>
                  </a:cubicBezTo>
                  <a:cubicBezTo>
                    <a:pt x="2092" y="1051"/>
                    <a:pt x="2092" y="1051"/>
                    <a:pt x="2092" y="1050"/>
                  </a:cubicBezTo>
                  <a:cubicBezTo>
                    <a:pt x="2092" y="1049"/>
                    <a:pt x="2092" y="1047"/>
                    <a:pt x="2092" y="1046"/>
                  </a:cubicBezTo>
                  <a:cubicBezTo>
                    <a:pt x="2092" y="1045"/>
                    <a:pt x="2092" y="1043"/>
                    <a:pt x="2092" y="1042"/>
                  </a:cubicBezTo>
                  <a:close/>
                </a:path>
              </a:pathLst>
            </a:custGeom>
            <a:grpFill/>
            <a:ln w="19050" cap="rnd">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75" name="Oval 27">
              <a:extLst>
                <a:ext uri="{FF2B5EF4-FFF2-40B4-BE49-F238E27FC236}">
                  <a16:creationId xmlns:a16="http://schemas.microsoft.com/office/drawing/2014/main" id="{AAD9FE07-5286-436F-9FCB-F0804EBED02B}"/>
                </a:ext>
              </a:extLst>
            </p:cNvPr>
            <p:cNvSpPr>
              <a:spLocks noChangeArrowheads="1"/>
            </p:cNvSpPr>
            <p:nvPr/>
          </p:nvSpPr>
          <p:spPr bwMode="auto">
            <a:xfrm>
              <a:off x="1902" y="435"/>
              <a:ext cx="600" cy="600"/>
            </a:xfrm>
            <a:prstGeom prst="ellipse">
              <a:avLst/>
            </a:prstGeom>
            <a:grpFill/>
            <a:ln w="19050" cap="rnd">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Arial"/>
                <a:ea typeface="+mn-ea"/>
                <a:cs typeface="+mn-cs"/>
              </a:endParaRPr>
            </a:p>
          </p:txBody>
        </p:sp>
        <p:sp>
          <p:nvSpPr>
            <p:cNvPr id="76" name="Oval 28">
              <a:extLst>
                <a:ext uri="{FF2B5EF4-FFF2-40B4-BE49-F238E27FC236}">
                  <a16:creationId xmlns:a16="http://schemas.microsoft.com/office/drawing/2014/main" id="{2BC5C41D-0673-492B-8450-6A0AD8F4D03F}"/>
                </a:ext>
              </a:extLst>
            </p:cNvPr>
            <p:cNvSpPr>
              <a:spLocks noChangeArrowheads="1"/>
            </p:cNvSpPr>
            <p:nvPr/>
          </p:nvSpPr>
          <p:spPr bwMode="auto">
            <a:xfrm>
              <a:off x="2453" y="337"/>
              <a:ext cx="138" cy="139"/>
            </a:xfrm>
            <a:prstGeom prst="ellipse">
              <a:avLst/>
            </a:prstGeom>
            <a:grpFill/>
            <a:ln w="19050" cap="rnd">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77" name="Group 7">
            <a:extLst>
              <a:ext uri="{FF2B5EF4-FFF2-40B4-BE49-F238E27FC236}">
                <a16:creationId xmlns:a16="http://schemas.microsoft.com/office/drawing/2014/main" id="{8FCF327B-CE74-4A90-A298-6C1DD49C6622}"/>
              </a:ext>
            </a:extLst>
          </p:cNvPr>
          <p:cNvGrpSpPr>
            <a:grpSpLocks noChangeAspect="1"/>
          </p:cNvGrpSpPr>
          <p:nvPr/>
        </p:nvGrpSpPr>
        <p:grpSpPr bwMode="auto">
          <a:xfrm>
            <a:off x="1087279" y="1630981"/>
            <a:ext cx="499092" cy="501650"/>
            <a:chOff x="900" y="2146"/>
            <a:chExt cx="195" cy="196"/>
          </a:xfrm>
        </p:grpSpPr>
        <p:sp>
          <p:nvSpPr>
            <p:cNvPr id="78" name="Freeform 8">
              <a:extLst>
                <a:ext uri="{FF2B5EF4-FFF2-40B4-BE49-F238E27FC236}">
                  <a16:creationId xmlns:a16="http://schemas.microsoft.com/office/drawing/2014/main" id="{6A58919C-A9A0-4E9E-87A7-3BFCBC42D04C}"/>
                </a:ext>
              </a:extLst>
            </p:cNvPr>
            <p:cNvSpPr>
              <a:spLocks/>
            </p:cNvSpPr>
            <p:nvPr/>
          </p:nvSpPr>
          <p:spPr bwMode="auto">
            <a:xfrm>
              <a:off x="900" y="2248"/>
              <a:ext cx="43" cy="94"/>
            </a:xfrm>
            <a:custGeom>
              <a:avLst/>
              <a:gdLst>
                <a:gd name="T0" fmla="*/ 10 w 20"/>
                <a:gd name="T1" fmla="*/ 44 h 44"/>
                <a:gd name="T2" fmla="*/ 10 w 20"/>
                <a:gd name="T3" fmla="*/ 44 h 44"/>
                <a:gd name="T4" fmla="*/ 0 w 20"/>
                <a:gd name="T5" fmla="*/ 34 h 44"/>
                <a:gd name="T6" fmla="*/ 0 w 20"/>
                <a:gd name="T7" fmla="*/ 4 h 44"/>
                <a:gd name="T8" fmla="*/ 4 w 20"/>
                <a:gd name="T9" fmla="*/ 0 h 44"/>
                <a:gd name="T10" fmla="*/ 20 w 20"/>
                <a:gd name="T11" fmla="*/ 0 h 44"/>
                <a:gd name="T12" fmla="*/ 20 w 20"/>
                <a:gd name="T13" fmla="*/ 34 h 44"/>
                <a:gd name="T14" fmla="*/ 10 w 20"/>
                <a:gd name="T15" fmla="*/ 44 h 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 h="44">
                  <a:moveTo>
                    <a:pt x="10" y="44"/>
                  </a:moveTo>
                  <a:cubicBezTo>
                    <a:pt x="10" y="44"/>
                    <a:pt x="10" y="44"/>
                    <a:pt x="10" y="44"/>
                  </a:cubicBezTo>
                  <a:cubicBezTo>
                    <a:pt x="4" y="44"/>
                    <a:pt x="0" y="40"/>
                    <a:pt x="0" y="34"/>
                  </a:cubicBezTo>
                  <a:cubicBezTo>
                    <a:pt x="0" y="4"/>
                    <a:pt x="0" y="4"/>
                    <a:pt x="0" y="4"/>
                  </a:cubicBezTo>
                  <a:cubicBezTo>
                    <a:pt x="0" y="2"/>
                    <a:pt x="2" y="0"/>
                    <a:pt x="4" y="0"/>
                  </a:cubicBezTo>
                  <a:cubicBezTo>
                    <a:pt x="20" y="0"/>
                    <a:pt x="20" y="0"/>
                    <a:pt x="20" y="0"/>
                  </a:cubicBezTo>
                  <a:cubicBezTo>
                    <a:pt x="20" y="34"/>
                    <a:pt x="20" y="34"/>
                    <a:pt x="20" y="34"/>
                  </a:cubicBezTo>
                  <a:cubicBezTo>
                    <a:pt x="20" y="40"/>
                    <a:pt x="16" y="44"/>
                    <a:pt x="10" y="44"/>
                  </a:cubicBezTo>
                  <a:close/>
                </a:path>
              </a:pathLst>
            </a:custGeom>
            <a:grpFill/>
            <a:ln w="19050" cap="rnd">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Arial"/>
                <a:ea typeface="+mn-ea"/>
                <a:cs typeface="+mn-cs"/>
              </a:endParaRPr>
            </a:p>
          </p:txBody>
        </p:sp>
        <p:sp>
          <p:nvSpPr>
            <p:cNvPr id="79" name="Freeform 9">
              <a:extLst>
                <a:ext uri="{FF2B5EF4-FFF2-40B4-BE49-F238E27FC236}">
                  <a16:creationId xmlns:a16="http://schemas.microsoft.com/office/drawing/2014/main" id="{F43A0A4F-B8E5-42EC-A2C9-36B678018C6F}"/>
                </a:ext>
              </a:extLst>
            </p:cNvPr>
            <p:cNvSpPr>
              <a:spLocks/>
            </p:cNvSpPr>
            <p:nvPr/>
          </p:nvSpPr>
          <p:spPr bwMode="auto">
            <a:xfrm>
              <a:off x="926" y="2146"/>
              <a:ext cx="169" cy="196"/>
            </a:xfrm>
            <a:custGeom>
              <a:avLst/>
              <a:gdLst>
                <a:gd name="T0" fmla="*/ 8 w 80"/>
                <a:gd name="T1" fmla="*/ 80 h 92"/>
                <a:gd name="T2" fmla="*/ 8 w 80"/>
                <a:gd name="T3" fmla="*/ 4 h 92"/>
                <a:gd name="T4" fmla="*/ 12 w 80"/>
                <a:gd name="T5" fmla="*/ 0 h 92"/>
                <a:gd name="T6" fmla="*/ 76 w 80"/>
                <a:gd name="T7" fmla="*/ 0 h 92"/>
                <a:gd name="T8" fmla="*/ 80 w 80"/>
                <a:gd name="T9" fmla="*/ 4 h 92"/>
                <a:gd name="T10" fmla="*/ 80 w 80"/>
                <a:gd name="T11" fmla="*/ 80 h 92"/>
                <a:gd name="T12" fmla="*/ 68 w 80"/>
                <a:gd name="T13" fmla="*/ 92 h 92"/>
                <a:gd name="T14" fmla="*/ 0 w 80"/>
                <a:gd name="T15" fmla="*/ 92 h 9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0" h="92">
                  <a:moveTo>
                    <a:pt x="8" y="80"/>
                  </a:moveTo>
                  <a:cubicBezTo>
                    <a:pt x="8" y="4"/>
                    <a:pt x="8" y="4"/>
                    <a:pt x="8" y="4"/>
                  </a:cubicBezTo>
                  <a:cubicBezTo>
                    <a:pt x="8" y="2"/>
                    <a:pt x="10" y="0"/>
                    <a:pt x="12" y="0"/>
                  </a:cubicBezTo>
                  <a:cubicBezTo>
                    <a:pt x="76" y="0"/>
                    <a:pt x="76" y="0"/>
                    <a:pt x="76" y="0"/>
                  </a:cubicBezTo>
                  <a:cubicBezTo>
                    <a:pt x="78" y="0"/>
                    <a:pt x="80" y="2"/>
                    <a:pt x="80" y="4"/>
                  </a:cubicBezTo>
                  <a:cubicBezTo>
                    <a:pt x="80" y="80"/>
                    <a:pt x="80" y="80"/>
                    <a:pt x="80" y="80"/>
                  </a:cubicBezTo>
                  <a:cubicBezTo>
                    <a:pt x="80" y="87"/>
                    <a:pt x="75" y="92"/>
                    <a:pt x="68" y="92"/>
                  </a:cubicBezTo>
                  <a:cubicBezTo>
                    <a:pt x="0" y="92"/>
                    <a:pt x="0" y="92"/>
                    <a:pt x="0" y="92"/>
                  </a:cubicBezTo>
                </a:path>
              </a:pathLst>
            </a:custGeom>
            <a:grpFill/>
            <a:ln w="19050" cap="rnd">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Arial"/>
                <a:ea typeface="+mn-ea"/>
                <a:cs typeface="+mn-cs"/>
              </a:endParaRPr>
            </a:p>
          </p:txBody>
        </p:sp>
        <p:sp>
          <p:nvSpPr>
            <p:cNvPr id="80" name="Line 10">
              <a:extLst>
                <a:ext uri="{FF2B5EF4-FFF2-40B4-BE49-F238E27FC236}">
                  <a16:creationId xmlns:a16="http://schemas.microsoft.com/office/drawing/2014/main" id="{059BFE4E-16CE-40A1-906D-16576D82A36B}"/>
                </a:ext>
              </a:extLst>
            </p:cNvPr>
            <p:cNvSpPr>
              <a:spLocks noChangeShapeType="1"/>
            </p:cNvSpPr>
            <p:nvPr/>
          </p:nvSpPr>
          <p:spPr bwMode="auto">
            <a:xfrm>
              <a:off x="976" y="2282"/>
              <a:ext cx="85" cy="0"/>
            </a:xfrm>
            <a:prstGeom prst="line">
              <a:avLst/>
            </a:prstGeom>
            <a:grpFill/>
            <a:ln w="19050" cap="rnd">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Arial"/>
                <a:ea typeface="+mn-ea"/>
                <a:cs typeface="+mn-cs"/>
              </a:endParaRPr>
            </a:p>
          </p:txBody>
        </p:sp>
        <p:sp>
          <p:nvSpPr>
            <p:cNvPr id="81" name="Line 11">
              <a:extLst>
                <a:ext uri="{FF2B5EF4-FFF2-40B4-BE49-F238E27FC236}">
                  <a16:creationId xmlns:a16="http://schemas.microsoft.com/office/drawing/2014/main" id="{76431FBD-5893-4E45-9CC9-80941B15F313}"/>
                </a:ext>
              </a:extLst>
            </p:cNvPr>
            <p:cNvSpPr>
              <a:spLocks noChangeShapeType="1"/>
            </p:cNvSpPr>
            <p:nvPr/>
          </p:nvSpPr>
          <p:spPr bwMode="auto">
            <a:xfrm>
              <a:off x="976" y="2308"/>
              <a:ext cx="85" cy="0"/>
            </a:xfrm>
            <a:prstGeom prst="line">
              <a:avLst/>
            </a:prstGeom>
            <a:grpFill/>
            <a:ln w="19050" cap="rnd">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Arial"/>
                <a:ea typeface="+mn-ea"/>
                <a:cs typeface="+mn-cs"/>
              </a:endParaRPr>
            </a:p>
          </p:txBody>
        </p:sp>
        <p:sp>
          <p:nvSpPr>
            <p:cNvPr id="82" name="Rectangle 12">
              <a:extLst>
                <a:ext uri="{FF2B5EF4-FFF2-40B4-BE49-F238E27FC236}">
                  <a16:creationId xmlns:a16="http://schemas.microsoft.com/office/drawing/2014/main" id="{DADC13B1-9A92-4895-AED8-436A77E0B354}"/>
                </a:ext>
              </a:extLst>
            </p:cNvPr>
            <p:cNvSpPr>
              <a:spLocks noChangeArrowheads="1"/>
            </p:cNvSpPr>
            <p:nvPr/>
          </p:nvSpPr>
          <p:spPr bwMode="auto">
            <a:xfrm>
              <a:off x="968" y="2180"/>
              <a:ext cx="101" cy="60"/>
            </a:xfrm>
            <a:prstGeom prst="rect">
              <a:avLst/>
            </a:prstGeom>
            <a:grpFill/>
            <a:ln w="19050" cap="rnd">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83" name="Group 15">
            <a:extLst>
              <a:ext uri="{FF2B5EF4-FFF2-40B4-BE49-F238E27FC236}">
                <a16:creationId xmlns:a16="http://schemas.microsoft.com/office/drawing/2014/main" id="{5C240264-5D02-410E-A50F-A69678024441}"/>
              </a:ext>
            </a:extLst>
          </p:cNvPr>
          <p:cNvGrpSpPr>
            <a:grpSpLocks noChangeAspect="1"/>
          </p:cNvGrpSpPr>
          <p:nvPr/>
        </p:nvGrpSpPr>
        <p:grpSpPr bwMode="auto">
          <a:xfrm>
            <a:off x="4197201" y="1630981"/>
            <a:ext cx="514350" cy="514350"/>
            <a:chOff x="583" y="2933"/>
            <a:chExt cx="324" cy="324"/>
          </a:xfrm>
        </p:grpSpPr>
        <p:sp>
          <p:nvSpPr>
            <p:cNvPr id="84" name="Freeform 16">
              <a:extLst>
                <a:ext uri="{FF2B5EF4-FFF2-40B4-BE49-F238E27FC236}">
                  <a16:creationId xmlns:a16="http://schemas.microsoft.com/office/drawing/2014/main" id="{8763BB12-2FD2-46A2-BACD-D915656C0AAA}"/>
                </a:ext>
              </a:extLst>
            </p:cNvPr>
            <p:cNvSpPr>
              <a:spLocks/>
            </p:cNvSpPr>
            <p:nvPr/>
          </p:nvSpPr>
          <p:spPr bwMode="auto">
            <a:xfrm>
              <a:off x="583" y="3004"/>
              <a:ext cx="324" cy="253"/>
            </a:xfrm>
            <a:custGeom>
              <a:avLst/>
              <a:gdLst>
                <a:gd name="T0" fmla="*/ 84 w 92"/>
                <a:gd name="T1" fmla="*/ 72 h 72"/>
                <a:gd name="T2" fmla="*/ 8 w 92"/>
                <a:gd name="T3" fmla="*/ 72 h 72"/>
                <a:gd name="T4" fmla="*/ 0 w 92"/>
                <a:gd name="T5" fmla="*/ 64 h 72"/>
                <a:gd name="T6" fmla="*/ 0 w 92"/>
                <a:gd name="T7" fmla="*/ 8 h 72"/>
                <a:gd name="T8" fmla="*/ 8 w 92"/>
                <a:gd name="T9" fmla="*/ 0 h 72"/>
                <a:gd name="T10" fmla="*/ 84 w 92"/>
                <a:gd name="T11" fmla="*/ 0 h 72"/>
                <a:gd name="T12" fmla="*/ 92 w 92"/>
                <a:gd name="T13" fmla="*/ 8 h 72"/>
                <a:gd name="T14" fmla="*/ 92 w 92"/>
                <a:gd name="T15" fmla="*/ 64 h 72"/>
                <a:gd name="T16" fmla="*/ 84 w 92"/>
                <a:gd name="T17" fmla="*/ 7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2" h="72">
                  <a:moveTo>
                    <a:pt x="84" y="72"/>
                  </a:moveTo>
                  <a:cubicBezTo>
                    <a:pt x="8" y="72"/>
                    <a:pt x="8" y="72"/>
                    <a:pt x="8" y="72"/>
                  </a:cubicBezTo>
                  <a:cubicBezTo>
                    <a:pt x="4" y="72"/>
                    <a:pt x="0" y="68"/>
                    <a:pt x="0" y="64"/>
                  </a:cubicBezTo>
                  <a:cubicBezTo>
                    <a:pt x="0" y="8"/>
                    <a:pt x="0" y="8"/>
                    <a:pt x="0" y="8"/>
                  </a:cubicBezTo>
                  <a:cubicBezTo>
                    <a:pt x="0" y="4"/>
                    <a:pt x="4" y="0"/>
                    <a:pt x="8" y="0"/>
                  </a:cubicBezTo>
                  <a:cubicBezTo>
                    <a:pt x="84" y="0"/>
                    <a:pt x="84" y="0"/>
                    <a:pt x="84" y="0"/>
                  </a:cubicBezTo>
                  <a:cubicBezTo>
                    <a:pt x="88" y="0"/>
                    <a:pt x="92" y="4"/>
                    <a:pt x="92" y="8"/>
                  </a:cubicBezTo>
                  <a:cubicBezTo>
                    <a:pt x="92" y="64"/>
                    <a:pt x="92" y="64"/>
                    <a:pt x="92" y="64"/>
                  </a:cubicBezTo>
                  <a:cubicBezTo>
                    <a:pt x="92" y="68"/>
                    <a:pt x="88" y="72"/>
                    <a:pt x="84" y="72"/>
                  </a:cubicBezTo>
                  <a:close/>
                </a:path>
              </a:pathLst>
            </a:custGeom>
            <a:grpFill/>
            <a:ln w="19050" cap="rnd">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Arial"/>
                <a:ea typeface="+mn-ea"/>
                <a:cs typeface="+mn-cs"/>
              </a:endParaRPr>
            </a:p>
          </p:txBody>
        </p:sp>
        <p:sp>
          <p:nvSpPr>
            <p:cNvPr id="85" name="Freeform 17">
              <a:extLst>
                <a:ext uri="{FF2B5EF4-FFF2-40B4-BE49-F238E27FC236}">
                  <a16:creationId xmlns:a16="http://schemas.microsoft.com/office/drawing/2014/main" id="{86FFB0BE-9572-4D51-8D22-0997086EC521}"/>
                </a:ext>
              </a:extLst>
            </p:cNvPr>
            <p:cNvSpPr>
              <a:spLocks/>
            </p:cNvSpPr>
            <p:nvPr/>
          </p:nvSpPr>
          <p:spPr bwMode="auto">
            <a:xfrm>
              <a:off x="625" y="3046"/>
              <a:ext cx="183" cy="169"/>
            </a:xfrm>
            <a:custGeom>
              <a:avLst/>
              <a:gdLst>
                <a:gd name="T0" fmla="*/ 48 w 52"/>
                <a:gd name="T1" fmla="*/ 48 h 48"/>
                <a:gd name="T2" fmla="*/ 4 w 52"/>
                <a:gd name="T3" fmla="*/ 48 h 48"/>
                <a:gd name="T4" fmla="*/ 0 w 52"/>
                <a:gd name="T5" fmla="*/ 44 h 48"/>
                <a:gd name="T6" fmla="*/ 0 w 52"/>
                <a:gd name="T7" fmla="*/ 4 h 48"/>
                <a:gd name="T8" fmla="*/ 4 w 52"/>
                <a:gd name="T9" fmla="*/ 0 h 48"/>
                <a:gd name="T10" fmla="*/ 48 w 52"/>
                <a:gd name="T11" fmla="*/ 0 h 48"/>
                <a:gd name="T12" fmla="*/ 52 w 52"/>
                <a:gd name="T13" fmla="*/ 4 h 48"/>
                <a:gd name="T14" fmla="*/ 52 w 52"/>
                <a:gd name="T15" fmla="*/ 44 h 48"/>
                <a:gd name="T16" fmla="*/ 48 w 52"/>
                <a:gd name="T17" fmla="*/ 4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 h="48">
                  <a:moveTo>
                    <a:pt x="48" y="48"/>
                  </a:moveTo>
                  <a:cubicBezTo>
                    <a:pt x="4" y="48"/>
                    <a:pt x="4" y="48"/>
                    <a:pt x="4" y="48"/>
                  </a:cubicBezTo>
                  <a:cubicBezTo>
                    <a:pt x="2" y="48"/>
                    <a:pt x="0" y="46"/>
                    <a:pt x="0" y="44"/>
                  </a:cubicBezTo>
                  <a:cubicBezTo>
                    <a:pt x="0" y="4"/>
                    <a:pt x="0" y="4"/>
                    <a:pt x="0" y="4"/>
                  </a:cubicBezTo>
                  <a:cubicBezTo>
                    <a:pt x="0" y="2"/>
                    <a:pt x="2" y="0"/>
                    <a:pt x="4" y="0"/>
                  </a:cubicBezTo>
                  <a:cubicBezTo>
                    <a:pt x="48" y="0"/>
                    <a:pt x="48" y="0"/>
                    <a:pt x="48" y="0"/>
                  </a:cubicBezTo>
                  <a:cubicBezTo>
                    <a:pt x="50" y="0"/>
                    <a:pt x="52" y="2"/>
                    <a:pt x="52" y="4"/>
                  </a:cubicBezTo>
                  <a:cubicBezTo>
                    <a:pt x="52" y="44"/>
                    <a:pt x="52" y="44"/>
                    <a:pt x="52" y="44"/>
                  </a:cubicBezTo>
                  <a:cubicBezTo>
                    <a:pt x="52" y="46"/>
                    <a:pt x="50" y="48"/>
                    <a:pt x="48" y="48"/>
                  </a:cubicBezTo>
                  <a:close/>
                </a:path>
              </a:pathLst>
            </a:custGeom>
            <a:grpFill/>
            <a:ln w="19050" cap="rnd">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Arial"/>
                <a:ea typeface="+mn-ea"/>
                <a:cs typeface="+mn-cs"/>
              </a:endParaRPr>
            </a:p>
          </p:txBody>
        </p:sp>
        <p:sp>
          <p:nvSpPr>
            <p:cNvPr id="86" name="Freeform 18">
              <a:extLst>
                <a:ext uri="{FF2B5EF4-FFF2-40B4-BE49-F238E27FC236}">
                  <a16:creationId xmlns:a16="http://schemas.microsoft.com/office/drawing/2014/main" id="{0BDC50BE-6CFF-4625-A04E-B69A7E08250A}"/>
                </a:ext>
              </a:extLst>
            </p:cNvPr>
            <p:cNvSpPr>
              <a:spLocks/>
            </p:cNvSpPr>
            <p:nvPr/>
          </p:nvSpPr>
          <p:spPr bwMode="auto">
            <a:xfrm>
              <a:off x="682" y="2975"/>
              <a:ext cx="112" cy="29"/>
            </a:xfrm>
            <a:custGeom>
              <a:avLst/>
              <a:gdLst>
                <a:gd name="T0" fmla="*/ 32 w 32"/>
                <a:gd name="T1" fmla="*/ 8 h 8"/>
                <a:gd name="T2" fmla="*/ 0 w 32"/>
                <a:gd name="T3" fmla="*/ 8 h 8"/>
                <a:gd name="T4" fmla="*/ 16 w 32"/>
                <a:gd name="T5" fmla="*/ 0 h 8"/>
                <a:gd name="T6" fmla="*/ 32 w 32"/>
                <a:gd name="T7" fmla="*/ 8 h 8"/>
              </a:gdLst>
              <a:ahLst/>
              <a:cxnLst>
                <a:cxn ang="0">
                  <a:pos x="T0" y="T1"/>
                </a:cxn>
                <a:cxn ang="0">
                  <a:pos x="T2" y="T3"/>
                </a:cxn>
                <a:cxn ang="0">
                  <a:pos x="T4" y="T5"/>
                </a:cxn>
                <a:cxn ang="0">
                  <a:pos x="T6" y="T7"/>
                </a:cxn>
              </a:cxnLst>
              <a:rect l="0" t="0" r="r" b="b"/>
              <a:pathLst>
                <a:path w="32" h="8">
                  <a:moveTo>
                    <a:pt x="32" y="8"/>
                  </a:moveTo>
                  <a:cubicBezTo>
                    <a:pt x="0" y="8"/>
                    <a:pt x="0" y="8"/>
                    <a:pt x="0" y="8"/>
                  </a:cubicBezTo>
                  <a:cubicBezTo>
                    <a:pt x="0" y="4"/>
                    <a:pt x="7" y="0"/>
                    <a:pt x="16" y="0"/>
                  </a:cubicBezTo>
                  <a:cubicBezTo>
                    <a:pt x="25" y="0"/>
                    <a:pt x="32" y="4"/>
                    <a:pt x="32" y="8"/>
                  </a:cubicBezTo>
                  <a:close/>
                </a:path>
              </a:pathLst>
            </a:custGeom>
            <a:grpFill/>
            <a:ln w="19050" cap="rnd">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Arial"/>
                <a:ea typeface="+mn-ea"/>
                <a:cs typeface="+mn-cs"/>
              </a:endParaRPr>
            </a:p>
          </p:txBody>
        </p:sp>
        <p:sp>
          <p:nvSpPr>
            <p:cNvPr id="87" name="Line 19">
              <a:extLst>
                <a:ext uri="{FF2B5EF4-FFF2-40B4-BE49-F238E27FC236}">
                  <a16:creationId xmlns:a16="http://schemas.microsoft.com/office/drawing/2014/main" id="{BA874EB9-4692-4A05-9FDA-B7ED5FF83E91}"/>
                </a:ext>
              </a:extLst>
            </p:cNvPr>
            <p:cNvSpPr>
              <a:spLocks noChangeShapeType="1"/>
            </p:cNvSpPr>
            <p:nvPr/>
          </p:nvSpPr>
          <p:spPr bwMode="auto">
            <a:xfrm flipH="1">
              <a:off x="766" y="2933"/>
              <a:ext cx="85" cy="42"/>
            </a:xfrm>
            <a:prstGeom prst="line">
              <a:avLst/>
            </a:prstGeom>
            <a:grpFill/>
            <a:ln w="19050" cap="rnd">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Arial"/>
                <a:ea typeface="+mn-ea"/>
                <a:cs typeface="+mn-cs"/>
              </a:endParaRPr>
            </a:p>
          </p:txBody>
        </p:sp>
        <p:sp>
          <p:nvSpPr>
            <p:cNvPr id="88" name="Line 20">
              <a:extLst>
                <a:ext uri="{FF2B5EF4-FFF2-40B4-BE49-F238E27FC236}">
                  <a16:creationId xmlns:a16="http://schemas.microsoft.com/office/drawing/2014/main" id="{46A19CE1-E0F9-440E-B25C-9F37D7616F69}"/>
                </a:ext>
              </a:extLst>
            </p:cNvPr>
            <p:cNvSpPr>
              <a:spLocks noChangeShapeType="1"/>
            </p:cNvSpPr>
            <p:nvPr/>
          </p:nvSpPr>
          <p:spPr bwMode="auto">
            <a:xfrm>
              <a:off x="625" y="2933"/>
              <a:ext cx="85" cy="42"/>
            </a:xfrm>
            <a:prstGeom prst="line">
              <a:avLst/>
            </a:prstGeom>
            <a:grpFill/>
            <a:ln w="19050" cap="rnd">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Arial"/>
                <a:ea typeface="+mn-ea"/>
                <a:cs typeface="+mn-cs"/>
              </a:endParaRPr>
            </a:p>
          </p:txBody>
        </p:sp>
        <p:sp>
          <p:nvSpPr>
            <p:cNvPr id="89" name="Oval 21">
              <a:extLst>
                <a:ext uri="{FF2B5EF4-FFF2-40B4-BE49-F238E27FC236}">
                  <a16:creationId xmlns:a16="http://schemas.microsoft.com/office/drawing/2014/main" id="{FB99B5F5-C375-4888-8AC4-1D41DA8868E9}"/>
                </a:ext>
              </a:extLst>
            </p:cNvPr>
            <p:cNvSpPr>
              <a:spLocks noChangeArrowheads="1"/>
            </p:cNvSpPr>
            <p:nvPr/>
          </p:nvSpPr>
          <p:spPr bwMode="auto">
            <a:xfrm>
              <a:off x="837" y="3060"/>
              <a:ext cx="42" cy="42"/>
            </a:xfrm>
            <a:prstGeom prst="ellipse">
              <a:avLst/>
            </a:prstGeom>
            <a:grpFill/>
            <a:ln w="19050" cap="rnd">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Arial"/>
                <a:ea typeface="+mn-ea"/>
                <a:cs typeface="+mn-cs"/>
              </a:endParaRPr>
            </a:p>
          </p:txBody>
        </p:sp>
        <p:sp>
          <p:nvSpPr>
            <p:cNvPr id="90" name="Oval 22">
              <a:extLst>
                <a:ext uri="{FF2B5EF4-FFF2-40B4-BE49-F238E27FC236}">
                  <a16:creationId xmlns:a16="http://schemas.microsoft.com/office/drawing/2014/main" id="{0A3986A7-4F42-40C9-9B6C-FD141A87EA19}"/>
                </a:ext>
              </a:extLst>
            </p:cNvPr>
            <p:cNvSpPr>
              <a:spLocks noChangeArrowheads="1"/>
            </p:cNvSpPr>
            <p:nvPr/>
          </p:nvSpPr>
          <p:spPr bwMode="auto">
            <a:xfrm>
              <a:off x="837" y="3144"/>
              <a:ext cx="42" cy="43"/>
            </a:xfrm>
            <a:prstGeom prst="ellipse">
              <a:avLst/>
            </a:prstGeom>
            <a:grpFill/>
            <a:ln w="19050" cap="rnd">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Arial"/>
                <a:ea typeface="+mn-ea"/>
                <a:cs typeface="+mn-cs"/>
              </a:endParaRPr>
            </a:p>
          </p:txBody>
        </p:sp>
      </p:grpSp>
    </p:spTree>
    <p:extLst>
      <p:ext uri="{BB962C8B-B14F-4D97-AF65-F5344CB8AC3E}">
        <p14:creationId xmlns:p14="http://schemas.microsoft.com/office/powerpoint/2010/main" val="355488041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délník 6">
            <a:extLst>
              <a:ext uri="{FF2B5EF4-FFF2-40B4-BE49-F238E27FC236}">
                <a16:creationId xmlns:a16="http://schemas.microsoft.com/office/drawing/2014/main" id="{BA031E45-11C5-4D15-9BB9-0C47C214FAAC}"/>
              </a:ext>
            </a:extLst>
          </p:cNvPr>
          <p:cNvSpPr/>
          <p:nvPr/>
        </p:nvSpPr>
        <p:spPr>
          <a:xfrm>
            <a:off x="7608167" y="0"/>
            <a:ext cx="4592675" cy="6858000"/>
          </a:xfrm>
          <a:prstGeom prst="rect">
            <a:avLst/>
          </a:prstGeom>
          <a:solidFill>
            <a:srgbClr val="1358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3" name="Nadpis 2">
            <a:extLst>
              <a:ext uri="{FF2B5EF4-FFF2-40B4-BE49-F238E27FC236}">
                <a16:creationId xmlns:a16="http://schemas.microsoft.com/office/drawing/2014/main" id="{CEAFA2A6-0CCA-4C30-8AAC-09C3A440A083}"/>
              </a:ext>
            </a:extLst>
          </p:cNvPr>
          <p:cNvSpPr>
            <a:spLocks noGrp="1"/>
          </p:cNvSpPr>
          <p:nvPr>
            <p:ph type="title"/>
          </p:nvPr>
        </p:nvSpPr>
        <p:spPr/>
        <p:txBody>
          <a:bodyPr/>
          <a:lstStyle/>
          <a:p>
            <a:r>
              <a:rPr lang="cs-CZ" b="1" dirty="0">
                <a:solidFill>
                  <a:srgbClr val="135868"/>
                </a:solidFill>
                <a:latin typeface="Arial Black" panose="020B0A04020102020204" pitchFamily="34" charset="0"/>
              </a:rPr>
              <a:t>ZPŮSOBY PŘIHLAŠOVÁNÍ DO E-BANKINGU</a:t>
            </a:r>
          </a:p>
        </p:txBody>
      </p:sp>
      <p:sp>
        <p:nvSpPr>
          <p:cNvPr id="5" name="Zástupný text 4">
            <a:extLst>
              <a:ext uri="{FF2B5EF4-FFF2-40B4-BE49-F238E27FC236}">
                <a16:creationId xmlns:a16="http://schemas.microsoft.com/office/drawing/2014/main" id="{AE6DBE10-BF77-4D20-83FF-CFC1059113FC}"/>
              </a:ext>
            </a:extLst>
          </p:cNvPr>
          <p:cNvSpPr>
            <a:spLocks noGrp="1"/>
          </p:cNvSpPr>
          <p:nvPr>
            <p:ph type="body" sz="quarter" idx="10"/>
          </p:nvPr>
        </p:nvSpPr>
        <p:spPr>
          <a:xfrm>
            <a:off x="127591" y="626028"/>
            <a:ext cx="7480576" cy="642385"/>
          </a:xfrm>
        </p:spPr>
        <p:txBody>
          <a:bodyPr/>
          <a:lstStyle/>
          <a:p>
            <a:r>
              <a:rPr lang="cs-CZ" dirty="0">
                <a:solidFill>
                  <a:schemeClr val="tx1">
                    <a:lumMod val="85000"/>
                    <a:lumOff val="15000"/>
                  </a:schemeClr>
                </a:solidFill>
              </a:rPr>
              <a:t>Většina Čechů se k elektronickému bankovnictví připojuje na zabezpečených sítích, případně pomocí vlastního datového tarifu. </a:t>
            </a:r>
            <a:endParaRPr lang="en-GB" dirty="0">
              <a:solidFill>
                <a:schemeClr val="tx1">
                  <a:lumMod val="85000"/>
                  <a:lumOff val="15000"/>
                </a:schemeClr>
              </a:solidFill>
            </a:endParaRPr>
          </a:p>
        </p:txBody>
      </p:sp>
      <p:sp>
        <p:nvSpPr>
          <p:cNvPr id="11" name="Zástupný text 3">
            <a:extLst>
              <a:ext uri="{FF2B5EF4-FFF2-40B4-BE49-F238E27FC236}">
                <a16:creationId xmlns:a16="http://schemas.microsoft.com/office/drawing/2014/main" id="{B52E979F-91B2-4E4B-97E7-8AFC6370349D}"/>
              </a:ext>
            </a:extLst>
          </p:cNvPr>
          <p:cNvSpPr txBox="1">
            <a:spLocks/>
          </p:cNvSpPr>
          <p:nvPr/>
        </p:nvSpPr>
        <p:spPr>
          <a:xfrm>
            <a:off x="479376" y="6227449"/>
            <a:ext cx="7128791" cy="461665"/>
          </a:xfrm>
          <a:prstGeom prst="rect">
            <a:avLst/>
          </a:prstGeom>
        </p:spPr>
        <p:txBody>
          <a:bodyPr wrap="square" lIns="0" tIns="0" rIns="0" bIns="0" anchor="t" anchorCtr="0">
            <a:spAutoFit/>
          </a:bodyPr>
          <a:lstStyle>
            <a:lvl1pPr marL="0" indent="0" algn="l" defTabSz="914400" rtl="0" eaLnBrk="1" latinLnBrk="0" hangingPunct="1">
              <a:lnSpc>
                <a:spcPct val="100000"/>
              </a:lnSpc>
              <a:spcBef>
                <a:spcPts val="0"/>
              </a:spcBef>
              <a:buFont typeface="Arial" panose="020B0604020202020204" pitchFamily="34" charset="0"/>
              <a:buNone/>
              <a:defRPr sz="1000" i="1" kern="1200">
                <a:solidFill>
                  <a:schemeClr val="bg1">
                    <a:lumMod val="50000"/>
                  </a:schemeClr>
                </a:solidFill>
                <a:latin typeface="Arial" panose="020B0604020202020204" pitchFamily="34" charset="0"/>
                <a:ea typeface="+mn-ea"/>
                <a:cs typeface="Arial" pitchFamily="34" charset="0"/>
              </a:defRPr>
            </a:lvl1pPr>
            <a:lvl2pPr marL="457189" indent="0" algn="l" defTabSz="914400" rtl="0" eaLnBrk="1" latinLnBrk="0" hangingPunct="1">
              <a:lnSpc>
                <a:spcPct val="90000"/>
              </a:lnSpc>
              <a:spcBef>
                <a:spcPts val="500"/>
              </a:spcBef>
              <a:buFont typeface="Arial" panose="020B0604020202020204" pitchFamily="34" charset="0"/>
              <a:buNone/>
              <a:defRPr sz="1200" i="1" kern="1200">
                <a:solidFill>
                  <a:schemeClr val="bg1">
                    <a:lumMod val="6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i="1" kern="1200">
                <a:solidFill>
                  <a:schemeClr val="bg1">
                    <a:lumMod val="6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i="1" kern="1200">
                <a:solidFill>
                  <a:schemeClr val="bg1">
                    <a:lumMod val="6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i="1" kern="1200">
                <a:solidFill>
                  <a:schemeClr val="bg1">
                    <a:lumMod val="6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cs-CZ" sz="1000" b="1" i="1" u="none" strike="noStrike" kern="1200" cap="none" spc="0" normalizeH="0" baseline="0" noProof="0" dirty="0">
                <a:ln>
                  <a:noFill/>
                </a:ln>
                <a:solidFill>
                  <a:srgbClr val="FFFFFF">
                    <a:lumMod val="50000"/>
                  </a:srgbClr>
                </a:solidFill>
                <a:effectLst/>
                <a:uLnTx/>
                <a:uFillTx/>
                <a:latin typeface="Arial" panose="020B0604020202020204" pitchFamily="34" charset="0"/>
                <a:ea typeface="+mn-ea"/>
                <a:cs typeface="Arial" pitchFamily="34" charset="0"/>
              </a:rPr>
              <a:t>Báze: </a:t>
            </a:r>
            <a:r>
              <a:rPr kumimoji="0" lang="cs-CZ" sz="1000" b="0" i="1" u="none" strike="noStrike" kern="1200" cap="none" spc="0" normalizeH="0" baseline="0" noProof="0" dirty="0">
                <a:ln>
                  <a:noFill/>
                </a:ln>
                <a:solidFill>
                  <a:srgbClr val="FFFFFF">
                    <a:lumMod val="50000"/>
                  </a:srgbClr>
                </a:solidFill>
                <a:effectLst/>
                <a:uLnTx/>
                <a:uFillTx/>
                <a:latin typeface="Arial" panose="020B0604020202020204" pitchFamily="34" charset="0"/>
                <a:ea typeface="+mn-ea"/>
                <a:cs typeface="Arial" pitchFamily="34" charset="0"/>
              </a:rPr>
              <a:t>n=</a:t>
            </a:r>
            <a:r>
              <a:rPr lang="cs-CZ" dirty="0">
                <a:solidFill>
                  <a:srgbClr val="FFFFFF">
                    <a:lumMod val="50000"/>
                  </a:srgbClr>
                </a:solidFill>
              </a:rPr>
              <a:t>1000</a:t>
            </a:r>
            <a:endParaRPr kumimoji="0" lang="cs-CZ" sz="1000" b="0" i="1" u="none" strike="noStrike" kern="1200" cap="none" spc="0" normalizeH="0" baseline="0" noProof="0" dirty="0">
              <a:ln>
                <a:noFill/>
              </a:ln>
              <a:solidFill>
                <a:srgbClr val="FFFFFF">
                  <a:lumMod val="50000"/>
                </a:srgbClr>
              </a:solidFill>
              <a:effectLst/>
              <a:uLnTx/>
              <a:uFillTx/>
              <a:latin typeface="Arial" panose="020B0604020202020204" pitchFamily="34" charset="0"/>
              <a:ea typeface="+mn-ea"/>
              <a:cs typeface="Arial"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cs-CZ" sz="1000" b="1" i="1" u="none" strike="noStrike" kern="1200" cap="none" spc="0" normalizeH="0" baseline="0" noProof="0" dirty="0">
                <a:ln>
                  <a:noFill/>
                </a:ln>
                <a:solidFill>
                  <a:srgbClr val="FFFFFF">
                    <a:lumMod val="50000"/>
                  </a:srgbClr>
                </a:solidFill>
                <a:effectLst/>
                <a:uLnTx/>
                <a:uFillTx/>
                <a:latin typeface="Arial" panose="020B0604020202020204" pitchFamily="34" charset="0"/>
                <a:ea typeface="+mn-ea"/>
                <a:cs typeface="Arial" pitchFamily="34" charset="0"/>
              </a:rPr>
              <a:t>Otázka: </a:t>
            </a:r>
            <a:r>
              <a:rPr kumimoji="0" lang="cs-CZ" sz="1000" b="0" i="1" u="none" strike="noStrike" kern="1200" cap="none" spc="0" normalizeH="0" baseline="0" noProof="0" dirty="0">
                <a:ln>
                  <a:noFill/>
                </a:ln>
                <a:solidFill>
                  <a:srgbClr val="FFFFFF">
                    <a:lumMod val="50000"/>
                  </a:srgbClr>
                </a:solidFill>
                <a:effectLst/>
                <a:uLnTx/>
                <a:uFillTx/>
                <a:latin typeface="Arial" panose="020B0604020202020204" pitchFamily="34" charset="0"/>
                <a:ea typeface="+mn-ea"/>
                <a:cs typeface="Arial" pitchFamily="34" charset="0"/>
              </a:rPr>
              <a:t>Q30. Jak se přihlašujete do svého elektronického bankovnictví (přihlášení přes mobilní aplikaci banky nebo přes webové stránky banky)?</a:t>
            </a:r>
          </a:p>
        </p:txBody>
      </p:sp>
      <p:cxnSp>
        <p:nvCxnSpPr>
          <p:cNvPr id="17" name="Přímá spojnice 16">
            <a:extLst>
              <a:ext uri="{FF2B5EF4-FFF2-40B4-BE49-F238E27FC236}">
                <a16:creationId xmlns:a16="http://schemas.microsoft.com/office/drawing/2014/main" id="{E4138866-C153-4D50-9167-C8182F111E01}"/>
              </a:ext>
            </a:extLst>
          </p:cNvPr>
          <p:cNvCxnSpPr/>
          <p:nvPr/>
        </p:nvCxnSpPr>
        <p:spPr>
          <a:xfrm>
            <a:off x="7774024" y="1772816"/>
            <a:ext cx="4284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TextovéPole 18">
            <a:extLst>
              <a:ext uri="{FF2B5EF4-FFF2-40B4-BE49-F238E27FC236}">
                <a16:creationId xmlns:a16="http://schemas.microsoft.com/office/drawing/2014/main" id="{61484E75-3CEC-4579-85D9-7BE02A6ACC80}"/>
              </a:ext>
            </a:extLst>
          </p:cNvPr>
          <p:cNvSpPr txBox="1"/>
          <p:nvPr/>
        </p:nvSpPr>
        <p:spPr>
          <a:xfrm>
            <a:off x="7706357" y="1386844"/>
            <a:ext cx="2795958" cy="338554"/>
          </a:xfrm>
          <a:prstGeom prst="rect">
            <a:avLst/>
          </a:prstGeom>
          <a:noFill/>
        </p:spPr>
        <p:txBody>
          <a:bodyPr wrap="non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cs-CZ" sz="1600" b="1" i="0" u="none" strike="noStrike" kern="1200" cap="none" spc="0" normalizeH="0" baseline="0" noProof="0" dirty="0">
                <a:ln>
                  <a:noFill/>
                </a:ln>
                <a:solidFill>
                  <a:srgbClr val="FFFFFF"/>
                </a:solidFill>
                <a:effectLst/>
                <a:uLnTx/>
                <a:uFillTx/>
                <a:latin typeface="Arial" panose="020B0604020202020204"/>
                <a:ea typeface="+mn-ea"/>
                <a:cs typeface="+mn-cs"/>
              </a:rPr>
              <a:t>Sociodemografické rozdíly</a:t>
            </a:r>
            <a:endParaRPr kumimoji="0" lang="en-GB" sz="1600" b="1"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21" name="TextovéPole 20">
            <a:extLst>
              <a:ext uri="{FF2B5EF4-FFF2-40B4-BE49-F238E27FC236}">
                <a16:creationId xmlns:a16="http://schemas.microsoft.com/office/drawing/2014/main" id="{BF8379E3-4643-46F4-A787-0B969B1D2D4F}"/>
              </a:ext>
            </a:extLst>
          </p:cNvPr>
          <p:cNvSpPr txBox="1"/>
          <p:nvPr/>
        </p:nvSpPr>
        <p:spPr>
          <a:xfrm>
            <a:off x="7790650" y="1996556"/>
            <a:ext cx="3957978" cy="1277273"/>
          </a:xfrm>
          <a:prstGeom prst="rect">
            <a:avLst/>
          </a:prstGeom>
          <a:noFill/>
        </p:spPr>
        <p:txBody>
          <a:bodyPr wrap="square" rtlCol="0">
            <a:spAutoFit/>
          </a:bodyPr>
          <a:lstStyle/>
          <a:p>
            <a:pPr marL="171450" marR="0" lvl="0" indent="-17145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cs-CZ" sz="1100" dirty="0">
                <a:solidFill>
                  <a:srgbClr val="FFFFFF"/>
                </a:solidFill>
                <a:latin typeface="Arial" panose="020B0604020202020204"/>
              </a:rPr>
              <a:t>Pouze přes zabezpečenou wifi síť se připojují častěji lidé s maturitou (52 %). </a:t>
            </a:r>
          </a:p>
          <a:p>
            <a:pPr marL="171450" marR="0" lvl="0" indent="-17145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cs-CZ" sz="1100" b="0" i="0" u="none" strike="noStrike" kern="1200" cap="none" spc="0" normalizeH="0" baseline="0" noProof="0" dirty="0">
              <a:ln>
                <a:noFill/>
              </a:ln>
              <a:solidFill>
                <a:srgbClr val="FFFFFF"/>
              </a:solidFill>
              <a:effectLst/>
              <a:uLnTx/>
              <a:uFillTx/>
              <a:latin typeface="Arial" panose="020B0604020202020204"/>
              <a:ea typeface="+mn-ea"/>
              <a:cs typeface="+mn-cs"/>
            </a:endParaRPr>
          </a:p>
          <a:p>
            <a:pPr marL="171450" marR="0" lvl="0" indent="-17145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cs-CZ" sz="1100" dirty="0">
                <a:solidFill>
                  <a:srgbClr val="FFFFFF"/>
                </a:solidFill>
                <a:latin typeface="Arial" panose="020B0604020202020204"/>
              </a:rPr>
              <a:t>Datový tarif k přihlášení k bance využívají zejména mladší lidé (do 34 let 61 %) a lidé ve středním věku (55 %). Naopak starší generace (starší 50 let) se nejvíce připojují pomocí známého pevného připojení. </a:t>
            </a:r>
            <a:endParaRPr kumimoji="0" lang="cs-CZ" sz="11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grpSp>
        <p:nvGrpSpPr>
          <p:cNvPr id="22" name="Group 35">
            <a:extLst>
              <a:ext uri="{FF2B5EF4-FFF2-40B4-BE49-F238E27FC236}">
                <a16:creationId xmlns:a16="http://schemas.microsoft.com/office/drawing/2014/main" id="{F763554D-8842-447E-89AD-14CB879FF71B}"/>
              </a:ext>
            </a:extLst>
          </p:cNvPr>
          <p:cNvGrpSpPr>
            <a:grpSpLocks noChangeAspect="1"/>
          </p:cNvGrpSpPr>
          <p:nvPr/>
        </p:nvGrpSpPr>
        <p:grpSpPr bwMode="auto">
          <a:xfrm>
            <a:off x="10956540" y="375621"/>
            <a:ext cx="896933" cy="893139"/>
            <a:chOff x="7115" y="2550"/>
            <a:chExt cx="473" cy="471"/>
          </a:xfrm>
          <a:noFill/>
        </p:grpSpPr>
        <p:sp>
          <p:nvSpPr>
            <p:cNvPr id="23" name="Oval 36">
              <a:extLst>
                <a:ext uri="{FF2B5EF4-FFF2-40B4-BE49-F238E27FC236}">
                  <a16:creationId xmlns:a16="http://schemas.microsoft.com/office/drawing/2014/main" id="{D4AA44B9-78F2-4CEE-ACD9-2E87BB3013FB}"/>
                </a:ext>
              </a:extLst>
            </p:cNvPr>
            <p:cNvSpPr>
              <a:spLocks noChangeArrowheads="1"/>
            </p:cNvSpPr>
            <p:nvPr/>
          </p:nvSpPr>
          <p:spPr bwMode="auto">
            <a:xfrm>
              <a:off x="7115" y="2550"/>
              <a:ext cx="473" cy="471"/>
            </a:xfrm>
            <a:prstGeom prst="ellipse">
              <a:avLst/>
            </a:prstGeom>
            <a:grpFill/>
            <a:ln w="190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24" name="Line 37">
              <a:extLst>
                <a:ext uri="{FF2B5EF4-FFF2-40B4-BE49-F238E27FC236}">
                  <a16:creationId xmlns:a16="http://schemas.microsoft.com/office/drawing/2014/main" id="{4FED48B5-DD22-4C55-B75C-F9919E0AC522}"/>
                </a:ext>
              </a:extLst>
            </p:cNvPr>
            <p:cNvSpPr>
              <a:spLocks noChangeShapeType="1"/>
            </p:cNvSpPr>
            <p:nvPr/>
          </p:nvSpPr>
          <p:spPr bwMode="auto">
            <a:xfrm>
              <a:off x="7353" y="2703"/>
              <a:ext cx="0" cy="227"/>
            </a:xfrm>
            <a:prstGeom prst="line">
              <a:avLst/>
            </a:prstGeom>
            <a:grpFill/>
            <a:ln w="190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25" name="Oval 38">
              <a:extLst>
                <a:ext uri="{FF2B5EF4-FFF2-40B4-BE49-F238E27FC236}">
                  <a16:creationId xmlns:a16="http://schemas.microsoft.com/office/drawing/2014/main" id="{FF5A68AA-C373-4D59-B26A-DE5D64AA55FD}"/>
                </a:ext>
              </a:extLst>
            </p:cNvPr>
            <p:cNvSpPr>
              <a:spLocks noChangeArrowheads="1"/>
            </p:cNvSpPr>
            <p:nvPr/>
          </p:nvSpPr>
          <p:spPr bwMode="auto">
            <a:xfrm>
              <a:off x="7331" y="2601"/>
              <a:ext cx="41" cy="40"/>
            </a:xfrm>
            <a:prstGeom prst="ellipse">
              <a:avLst/>
            </a:prstGeom>
            <a:grpFill/>
            <a:ln w="190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grpSp>
      <p:graphicFrame>
        <p:nvGraphicFramePr>
          <p:cNvPr id="4" name="Graf 3">
            <a:extLst>
              <a:ext uri="{FF2B5EF4-FFF2-40B4-BE49-F238E27FC236}">
                <a16:creationId xmlns:a16="http://schemas.microsoft.com/office/drawing/2014/main" id="{B68D7256-4058-FD32-6018-22210A86358D}"/>
              </a:ext>
            </a:extLst>
          </p:cNvPr>
          <p:cNvGraphicFramePr/>
          <p:nvPr>
            <p:extLst>
              <p:ext uri="{D42A27DB-BD31-4B8C-83A1-F6EECF244321}">
                <p14:modId xmlns:p14="http://schemas.microsoft.com/office/powerpoint/2010/main" val="4153768143"/>
              </p:ext>
            </p:extLst>
          </p:nvPr>
        </p:nvGraphicFramePr>
        <p:xfrm>
          <a:off x="630941" y="2456892"/>
          <a:ext cx="7068467" cy="2952328"/>
        </p:xfrm>
        <a:graphic>
          <a:graphicData uri="http://schemas.openxmlformats.org/drawingml/2006/chart">
            <c:chart xmlns:c="http://schemas.openxmlformats.org/drawingml/2006/chart" xmlns:r="http://schemas.openxmlformats.org/officeDocument/2006/relationships" r:id="rId2"/>
          </a:graphicData>
        </a:graphic>
      </p:graphicFrame>
      <p:sp>
        <p:nvSpPr>
          <p:cNvPr id="6" name="Obdélník 5">
            <a:extLst>
              <a:ext uri="{FF2B5EF4-FFF2-40B4-BE49-F238E27FC236}">
                <a16:creationId xmlns:a16="http://schemas.microsoft.com/office/drawing/2014/main" id="{63C74A2F-922C-A364-7BD0-9F0BAFFFEEA4}"/>
              </a:ext>
            </a:extLst>
          </p:cNvPr>
          <p:cNvSpPr/>
          <p:nvPr/>
        </p:nvSpPr>
        <p:spPr>
          <a:xfrm>
            <a:off x="630940" y="2636912"/>
            <a:ext cx="6149135" cy="1188132"/>
          </a:xfrm>
          <a:prstGeom prst="rect">
            <a:avLst/>
          </a:prstGeom>
          <a:noFill/>
          <a:ln>
            <a:solidFill>
              <a:srgbClr val="0062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1200" b="1" dirty="0">
              <a:solidFill>
                <a:schemeClr val="tx1"/>
              </a:solidFill>
            </a:endParaRPr>
          </a:p>
        </p:txBody>
      </p:sp>
      <p:sp>
        <p:nvSpPr>
          <p:cNvPr id="8" name="Obdélník 7">
            <a:extLst>
              <a:ext uri="{FF2B5EF4-FFF2-40B4-BE49-F238E27FC236}">
                <a16:creationId xmlns:a16="http://schemas.microsoft.com/office/drawing/2014/main" id="{D02C586F-00DD-8AC6-E2AE-55E2A6D23FB1}"/>
              </a:ext>
            </a:extLst>
          </p:cNvPr>
          <p:cNvSpPr/>
          <p:nvPr/>
        </p:nvSpPr>
        <p:spPr>
          <a:xfrm>
            <a:off x="625202" y="4305531"/>
            <a:ext cx="6149135" cy="1188132"/>
          </a:xfrm>
          <a:prstGeom prst="rect">
            <a:avLst/>
          </a:prstGeom>
          <a:noFill/>
          <a:ln>
            <a:solidFill>
              <a:srgbClr val="0062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1200" b="1" dirty="0">
              <a:solidFill>
                <a:schemeClr val="tx1"/>
              </a:solidFill>
            </a:endParaRPr>
          </a:p>
        </p:txBody>
      </p:sp>
      <p:pic>
        <p:nvPicPr>
          <p:cNvPr id="12" name="Grafický objekt 11" descr="Wi-Fi obrys">
            <a:extLst>
              <a:ext uri="{FF2B5EF4-FFF2-40B4-BE49-F238E27FC236}">
                <a16:creationId xmlns:a16="http://schemas.microsoft.com/office/drawing/2014/main" id="{FEFF3CE2-FEDB-F7D9-BA41-A6483CE27F8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044283" y="2613008"/>
            <a:ext cx="709228" cy="709228"/>
          </a:xfrm>
          <a:prstGeom prst="rect">
            <a:avLst/>
          </a:prstGeom>
        </p:spPr>
      </p:pic>
      <p:pic>
        <p:nvPicPr>
          <p:cNvPr id="14" name="Grafický objekt 13" descr="Bezdrátový směrovač obrys">
            <a:extLst>
              <a:ext uri="{FF2B5EF4-FFF2-40B4-BE49-F238E27FC236}">
                <a16:creationId xmlns:a16="http://schemas.microsoft.com/office/drawing/2014/main" id="{C594B7B5-21AB-C01B-96FE-B34928A859FF}"/>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044283" y="4293096"/>
            <a:ext cx="709228" cy="709228"/>
          </a:xfrm>
          <a:prstGeom prst="rect">
            <a:avLst/>
          </a:prstGeom>
        </p:spPr>
      </p:pic>
    </p:spTree>
    <p:extLst>
      <p:ext uri="{BB962C8B-B14F-4D97-AF65-F5344CB8AC3E}">
        <p14:creationId xmlns:p14="http://schemas.microsoft.com/office/powerpoint/2010/main" val="223588110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3" name="Obdélník 2">
            <a:extLst>
              <a:ext uri="{FF2B5EF4-FFF2-40B4-BE49-F238E27FC236}">
                <a16:creationId xmlns:a16="http://schemas.microsoft.com/office/drawing/2014/main" id="{92DCEF48-2637-4B6C-9910-BBF0113121C1}"/>
              </a:ext>
            </a:extLst>
          </p:cNvPr>
          <p:cNvSpPr/>
          <p:nvPr/>
        </p:nvSpPr>
        <p:spPr>
          <a:xfrm>
            <a:off x="0" y="2024844"/>
            <a:ext cx="12192000" cy="2592288"/>
          </a:xfrm>
          <a:prstGeom prst="rect">
            <a:avLst/>
          </a:prstGeom>
          <a:solidFill>
            <a:srgbClr val="135868">
              <a:alpha val="6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4" name="Zástupný text 6">
            <a:extLst>
              <a:ext uri="{FF2B5EF4-FFF2-40B4-BE49-F238E27FC236}">
                <a16:creationId xmlns:a16="http://schemas.microsoft.com/office/drawing/2014/main" id="{D76C4820-C2C7-4037-90AE-20D6765E44B5}"/>
              </a:ext>
            </a:extLst>
          </p:cNvPr>
          <p:cNvSpPr txBox="1">
            <a:spLocks/>
          </p:cNvSpPr>
          <p:nvPr/>
        </p:nvSpPr>
        <p:spPr>
          <a:xfrm>
            <a:off x="-132692" y="2888940"/>
            <a:ext cx="7309815" cy="642385"/>
          </a:xfrm>
          <a:prstGeom prst="rect">
            <a:avLst/>
          </a:prstGeom>
        </p:spPr>
        <p:txBody>
          <a:bodyPr vert="horz" lIns="90000" tIns="46800" rIns="90000" bIns="46800" rtlCol="0" anchor="ctr" anchorCtr="0">
            <a:noAutofit/>
          </a:bodyPr>
          <a:lstStyle>
            <a:lvl1pPr marL="0" marR="0" indent="-232828" algn="l" defTabSz="1219140" rtl="0" eaLnBrk="1" fontAlgn="auto" latinLnBrk="0" hangingPunct="1">
              <a:lnSpc>
                <a:spcPct val="100000"/>
              </a:lnSpc>
              <a:spcBef>
                <a:spcPct val="20000"/>
              </a:spcBef>
              <a:spcAft>
                <a:spcPts val="0"/>
              </a:spcAft>
              <a:buClrTx/>
              <a:buSzTx/>
              <a:buFont typeface="Arial" pitchFamily="34" charset="0"/>
              <a:buNone/>
              <a:tabLst/>
              <a:defRPr lang="cs-CZ" sz="1600" b="1" kern="1200" dirty="0" smtClean="0">
                <a:solidFill>
                  <a:schemeClr val="bg2"/>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cs-CZ" sz="2400" kern="1200" dirty="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cs-CZ" sz="20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cs-CZ" sz="24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cs-CZ" sz="2400" kern="1200" dirty="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cs-CZ" sz="2800" dirty="0">
                <a:solidFill>
                  <a:schemeClr val="bg1"/>
                </a:solidFill>
              </a:rPr>
              <a:t>UPOZORNĚNÍ A NEZNÁMÉ PŘÍLOHY</a:t>
            </a:r>
          </a:p>
        </p:txBody>
      </p:sp>
      <p:cxnSp>
        <p:nvCxnSpPr>
          <p:cNvPr id="5" name="Přímá spojnice 4">
            <a:extLst>
              <a:ext uri="{FF2B5EF4-FFF2-40B4-BE49-F238E27FC236}">
                <a16:creationId xmlns:a16="http://schemas.microsoft.com/office/drawing/2014/main" id="{B26ED471-FF43-4C7A-BE44-F3E7DFAEB00C}"/>
              </a:ext>
            </a:extLst>
          </p:cNvPr>
          <p:cNvCxnSpPr/>
          <p:nvPr/>
        </p:nvCxnSpPr>
        <p:spPr>
          <a:xfrm>
            <a:off x="308675" y="3531325"/>
            <a:ext cx="4284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4110285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délník 6">
            <a:extLst>
              <a:ext uri="{FF2B5EF4-FFF2-40B4-BE49-F238E27FC236}">
                <a16:creationId xmlns:a16="http://schemas.microsoft.com/office/drawing/2014/main" id="{BA031E45-11C5-4D15-9BB9-0C47C214FAAC}"/>
              </a:ext>
            </a:extLst>
          </p:cNvPr>
          <p:cNvSpPr/>
          <p:nvPr/>
        </p:nvSpPr>
        <p:spPr>
          <a:xfrm>
            <a:off x="7608167" y="0"/>
            <a:ext cx="4592675" cy="6858000"/>
          </a:xfrm>
          <a:prstGeom prst="rect">
            <a:avLst/>
          </a:prstGeom>
          <a:solidFill>
            <a:srgbClr val="1358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3" name="Nadpis 2">
            <a:extLst>
              <a:ext uri="{FF2B5EF4-FFF2-40B4-BE49-F238E27FC236}">
                <a16:creationId xmlns:a16="http://schemas.microsoft.com/office/drawing/2014/main" id="{CEAFA2A6-0CCA-4C30-8AAC-09C3A440A083}"/>
              </a:ext>
            </a:extLst>
          </p:cNvPr>
          <p:cNvSpPr>
            <a:spLocks noGrp="1"/>
          </p:cNvSpPr>
          <p:nvPr>
            <p:ph type="title"/>
          </p:nvPr>
        </p:nvSpPr>
        <p:spPr/>
        <p:txBody>
          <a:bodyPr/>
          <a:lstStyle/>
          <a:p>
            <a:r>
              <a:rPr lang="cs-CZ" b="1" dirty="0">
                <a:solidFill>
                  <a:srgbClr val="135868"/>
                </a:solidFill>
                <a:latin typeface="Arial Black" panose="020B0A04020102020204" pitchFamily="34" charset="0"/>
              </a:rPr>
              <a:t>BEZPEČNOSTNÍ UPOZORNĚNÍ BANKY</a:t>
            </a:r>
          </a:p>
        </p:txBody>
      </p:sp>
      <p:sp>
        <p:nvSpPr>
          <p:cNvPr id="5" name="Zástupný text 4">
            <a:extLst>
              <a:ext uri="{FF2B5EF4-FFF2-40B4-BE49-F238E27FC236}">
                <a16:creationId xmlns:a16="http://schemas.microsoft.com/office/drawing/2014/main" id="{AE6DBE10-BF77-4D20-83FF-CFC1059113FC}"/>
              </a:ext>
            </a:extLst>
          </p:cNvPr>
          <p:cNvSpPr>
            <a:spLocks noGrp="1"/>
          </p:cNvSpPr>
          <p:nvPr>
            <p:ph type="body" sz="quarter" idx="10"/>
          </p:nvPr>
        </p:nvSpPr>
        <p:spPr>
          <a:xfrm>
            <a:off x="127591" y="626028"/>
            <a:ext cx="7480576" cy="642385"/>
          </a:xfrm>
        </p:spPr>
        <p:txBody>
          <a:bodyPr/>
          <a:lstStyle/>
          <a:p>
            <a:r>
              <a:rPr lang="cs-CZ" dirty="0">
                <a:solidFill>
                  <a:schemeClr val="tx1">
                    <a:lumMod val="85000"/>
                    <a:lumOff val="15000"/>
                  </a:schemeClr>
                </a:solidFill>
              </a:rPr>
              <a:t>Pravidelně se upozorněním od banky věnuje více než polovina Čechů. Nikdy si tato upozornění nečte 6 % lidí. </a:t>
            </a:r>
          </a:p>
          <a:p>
            <a:endParaRPr lang="cs-CZ" dirty="0">
              <a:solidFill>
                <a:schemeClr val="tx1">
                  <a:lumMod val="85000"/>
                  <a:lumOff val="15000"/>
                </a:schemeClr>
              </a:solidFill>
            </a:endParaRPr>
          </a:p>
          <a:p>
            <a:endParaRPr lang="en-GB" dirty="0">
              <a:solidFill>
                <a:schemeClr val="tx1">
                  <a:lumMod val="85000"/>
                  <a:lumOff val="15000"/>
                </a:schemeClr>
              </a:solidFill>
            </a:endParaRPr>
          </a:p>
        </p:txBody>
      </p:sp>
      <p:sp>
        <p:nvSpPr>
          <p:cNvPr id="11" name="Zástupný text 3">
            <a:extLst>
              <a:ext uri="{FF2B5EF4-FFF2-40B4-BE49-F238E27FC236}">
                <a16:creationId xmlns:a16="http://schemas.microsoft.com/office/drawing/2014/main" id="{B52E979F-91B2-4E4B-97E7-8AFC6370349D}"/>
              </a:ext>
            </a:extLst>
          </p:cNvPr>
          <p:cNvSpPr txBox="1">
            <a:spLocks/>
          </p:cNvSpPr>
          <p:nvPr/>
        </p:nvSpPr>
        <p:spPr>
          <a:xfrm>
            <a:off x="479376" y="6227449"/>
            <a:ext cx="7128791" cy="307777"/>
          </a:xfrm>
          <a:prstGeom prst="rect">
            <a:avLst/>
          </a:prstGeom>
        </p:spPr>
        <p:txBody>
          <a:bodyPr wrap="square" lIns="0" tIns="0" rIns="0" bIns="0" anchor="t" anchorCtr="0">
            <a:spAutoFit/>
          </a:bodyPr>
          <a:lstStyle>
            <a:lvl1pPr marL="0" indent="0" algn="l" defTabSz="914400" rtl="0" eaLnBrk="1" latinLnBrk="0" hangingPunct="1">
              <a:lnSpc>
                <a:spcPct val="100000"/>
              </a:lnSpc>
              <a:spcBef>
                <a:spcPts val="0"/>
              </a:spcBef>
              <a:buFont typeface="Arial" panose="020B0604020202020204" pitchFamily="34" charset="0"/>
              <a:buNone/>
              <a:defRPr sz="1000" i="1" kern="1200">
                <a:solidFill>
                  <a:schemeClr val="bg1">
                    <a:lumMod val="50000"/>
                  </a:schemeClr>
                </a:solidFill>
                <a:latin typeface="Arial" panose="020B0604020202020204" pitchFamily="34" charset="0"/>
                <a:ea typeface="+mn-ea"/>
                <a:cs typeface="Arial" pitchFamily="34" charset="0"/>
              </a:defRPr>
            </a:lvl1pPr>
            <a:lvl2pPr marL="457189" indent="0" algn="l" defTabSz="914400" rtl="0" eaLnBrk="1" latinLnBrk="0" hangingPunct="1">
              <a:lnSpc>
                <a:spcPct val="90000"/>
              </a:lnSpc>
              <a:spcBef>
                <a:spcPts val="500"/>
              </a:spcBef>
              <a:buFont typeface="Arial" panose="020B0604020202020204" pitchFamily="34" charset="0"/>
              <a:buNone/>
              <a:defRPr sz="1200" i="1" kern="1200">
                <a:solidFill>
                  <a:schemeClr val="bg1">
                    <a:lumMod val="6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i="1" kern="1200">
                <a:solidFill>
                  <a:schemeClr val="bg1">
                    <a:lumMod val="6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i="1" kern="1200">
                <a:solidFill>
                  <a:schemeClr val="bg1">
                    <a:lumMod val="6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i="1" kern="1200">
                <a:solidFill>
                  <a:schemeClr val="bg1">
                    <a:lumMod val="6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cs-CZ" sz="1000" b="1" i="1" u="none" strike="noStrike" kern="1200" cap="none" spc="0" normalizeH="0" baseline="0" noProof="0" dirty="0">
                <a:ln>
                  <a:noFill/>
                </a:ln>
                <a:solidFill>
                  <a:srgbClr val="FFFFFF">
                    <a:lumMod val="50000"/>
                  </a:srgbClr>
                </a:solidFill>
                <a:effectLst/>
                <a:uLnTx/>
                <a:uFillTx/>
                <a:latin typeface="Arial" panose="020B0604020202020204" pitchFamily="34" charset="0"/>
                <a:ea typeface="+mn-ea"/>
                <a:cs typeface="Arial" pitchFamily="34" charset="0"/>
              </a:rPr>
              <a:t>Báze: </a:t>
            </a:r>
            <a:r>
              <a:rPr kumimoji="0" lang="cs-CZ" sz="1000" b="0" i="1" u="none" strike="noStrike" kern="1200" cap="none" spc="0" normalizeH="0" baseline="0" noProof="0" dirty="0">
                <a:ln>
                  <a:noFill/>
                </a:ln>
                <a:solidFill>
                  <a:srgbClr val="FFFFFF">
                    <a:lumMod val="50000"/>
                  </a:srgbClr>
                </a:solidFill>
                <a:effectLst/>
                <a:uLnTx/>
                <a:uFillTx/>
                <a:latin typeface="Arial" panose="020B0604020202020204" pitchFamily="34" charset="0"/>
                <a:ea typeface="+mn-ea"/>
                <a:cs typeface="Arial" pitchFamily="34" charset="0"/>
              </a:rPr>
              <a:t>n=100</a:t>
            </a:r>
            <a:r>
              <a:rPr lang="cs-CZ" dirty="0">
                <a:solidFill>
                  <a:srgbClr val="FFFFFF">
                    <a:lumMod val="50000"/>
                  </a:srgbClr>
                </a:solidFill>
              </a:rPr>
              <a:t>0</a:t>
            </a:r>
            <a:endParaRPr kumimoji="0" lang="cs-CZ" sz="1000" b="0" i="1" u="none" strike="noStrike" kern="1200" cap="none" spc="0" normalizeH="0" baseline="0" noProof="0" dirty="0">
              <a:ln>
                <a:noFill/>
              </a:ln>
              <a:solidFill>
                <a:srgbClr val="FFFFFF">
                  <a:lumMod val="50000"/>
                </a:srgbClr>
              </a:solidFill>
              <a:effectLst/>
              <a:uLnTx/>
              <a:uFillTx/>
              <a:latin typeface="Arial" panose="020B0604020202020204" pitchFamily="34" charset="0"/>
              <a:ea typeface="+mn-ea"/>
              <a:cs typeface="Arial"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cs-CZ" sz="1000" b="1" i="1" u="none" strike="noStrike" kern="1200" cap="none" spc="0" normalizeH="0" baseline="0" noProof="0" dirty="0">
                <a:ln>
                  <a:noFill/>
                </a:ln>
                <a:solidFill>
                  <a:srgbClr val="FFFFFF">
                    <a:lumMod val="50000"/>
                  </a:srgbClr>
                </a:solidFill>
                <a:effectLst/>
                <a:uLnTx/>
                <a:uFillTx/>
                <a:latin typeface="Arial" panose="020B0604020202020204" pitchFamily="34" charset="0"/>
                <a:ea typeface="+mn-ea"/>
                <a:cs typeface="Arial" pitchFamily="34" charset="0"/>
              </a:rPr>
              <a:t>Otázka: </a:t>
            </a:r>
            <a:r>
              <a:rPr kumimoji="0" lang="cs-CZ" sz="1000" b="0" i="1" u="none" strike="noStrike" kern="1200" cap="none" spc="0" normalizeH="0" baseline="0" noProof="0" dirty="0">
                <a:ln>
                  <a:noFill/>
                </a:ln>
                <a:solidFill>
                  <a:srgbClr val="FFFFFF">
                    <a:lumMod val="50000"/>
                  </a:srgbClr>
                </a:solidFill>
                <a:effectLst/>
                <a:uLnTx/>
                <a:uFillTx/>
                <a:latin typeface="Arial" panose="020B0604020202020204" pitchFamily="34" charset="0"/>
                <a:ea typeface="+mn-ea"/>
                <a:cs typeface="Arial" pitchFamily="34" charset="0"/>
              </a:rPr>
              <a:t>Q36. Čtete upozornění Vaší banky, která dává na svůj web, do internetového bankovnictví či mobilní aplikace? </a:t>
            </a:r>
          </a:p>
        </p:txBody>
      </p:sp>
      <p:cxnSp>
        <p:nvCxnSpPr>
          <p:cNvPr id="17" name="Přímá spojnice 16">
            <a:extLst>
              <a:ext uri="{FF2B5EF4-FFF2-40B4-BE49-F238E27FC236}">
                <a16:creationId xmlns:a16="http://schemas.microsoft.com/office/drawing/2014/main" id="{E4138866-C153-4D50-9167-C8182F111E01}"/>
              </a:ext>
            </a:extLst>
          </p:cNvPr>
          <p:cNvCxnSpPr/>
          <p:nvPr/>
        </p:nvCxnSpPr>
        <p:spPr>
          <a:xfrm>
            <a:off x="7774024" y="1772816"/>
            <a:ext cx="4284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TextovéPole 18">
            <a:extLst>
              <a:ext uri="{FF2B5EF4-FFF2-40B4-BE49-F238E27FC236}">
                <a16:creationId xmlns:a16="http://schemas.microsoft.com/office/drawing/2014/main" id="{61484E75-3CEC-4579-85D9-7BE02A6ACC80}"/>
              </a:ext>
            </a:extLst>
          </p:cNvPr>
          <p:cNvSpPr txBox="1"/>
          <p:nvPr/>
        </p:nvSpPr>
        <p:spPr>
          <a:xfrm>
            <a:off x="7706357" y="1386844"/>
            <a:ext cx="2795958" cy="338554"/>
          </a:xfrm>
          <a:prstGeom prst="rect">
            <a:avLst/>
          </a:prstGeom>
          <a:noFill/>
        </p:spPr>
        <p:txBody>
          <a:bodyPr wrap="non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cs-CZ" sz="1600" b="1" i="0" u="none" strike="noStrike" kern="1200" cap="none" spc="0" normalizeH="0" baseline="0" noProof="0" dirty="0">
                <a:ln>
                  <a:noFill/>
                </a:ln>
                <a:solidFill>
                  <a:srgbClr val="FFFFFF"/>
                </a:solidFill>
                <a:effectLst/>
                <a:uLnTx/>
                <a:uFillTx/>
                <a:latin typeface="Arial" panose="020B0604020202020204"/>
                <a:ea typeface="+mn-ea"/>
                <a:cs typeface="+mn-cs"/>
              </a:rPr>
              <a:t>Sociodemografické rozdíly</a:t>
            </a:r>
            <a:endParaRPr kumimoji="0" lang="en-GB" sz="1600" b="1"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21" name="TextovéPole 20">
            <a:extLst>
              <a:ext uri="{FF2B5EF4-FFF2-40B4-BE49-F238E27FC236}">
                <a16:creationId xmlns:a16="http://schemas.microsoft.com/office/drawing/2014/main" id="{BF8379E3-4643-46F4-A787-0B969B1D2D4F}"/>
              </a:ext>
            </a:extLst>
          </p:cNvPr>
          <p:cNvSpPr txBox="1"/>
          <p:nvPr/>
        </p:nvSpPr>
        <p:spPr>
          <a:xfrm>
            <a:off x="7790650" y="1996556"/>
            <a:ext cx="3813961" cy="938719"/>
          </a:xfrm>
          <a:prstGeom prst="rect">
            <a:avLst/>
          </a:prstGeom>
          <a:noFill/>
        </p:spPr>
        <p:txBody>
          <a:bodyPr wrap="square" rtlCol="0">
            <a:spAutoFit/>
          </a:bodyPr>
          <a:lstStyle/>
          <a:p>
            <a:pPr marL="171450" marR="0" lvl="0" indent="-17145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cs-CZ" sz="1100" dirty="0">
                <a:solidFill>
                  <a:srgbClr val="FFFFFF"/>
                </a:solidFill>
                <a:latin typeface="Arial" panose="020B0604020202020204"/>
              </a:rPr>
              <a:t>Alespoň občas čtou upozornění od své banky převážně mladí lidé do 34 let (59 %). </a:t>
            </a:r>
          </a:p>
          <a:p>
            <a:pPr marL="171450" marR="0" lvl="0" indent="-17145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cs-CZ" sz="1100" dirty="0">
              <a:solidFill>
                <a:srgbClr val="FFFFFF"/>
              </a:solidFill>
              <a:latin typeface="Arial" panose="020B0604020202020204"/>
            </a:endParaRPr>
          </a:p>
          <a:p>
            <a:pPr marL="171450" marR="0" lvl="0" indent="-17145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cs-CZ" sz="1100" dirty="0">
                <a:solidFill>
                  <a:srgbClr val="FFFFFF"/>
                </a:solidFill>
                <a:latin typeface="Arial" panose="020B0604020202020204"/>
              </a:rPr>
              <a:t>Pravidelně se věnují těmto upozorněním starší lidé, zejména od 50 let (65 %) a nejstarší lidé (71 %). </a:t>
            </a:r>
            <a:endParaRPr kumimoji="0" lang="cs-CZ" sz="11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grpSp>
        <p:nvGrpSpPr>
          <p:cNvPr id="22" name="Group 35">
            <a:extLst>
              <a:ext uri="{FF2B5EF4-FFF2-40B4-BE49-F238E27FC236}">
                <a16:creationId xmlns:a16="http://schemas.microsoft.com/office/drawing/2014/main" id="{F763554D-8842-447E-89AD-14CB879FF71B}"/>
              </a:ext>
            </a:extLst>
          </p:cNvPr>
          <p:cNvGrpSpPr>
            <a:grpSpLocks noChangeAspect="1"/>
          </p:cNvGrpSpPr>
          <p:nvPr/>
        </p:nvGrpSpPr>
        <p:grpSpPr bwMode="auto">
          <a:xfrm>
            <a:off x="10956540" y="375621"/>
            <a:ext cx="896933" cy="893139"/>
            <a:chOff x="7115" y="2550"/>
            <a:chExt cx="473" cy="471"/>
          </a:xfrm>
          <a:noFill/>
        </p:grpSpPr>
        <p:sp>
          <p:nvSpPr>
            <p:cNvPr id="23" name="Oval 36">
              <a:extLst>
                <a:ext uri="{FF2B5EF4-FFF2-40B4-BE49-F238E27FC236}">
                  <a16:creationId xmlns:a16="http://schemas.microsoft.com/office/drawing/2014/main" id="{D4AA44B9-78F2-4CEE-ACD9-2E87BB3013FB}"/>
                </a:ext>
              </a:extLst>
            </p:cNvPr>
            <p:cNvSpPr>
              <a:spLocks noChangeArrowheads="1"/>
            </p:cNvSpPr>
            <p:nvPr/>
          </p:nvSpPr>
          <p:spPr bwMode="auto">
            <a:xfrm>
              <a:off x="7115" y="2550"/>
              <a:ext cx="473" cy="471"/>
            </a:xfrm>
            <a:prstGeom prst="ellipse">
              <a:avLst/>
            </a:prstGeom>
            <a:grpFill/>
            <a:ln w="190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24" name="Line 37">
              <a:extLst>
                <a:ext uri="{FF2B5EF4-FFF2-40B4-BE49-F238E27FC236}">
                  <a16:creationId xmlns:a16="http://schemas.microsoft.com/office/drawing/2014/main" id="{4FED48B5-DD22-4C55-B75C-F9919E0AC522}"/>
                </a:ext>
              </a:extLst>
            </p:cNvPr>
            <p:cNvSpPr>
              <a:spLocks noChangeShapeType="1"/>
            </p:cNvSpPr>
            <p:nvPr/>
          </p:nvSpPr>
          <p:spPr bwMode="auto">
            <a:xfrm>
              <a:off x="7353" y="2703"/>
              <a:ext cx="0" cy="227"/>
            </a:xfrm>
            <a:prstGeom prst="line">
              <a:avLst/>
            </a:prstGeom>
            <a:grpFill/>
            <a:ln w="190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25" name="Oval 38">
              <a:extLst>
                <a:ext uri="{FF2B5EF4-FFF2-40B4-BE49-F238E27FC236}">
                  <a16:creationId xmlns:a16="http://schemas.microsoft.com/office/drawing/2014/main" id="{FF5A68AA-C373-4D59-B26A-DE5D64AA55FD}"/>
                </a:ext>
              </a:extLst>
            </p:cNvPr>
            <p:cNvSpPr>
              <a:spLocks noChangeArrowheads="1"/>
            </p:cNvSpPr>
            <p:nvPr/>
          </p:nvSpPr>
          <p:spPr bwMode="auto">
            <a:xfrm>
              <a:off x="7331" y="2601"/>
              <a:ext cx="41" cy="40"/>
            </a:xfrm>
            <a:prstGeom prst="ellipse">
              <a:avLst/>
            </a:prstGeom>
            <a:grpFill/>
            <a:ln w="190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grpSp>
      <p:graphicFrame>
        <p:nvGraphicFramePr>
          <p:cNvPr id="18" name="Graf 17">
            <a:extLst>
              <a:ext uri="{FF2B5EF4-FFF2-40B4-BE49-F238E27FC236}">
                <a16:creationId xmlns:a16="http://schemas.microsoft.com/office/drawing/2014/main" id="{BC34459A-EFBE-463B-8654-B3808CCCFC80}"/>
              </a:ext>
            </a:extLst>
          </p:cNvPr>
          <p:cNvGraphicFramePr/>
          <p:nvPr>
            <p:extLst>
              <p:ext uri="{D42A27DB-BD31-4B8C-83A1-F6EECF244321}">
                <p14:modId xmlns:p14="http://schemas.microsoft.com/office/powerpoint/2010/main" val="1222771573"/>
              </p:ext>
            </p:extLst>
          </p:nvPr>
        </p:nvGraphicFramePr>
        <p:xfrm>
          <a:off x="686250" y="1772816"/>
          <a:ext cx="6715043" cy="3606509"/>
        </p:xfrm>
        <a:graphic>
          <a:graphicData uri="http://schemas.openxmlformats.org/drawingml/2006/chart">
            <c:chart xmlns:c="http://schemas.openxmlformats.org/drawingml/2006/chart" xmlns:r="http://schemas.openxmlformats.org/officeDocument/2006/relationships" r:id="rId2"/>
          </a:graphicData>
        </a:graphic>
      </p:graphicFrame>
      <p:grpSp>
        <p:nvGrpSpPr>
          <p:cNvPr id="16" name="Group 18">
            <a:extLst>
              <a:ext uri="{FF2B5EF4-FFF2-40B4-BE49-F238E27FC236}">
                <a16:creationId xmlns:a16="http://schemas.microsoft.com/office/drawing/2014/main" id="{6D09EDD8-AE78-4872-8036-DD9337E808FE}"/>
              </a:ext>
            </a:extLst>
          </p:cNvPr>
          <p:cNvGrpSpPr>
            <a:grpSpLocks noChangeAspect="1"/>
          </p:cNvGrpSpPr>
          <p:nvPr/>
        </p:nvGrpSpPr>
        <p:grpSpPr bwMode="auto">
          <a:xfrm>
            <a:off x="2447860" y="3212976"/>
            <a:ext cx="623804" cy="623804"/>
            <a:chOff x="2916" y="526"/>
            <a:chExt cx="372" cy="372"/>
          </a:xfrm>
          <a:noFill/>
        </p:grpSpPr>
        <p:sp>
          <p:nvSpPr>
            <p:cNvPr id="20" name="Freeform 19">
              <a:extLst>
                <a:ext uri="{FF2B5EF4-FFF2-40B4-BE49-F238E27FC236}">
                  <a16:creationId xmlns:a16="http://schemas.microsoft.com/office/drawing/2014/main" id="{8DE09970-6C73-41F6-B540-2CD52274FE5A}"/>
                </a:ext>
              </a:extLst>
            </p:cNvPr>
            <p:cNvSpPr>
              <a:spLocks/>
            </p:cNvSpPr>
            <p:nvPr/>
          </p:nvSpPr>
          <p:spPr bwMode="auto">
            <a:xfrm>
              <a:off x="2916" y="526"/>
              <a:ext cx="372" cy="129"/>
            </a:xfrm>
            <a:custGeom>
              <a:avLst/>
              <a:gdLst>
                <a:gd name="T0" fmla="*/ 92 w 92"/>
                <a:gd name="T1" fmla="*/ 32 h 32"/>
                <a:gd name="T2" fmla="*/ 0 w 92"/>
                <a:gd name="T3" fmla="*/ 32 h 32"/>
                <a:gd name="T4" fmla="*/ 0 w 92"/>
                <a:gd name="T5" fmla="*/ 27 h 32"/>
                <a:gd name="T6" fmla="*/ 3 w 92"/>
                <a:gd name="T7" fmla="*/ 23 h 32"/>
                <a:gd name="T8" fmla="*/ 45 w 92"/>
                <a:gd name="T9" fmla="*/ 0 h 32"/>
                <a:gd name="T10" fmla="*/ 47 w 92"/>
                <a:gd name="T11" fmla="*/ 0 h 32"/>
                <a:gd name="T12" fmla="*/ 89 w 92"/>
                <a:gd name="T13" fmla="*/ 23 h 32"/>
                <a:gd name="T14" fmla="*/ 92 w 92"/>
                <a:gd name="T15" fmla="*/ 27 h 32"/>
                <a:gd name="T16" fmla="*/ 92 w 92"/>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2" h="32">
                  <a:moveTo>
                    <a:pt x="92" y="32"/>
                  </a:moveTo>
                  <a:cubicBezTo>
                    <a:pt x="0" y="32"/>
                    <a:pt x="0" y="32"/>
                    <a:pt x="0" y="32"/>
                  </a:cubicBezTo>
                  <a:cubicBezTo>
                    <a:pt x="0" y="27"/>
                    <a:pt x="0" y="27"/>
                    <a:pt x="0" y="27"/>
                  </a:cubicBezTo>
                  <a:cubicBezTo>
                    <a:pt x="0" y="25"/>
                    <a:pt x="1" y="24"/>
                    <a:pt x="3" y="23"/>
                  </a:cubicBezTo>
                  <a:cubicBezTo>
                    <a:pt x="45" y="0"/>
                    <a:pt x="45" y="0"/>
                    <a:pt x="45" y="0"/>
                  </a:cubicBezTo>
                  <a:cubicBezTo>
                    <a:pt x="46" y="0"/>
                    <a:pt x="46" y="0"/>
                    <a:pt x="47" y="0"/>
                  </a:cubicBezTo>
                  <a:cubicBezTo>
                    <a:pt x="89" y="23"/>
                    <a:pt x="89" y="23"/>
                    <a:pt x="89" y="23"/>
                  </a:cubicBezTo>
                  <a:cubicBezTo>
                    <a:pt x="91" y="24"/>
                    <a:pt x="92" y="25"/>
                    <a:pt x="92" y="27"/>
                  </a:cubicBezTo>
                  <a:lnTo>
                    <a:pt x="92" y="32"/>
                  </a:lnTo>
                  <a:close/>
                </a:path>
              </a:pathLst>
            </a:custGeom>
            <a:grpFill/>
            <a:ln w="19050" cap="rnd">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Arial"/>
                <a:ea typeface="+mn-ea"/>
                <a:cs typeface="+mn-cs"/>
              </a:endParaRPr>
            </a:p>
          </p:txBody>
        </p:sp>
        <p:sp>
          <p:nvSpPr>
            <p:cNvPr id="26" name="Line 20">
              <a:extLst>
                <a:ext uri="{FF2B5EF4-FFF2-40B4-BE49-F238E27FC236}">
                  <a16:creationId xmlns:a16="http://schemas.microsoft.com/office/drawing/2014/main" id="{0BE379E4-9F5F-41A0-A22B-28646C0034D7}"/>
                </a:ext>
              </a:extLst>
            </p:cNvPr>
            <p:cNvSpPr>
              <a:spLocks noChangeShapeType="1"/>
            </p:cNvSpPr>
            <p:nvPr/>
          </p:nvSpPr>
          <p:spPr bwMode="auto">
            <a:xfrm>
              <a:off x="2997" y="655"/>
              <a:ext cx="0" cy="186"/>
            </a:xfrm>
            <a:prstGeom prst="line">
              <a:avLst/>
            </a:prstGeom>
            <a:grpFill/>
            <a:ln w="19050" cap="rnd">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Arial"/>
                <a:ea typeface="+mn-ea"/>
                <a:cs typeface="+mn-cs"/>
              </a:endParaRPr>
            </a:p>
          </p:txBody>
        </p:sp>
        <p:sp>
          <p:nvSpPr>
            <p:cNvPr id="27" name="Line 21">
              <a:extLst>
                <a:ext uri="{FF2B5EF4-FFF2-40B4-BE49-F238E27FC236}">
                  <a16:creationId xmlns:a16="http://schemas.microsoft.com/office/drawing/2014/main" id="{E638D560-4B4C-4AB2-B3DD-BFA7F1F883BF}"/>
                </a:ext>
              </a:extLst>
            </p:cNvPr>
            <p:cNvSpPr>
              <a:spLocks noChangeShapeType="1"/>
            </p:cNvSpPr>
            <p:nvPr/>
          </p:nvSpPr>
          <p:spPr bwMode="auto">
            <a:xfrm>
              <a:off x="2948" y="655"/>
              <a:ext cx="0" cy="186"/>
            </a:xfrm>
            <a:prstGeom prst="line">
              <a:avLst/>
            </a:prstGeom>
            <a:grpFill/>
            <a:ln w="19050" cap="rnd">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Arial"/>
                <a:ea typeface="+mn-ea"/>
                <a:cs typeface="+mn-cs"/>
              </a:endParaRPr>
            </a:p>
          </p:txBody>
        </p:sp>
        <p:sp>
          <p:nvSpPr>
            <p:cNvPr id="28" name="Line 22">
              <a:extLst>
                <a:ext uri="{FF2B5EF4-FFF2-40B4-BE49-F238E27FC236}">
                  <a16:creationId xmlns:a16="http://schemas.microsoft.com/office/drawing/2014/main" id="{1BD85418-8B72-402A-AD91-9D9C2459032C}"/>
                </a:ext>
              </a:extLst>
            </p:cNvPr>
            <p:cNvSpPr>
              <a:spLocks noChangeShapeType="1"/>
            </p:cNvSpPr>
            <p:nvPr/>
          </p:nvSpPr>
          <p:spPr bwMode="auto">
            <a:xfrm>
              <a:off x="3256" y="655"/>
              <a:ext cx="0" cy="186"/>
            </a:xfrm>
            <a:prstGeom prst="line">
              <a:avLst/>
            </a:prstGeom>
            <a:grpFill/>
            <a:ln w="19050" cap="rnd">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Arial"/>
                <a:ea typeface="+mn-ea"/>
                <a:cs typeface="+mn-cs"/>
              </a:endParaRPr>
            </a:p>
          </p:txBody>
        </p:sp>
        <p:sp>
          <p:nvSpPr>
            <p:cNvPr id="29" name="Line 23">
              <a:extLst>
                <a:ext uri="{FF2B5EF4-FFF2-40B4-BE49-F238E27FC236}">
                  <a16:creationId xmlns:a16="http://schemas.microsoft.com/office/drawing/2014/main" id="{C48A3E3F-BCCC-466E-ACB8-CC56D277C368}"/>
                </a:ext>
              </a:extLst>
            </p:cNvPr>
            <p:cNvSpPr>
              <a:spLocks noChangeShapeType="1"/>
            </p:cNvSpPr>
            <p:nvPr/>
          </p:nvSpPr>
          <p:spPr bwMode="auto">
            <a:xfrm>
              <a:off x="3207" y="655"/>
              <a:ext cx="0" cy="186"/>
            </a:xfrm>
            <a:prstGeom prst="line">
              <a:avLst/>
            </a:prstGeom>
            <a:grpFill/>
            <a:ln w="19050" cap="rnd">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Arial"/>
                <a:ea typeface="+mn-ea"/>
                <a:cs typeface="+mn-cs"/>
              </a:endParaRPr>
            </a:p>
          </p:txBody>
        </p:sp>
        <p:sp>
          <p:nvSpPr>
            <p:cNvPr id="30" name="Line 24">
              <a:extLst>
                <a:ext uri="{FF2B5EF4-FFF2-40B4-BE49-F238E27FC236}">
                  <a16:creationId xmlns:a16="http://schemas.microsoft.com/office/drawing/2014/main" id="{91C94B06-27DA-48E8-ADFA-4D5C9B86FE45}"/>
                </a:ext>
              </a:extLst>
            </p:cNvPr>
            <p:cNvSpPr>
              <a:spLocks noChangeShapeType="1"/>
            </p:cNvSpPr>
            <p:nvPr/>
          </p:nvSpPr>
          <p:spPr bwMode="auto">
            <a:xfrm>
              <a:off x="3126" y="655"/>
              <a:ext cx="0" cy="186"/>
            </a:xfrm>
            <a:prstGeom prst="line">
              <a:avLst/>
            </a:prstGeom>
            <a:grpFill/>
            <a:ln w="19050" cap="rnd">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Arial"/>
                <a:ea typeface="+mn-ea"/>
                <a:cs typeface="+mn-cs"/>
              </a:endParaRPr>
            </a:p>
          </p:txBody>
        </p:sp>
        <p:sp>
          <p:nvSpPr>
            <p:cNvPr id="31" name="Line 25">
              <a:extLst>
                <a:ext uri="{FF2B5EF4-FFF2-40B4-BE49-F238E27FC236}">
                  <a16:creationId xmlns:a16="http://schemas.microsoft.com/office/drawing/2014/main" id="{CD968419-54B5-437E-A3AC-ABB00D8B35EA}"/>
                </a:ext>
              </a:extLst>
            </p:cNvPr>
            <p:cNvSpPr>
              <a:spLocks noChangeShapeType="1"/>
            </p:cNvSpPr>
            <p:nvPr/>
          </p:nvSpPr>
          <p:spPr bwMode="auto">
            <a:xfrm>
              <a:off x="3078" y="655"/>
              <a:ext cx="0" cy="186"/>
            </a:xfrm>
            <a:prstGeom prst="line">
              <a:avLst/>
            </a:prstGeom>
            <a:grpFill/>
            <a:ln w="19050" cap="rnd">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Arial"/>
                <a:ea typeface="+mn-ea"/>
                <a:cs typeface="+mn-cs"/>
              </a:endParaRPr>
            </a:p>
          </p:txBody>
        </p:sp>
        <p:sp>
          <p:nvSpPr>
            <p:cNvPr id="32" name="Freeform 26">
              <a:extLst>
                <a:ext uri="{FF2B5EF4-FFF2-40B4-BE49-F238E27FC236}">
                  <a16:creationId xmlns:a16="http://schemas.microsoft.com/office/drawing/2014/main" id="{8E1F7C96-DE60-42EE-8E79-44AE411CCECE}"/>
                </a:ext>
              </a:extLst>
            </p:cNvPr>
            <p:cNvSpPr>
              <a:spLocks/>
            </p:cNvSpPr>
            <p:nvPr/>
          </p:nvSpPr>
          <p:spPr bwMode="auto">
            <a:xfrm>
              <a:off x="2916" y="849"/>
              <a:ext cx="372" cy="49"/>
            </a:xfrm>
            <a:custGeom>
              <a:avLst/>
              <a:gdLst>
                <a:gd name="T0" fmla="*/ 88 w 92"/>
                <a:gd name="T1" fmla="*/ 12 h 12"/>
                <a:gd name="T2" fmla="*/ 4 w 92"/>
                <a:gd name="T3" fmla="*/ 12 h 12"/>
                <a:gd name="T4" fmla="*/ 0 w 92"/>
                <a:gd name="T5" fmla="*/ 8 h 12"/>
                <a:gd name="T6" fmla="*/ 0 w 92"/>
                <a:gd name="T7" fmla="*/ 0 h 12"/>
                <a:gd name="T8" fmla="*/ 92 w 92"/>
                <a:gd name="T9" fmla="*/ 0 h 12"/>
                <a:gd name="T10" fmla="*/ 92 w 92"/>
                <a:gd name="T11" fmla="*/ 8 h 12"/>
                <a:gd name="T12" fmla="*/ 88 w 92"/>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92" h="12">
                  <a:moveTo>
                    <a:pt x="88" y="12"/>
                  </a:moveTo>
                  <a:cubicBezTo>
                    <a:pt x="4" y="12"/>
                    <a:pt x="4" y="12"/>
                    <a:pt x="4" y="12"/>
                  </a:cubicBezTo>
                  <a:cubicBezTo>
                    <a:pt x="2" y="12"/>
                    <a:pt x="0" y="10"/>
                    <a:pt x="0" y="8"/>
                  </a:cubicBezTo>
                  <a:cubicBezTo>
                    <a:pt x="0" y="0"/>
                    <a:pt x="0" y="0"/>
                    <a:pt x="0" y="0"/>
                  </a:cubicBezTo>
                  <a:cubicBezTo>
                    <a:pt x="92" y="0"/>
                    <a:pt x="92" y="0"/>
                    <a:pt x="92" y="0"/>
                  </a:cubicBezTo>
                  <a:cubicBezTo>
                    <a:pt x="92" y="8"/>
                    <a:pt x="92" y="8"/>
                    <a:pt x="92" y="8"/>
                  </a:cubicBezTo>
                  <a:cubicBezTo>
                    <a:pt x="92" y="10"/>
                    <a:pt x="90" y="12"/>
                    <a:pt x="88" y="12"/>
                  </a:cubicBezTo>
                  <a:close/>
                </a:path>
              </a:pathLst>
            </a:custGeom>
            <a:grpFill/>
            <a:ln w="19050" cap="rnd">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Arial"/>
                <a:ea typeface="+mn-ea"/>
                <a:cs typeface="+mn-cs"/>
              </a:endParaRPr>
            </a:p>
          </p:txBody>
        </p:sp>
      </p:grpSp>
    </p:spTree>
    <p:extLst>
      <p:ext uri="{BB962C8B-B14F-4D97-AF65-F5344CB8AC3E}">
        <p14:creationId xmlns:p14="http://schemas.microsoft.com/office/powerpoint/2010/main" val="235797435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délník 6">
            <a:extLst>
              <a:ext uri="{FF2B5EF4-FFF2-40B4-BE49-F238E27FC236}">
                <a16:creationId xmlns:a16="http://schemas.microsoft.com/office/drawing/2014/main" id="{BA031E45-11C5-4D15-9BB9-0C47C214FAAC}"/>
              </a:ext>
            </a:extLst>
          </p:cNvPr>
          <p:cNvSpPr/>
          <p:nvPr/>
        </p:nvSpPr>
        <p:spPr>
          <a:xfrm>
            <a:off x="7608167" y="0"/>
            <a:ext cx="4592675" cy="6858000"/>
          </a:xfrm>
          <a:prstGeom prst="rect">
            <a:avLst/>
          </a:prstGeom>
          <a:solidFill>
            <a:srgbClr val="1358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3" name="Nadpis 2">
            <a:extLst>
              <a:ext uri="{FF2B5EF4-FFF2-40B4-BE49-F238E27FC236}">
                <a16:creationId xmlns:a16="http://schemas.microsoft.com/office/drawing/2014/main" id="{CEAFA2A6-0CCA-4C30-8AAC-09C3A440A083}"/>
              </a:ext>
            </a:extLst>
          </p:cNvPr>
          <p:cNvSpPr>
            <a:spLocks noGrp="1"/>
          </p:cNvSpPr>
          <p:nvPr>
            <p:ph type="title"/>
          </p:nvPr>
        </p:nvSpPr>
        <p:spPr/>
        <p:txBody>
          <a:bodyPr/>
          <a:lstStyle/>
          <a:p>
            <a:r>
              <a:rPr lang="cs-CZ" b="1" dirty="0">
                <a:solidFill>
                  <a:srgbClr val="135868"/>
                </a:solidFill>
                <a:latin typeface="Arial Black" panose="020B0A04020102020204" pitchFamily="34" charset="0"/>
              </a:rPr>
              <a:t>BEZPEČNOSTNÍ UPOZORNĚNÍ ZAŘÍZENÍ</a:t>
            </a:r>
          </a:p>
        </p:txBody>
      </p:sp>
      <p:sp>
        <p:nvSpPr>
          <p:cNvPr id="5" name="Zástupný text 4">
            <a:extLst>
              <a:ext uri="{FF2B5EF4-FFF2-40B4-BE49-F238E27FC236}">
                <a16:creationId xmlns:a16="http://schemas.microsoft.com/office/drawing/2014/main" id="{AE6DBE10-BF77-4D20-83FF-CFC1059113FC}"/>
              </a:ext>
            </a:extLst>
          </p:cNvPr>
          <p:cNvSpPr>
            <a:spLocks noGrp="1"/>
          </p:cNvSpPr>
          <p:nvPr>
            <p:ph type="body" sz="quarter" idx="10"/>
          </p:nvPr>
        </p:nvSpPr>
        <p:spPr>
          <a:xfrm>
            <a:off x="127591" y="626028"/>
            <a:ext cx="7480576" cy="642385"/>
          </a:xfrm>
        </p:spPr>
        <p:txBody>
          <a:bodyPr/>
          <a:lstStyle/>
          <a:p>
            <a:r>
              <a:rPr lang="cs-CZ" dirty="0">
                <a:solidFill>
                  <a:schemeClr val="tx1">
                    <a:lumMod val="85000"/>
                    <a:lumOff val="15000"/>
                  </a:schemeClr>
                </a:solidFill>
              </a:rPr>
              <a:t>I upozornění od mobilu či počítače věnuje pravidelně pozornost více než polovina Čechů. </a:t>
            </a:r>
            <a:endParaRPr lang="en-GB" dirty="0">
              <a:solidFill>
                <a:schemeClr val="tx1">
                  <a:lumMod val="85000"/>
                  <a:lumOff val="15000"/>
                </a:schemeClr>
              </a:solidFill>
            </a:endParaRPr>
          </a:p>
        </p:txBody>
      </p:sp>
      <p:sp>
        <p:nvSpPr>
          <p:cNvPr id="11" name="Zástupný text 3">
            <a:extLst>
              <a:ext uri="{FF2B5EF4-FFF2-40B4-BE49-F238E27FC236}">
                <a16:creationId xmlns:a16="http://schemas.microsoft.com/office/drawing/2014/main" id="{B52E979F-91B2-4E4B-97E7-8AFC6370349D}"/>
              </a:ext>
            </a:extLst>
          </p:cNvPr>
          <p:cNvSpPr txBox="1">
            <a:spLocks/>
          </p:cNvSpPr>
          <p:nvPr/>
        </p:nvSpPr>
        <p:spPr>
          <a:xfrm>
            <a:off x="479376" y="6227449"/>
            <a:ext cx="10586475" cy="307777"/>
          </a:xfrm>
          <a:prstGeom prst="rect">
            <a:avLst/>
          </a:prstGeom>
        </p:spPr>
        <p:txBody>
          <a:bodyPr wrap="square" lIns="0" tIns="0" rIns="0" bIns="0" anchor="t" anchorCtr="0">
            <a:spAutoFit/>
          </a:bodyPr>
          <a:lstStyle>
            <a:lvl1pPr marL="0" indent="0" algn="l" defTabSz="914400" rtl="0" eaLnBrk="1" latinLnBrk="0" hangingPunct="1">
              <a:lnSpc>
                <a:spcPct val="100000"/>
              </a:lnSpc>
              <a:spcBef>
                <a:spcPts val="0"/>
              </a:spcBef>
              <a:buFont typeface="Arial" panose="020B0604020202020204" pitchFamily="34" charset="0"/>
              <a:buNone/>
              <a:defRPr sz="1000" i="1" kern="1200">
                <a:solidFill>
                  <a:schemeClr val="bg1">
                    <a:lumMod val="50000"/>
                  </a:schemeClr>
                </a:solidFill>
                <a:latin typeface="Arial" panose="020B0604020202020204" pitchFamily="34" charset="0"/>
                <a:ea typeface="+mn-ea"/>
                <a:cs typeface="Arial" pitchFamily="34" charset="0"/>
              </a:defRPr>
            </a:lvl1pPr>
            <a:lvl2pPr marL="457189" indent="0" algn="l" defTabSz="914400" rtl="0" eaLnBrk="1" latinLnBrk="0" hangingPunct="1">
              <a:lnSpc>
                <a:spcPct val="90000"/>
              </a:lnSpc>
              <a:spcBef>
                <a:spcPts val="500"/>
              </a:spcBef>
              <a:buFont typeface="Arial" panose="020B0604020202020204" pitchFamily="34" charset="0"/>
              <a:buNone/>
              <a:defRPr sz="1200" i="1" kern="1200">
                <a:solidFill>
                  <a:schemeClr val="bg1">
                    <a:lumMod val="6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i="1" kern="1200">
                <a:solidFill>
                  <a:schemeClr val="bg1">
                    <a:lumMod val="6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i="1" kern="1200">
                <a:solidFill>
                  <a:schemeClr val="bg1">
                    <a:lumMod val="6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i="1" kern="1200">
                <a:solidFill>
                  <a:schemeClr val="bg1">
                    <a:lumMod val="6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cs-CZ" sz="1000" b="1" i="1" u="none" strike="noStrike" kern="1200" cap="none" spc="0" normalizeH="0" baseline="0" noProof="0" dirty="0">
                <a:ln>
                  <a:noFill/>
                </a:ln>
                <a:solidFill>
                  <a:srgbClr val="FFFFFF">
                    <a:lumMod val="50000"/>
                  </a:srgbClr>
                </a:solidFill>
                <a:effectLst/>
                <a:uLnTx/>
                <a:uFillTx/>
                <a:latin typeface="Arial" panose="020B0604020202020204" pitchFamily="34" charset="0"/>
                <a:ea typeface="+mn-ea"/>
                <a:cs typeface="Arial" pitchFamily="34" charset="0"/>
              </a:rPr>
              <a:t>Báze: </a:t>
            </a:r>
            <a:r>
              <a:rPr kumimoji="0" lang="cs-CZ" sz="1000" b="0" i="1" u="none" strike="noStrike" kern="1200" cap="none" spc="0" normalizeH="0" baseline="0" noProof="0" dirty="0">
                <a:ln>
                  <a:noFill/>
                </a:ln>
                <a:solidFill>
                  <a:srgbClr val="FFFFFF">
                    <a:lumMod val="50000"/>
                  </a:srgbClr>
                </a:solidFill>
                <a:effectLst/>
                <a:uLnTx/>
                <a:uFillTx/>
                <a:latin typeface="Arial" panose="020B0604020202020204" pitchFamily="34" charset="0"/>
                <a:ea typeface="+mn-ea"/>
                <a:cs typeface="Arial" pitchFamily="34" charset="0"/>
              </a:rPr>
              <a:t>n=1000</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cs-CZ" sz="1000" b="1" i="1" u="none" strike="noStrike" kern="1200" cap="none" spc="0" normalizeH="0" baseline="0" noProof="0" dirty="0">
                <a:ln>
                  <a:noFill/>
                </a:ln>
                <a:solidFill>
                  <a:srgbClr val="FFFFFF">
                    <a:lumMod val="50000"/>
                  </a:srgbClr>
                </a:solidFill>
                <a:effectLst/>
                <a:uLnTx/>
                <a:uFillTx/>
                <a:latin typeface="Arial" panose="020B0604020202020204" pitchFamily="34" charset="0"/>
                <a:ea typeface="+mn-ea"/>
                <a:cs typeface="Arial" pitchFamily="34" charset="0"/>
              </a:rPr>
              <a:t>Otázka: </a:t>
            </a:r>
            <a:r>
              <a:rPr kumimoji="0" lang="cs-CZ" sz="1000" b="0" i="1" u="none" strike="noStrike" kern="1200" cap="none" spc="0" normalizeH="0" baseline="0" noProof="0" dirty="0">
                <a:ln>
                  <a:noFill/>
                </a:ln>
                <a:solidFill>
                  <a:srgbClr val="FFFFFF">
                    <a:lumMod val="50000"/>
                  </a:srgbClr>
                </a:solidFill>
                <a:effectLst/>
                <a:uLnTx/>
                <a:uFillTx/>
                <a:latin typeface="Arial" panose="020B0604020202020204" pitchFamily="34" charset="0"/>
                <a:ea typeface="+mn-ea"/>
                <a:cs typeface="Arial" pitchFamily="34" charset="0"/>
              </a:rPr>
              <a:t>Q37. Čtete bezpečnostní upozornění svého mobilu či počítače (př. informace o nutnosti aktualizovat software)? </a:t>
            </a:r>
          </a:p>
        </p:txBody>
      </p:sp>
      <p:cxnSp>
        <p:nvCxnSpPr>
          <p:cNvPr id="17" name="Přímá spojnice 16">
            <a:extLst>
              <a:ext uri="{FF2B5EF4-FFF2-40B4-BE49-F238E27FC236}">
                <a16:creationId xmlns:a16="http://schemas.microsoft.com/office/drawing/2014/main" id="{E4138866-C153-4D50-9167-C8182F111E01}"/>
              </a:ext>
            </a:extLst>
          </p:cNvPr>
          <p:cNvCxnSpPr/>
          <p:nvPr/>
        </p:nvCxnSpPr>
        <p:spPr>
          <a:xfrm>
            <a:off x="7774024" y="1772816"/>
            <a:ext cx="4284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TextovéPole 18">
            <a:extLst>
              <a:ext uri="{FF2B5EF4-FFF2-40B4-BE49-F238E27FC236}">
                <a16:creationId xmlns:a16="http://schemas.microsoft.com/office/drawing/2014/main" id="{61484E75-3CEC-4579-85D9-7BE02A6ACC80}"/>
              </a:ext>
            </a:extLst>
          </p:cNvPr>
          <p:cNvSpPr txBox="1"/>
          <p:nvPr/>
        </p:nvSpPr>
        <p:spPr>
          <a:xfrm>
            <a:off x="7706357" y="1386844"/>
            <a:ext cx="2795958" cy="338554"/>
          </a:xfrm>
          <a:prstGeom prst="rect">
            <a:avLst/>
          </a:prstGeom>
          <a:noFill/>
        </p:spPr>
        <p:txBody>
          <a:bodyPr wrap="non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cs-CZ" sz="1600" b="1" i="0" u="none" strike="noStrike" kern="1200" cap="none" spc="0" normalizeH="0" baseline="0" noProof="0" dirty="0">
                <a:ln>
                  <a:noFill/>
                </a:ln>
                <a:solidFill>
                  <a:srgbClr val="FFFFFF"/>
                </a:solidFill>
                <a:effectLst/>
                <a:uLnTx/>
                <a:uFillTx/>
                <a:latin typeface="Arial" panose="020B0604020202020204"/>
                <a:ea typeface="+mn-ea"/>
                <a:cs typeface="+mn-cs"/>
              </a:rPr>
              <a:t>Sociodemografické rozdíly</a:t>
            </a:r>
            <a:endParaRPr kumimoji="0" lang="en-GB" sz="1600" b="1"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21" name="TextovéPole 20">
            <a:extLst>
              <a:ext uri="{FF2B5EF4-FFF2-40B4-BE49-F238E27FC236}">
                <a16:creationId xmlns:a16="http://schemas.microsoft.com/office/drawing/2014/main" id="{BF8379E3-4643-46F4-A787-0B969B1D2D4F}"/>
              </a:ext>
            </a:extLst>
          </p:cNvPr>
          <p:cNvSpPr txBox="1"/>
          <p:nvPr/>
        </p:nvSpPr>
        <p:spPr>
          <a:xfrm>
            <a:off x="7790650" y="1996556"/>
            <a:ext cx="3957978" cy="1107996"/>
          </a:xfrm>
          <a:prstGeom prst="rect">
            <a:avLst/>
          </a:prstGeom>
          <a:noFill/>
        </p:spPr>
        <p:txBody>
          <a:bodyPr wrap="square" rtlCol="0">
            <a:spAutoFit/>
          </a:bodyPr>
          <a:lstStyle/>
          <a:p>
            <a:pPr marL="171450" marR="0" lvl="0" indent="-17145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cs-CZ" sz="1100" dirty="0">
                <a:solidFill>
                  <a:srgbClr val="FFFFFF"/>
                </a:solidFill>
                <a:latin typeface="Arial" panose="020B0604020202020204"/>
              </a:rPr>
              <a:t>Alespoň občas čtou tato upozornění na svých zařízeních častěji ženy než muži (43 %) a více než polovina mladých Čechů (52 %). </a:t>
            </a:r>
          </a:p>
          <a:p>
            <a:pPr marL="171450" marR="0" lvl="0" indent="-17145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cs-CZ" sz="1100" b="0" i="0" u="none" strike="noStrike" kern="1200" cap="none" spc="0" normalizeH="0" baseline="0" noProof="0" dirty="0">
              <a:ln>
                <a:noFill/>
              </a:ln>
              <a:solidFill>
                <a:srgbClr val="FFFFFF"/>
              </a:solidFill>
              <a:effectLst/>
              <a:uLnTx/>
              <a:uFillTx/>
              <a:latin typeface="Arial" panose="020B0604020202020204"/>
              <a:ea typeface="+mn-ea"/>
              <a:cs typeface="+mn-cs"/>
            </a:endParaRPr>
          </a:p>
          <a:p>
            <a:pPr marL="171450" marR="0" lvl="0" indent="-17145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cs-CZ" sz="1100" dirty="0">
                <a:solidFill>
                  <a:srgbClr val="FFFFFF"/>
                </a:solidFill>
                <a:latin typeface="Arial" panose="020B0604020202020204"/>
              </a:rPr>
              <a:t>Pravidelně se upozorněním, která odesílají mobilní zařízení a počítače, věnují starší generace. </a:t>
            </a:r>
            <a:endParaRPr kumimoji="0" lang="cs-CZ" sz="11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grpSp>
        <p:nvGrpSpPr>
          <p:cNvPr id="22" name="Group 35">
            <a:extLst>
              <a:ext uri="{FF2B5EF4-FFF2-40B4-BE49-F238E27FC236}">
                <a16:creationId xmlns:a16="http://schemas.microsoft.com/office/drawing/2014/main" id="{F763554D-8842-447E-89AD-14CB879FF71B}"/>
              </a:ext>
            </a:extLst>
          </p:cNvPr>
          <p:cNvGrpSpPr>
            <a:grpSpLocks noChangeAspect="1"/>
          </p:cNvGrpSpPr>
          <p:nvPr/>
        </p:nvGrpSpPr>
        <p:grpSpPr bwMode="auto">
          <a:xfrm>
            <a:off x="10956540" y="375621"/>
            <a:ext cx="896933" cy="893139"/>
            <a:chOff x="7115" y="2550"/>
            <a:chExt cx="473" cy="471"/>
          </a:xfrm>
          <a:noFill/>
        </p:grpSpPr>
        <p:sp>
          <p:nvSpPr>
            <p:cNvPr id="23" name="Oval 36">
              <a:extLst>
                <a:ext uri="{FF2B5EF4-FFF2-40B4-BE49-F238E27FC236}">
                  <a16:creationId xmlns:a16="http://schemas.microsoft.com/office/drawing/2014/main" id="{D4AA44B9-78F2-4CEE-ACD9-2E87BB3013FB}"/>
                </a:ext>
              </a:extLst>
            </p:cNvPr>
            <p:cNvSpPr>
              <a:spLocks noChangeArrowheads="1"/>
            </p:cNvSpPr>
            <p:nvPr/>
          </p:nvSpPr>
          <p:spPr bwMode="auto">
            <a:xfrm>
              <a:off x="7115" y="2550"/>
              <a:ext cx="473" cy="471"/>
            </a:xfrm>
            <a:prstGeom prst="ellipse">
              <a:avLst/>
            </a:prstGeom>
            <a:grpFill/>
            <a:ln w="190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24" name="Line 37">
              <a:extLst>
                <a:ext uri="{FF2B5EF4-FFF2-40B4-BE49-F238E27FC236}">
                  <a16:creationId xmlns:a16="http://schemas.microsoft.com/office/drawing/2014/main" id="{4FED48B5-DD22-4C55-B75C-F9919E0AC522}"/>
                </a:ext>
              </a:extLst>
            </p:cNvPr>
            <p:cNvSpPr>
              <a:spLocks noChangeShapeType="1"/>
            </p:cNvSpPr>
            <p:nvPr/>
          </p:nvSpPr>
          <p:spPr bwMode="auto">
            <a:xfrm>
              <a:off x="7353" y="2703"/>
              <a:ext cx="0" cy="227"/>
            </a:xfrm>
            <a:prstGeom prst="line">
              <a:avLst/>
            </a:prstGeom>
            <a:grpFill/>
            <a:ln w="190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25" name="Oval 38">
              <a:extLst>
                <a:ext uri="{FF2B5EF4-FFF2-40B4-BE49-F238E27FC236}">
                  <a16:creationId xmlns:a16="http://schemas.microsoft.com/office/drawing/2014/main" id="{FF5A68AA-C373-4D59-B26A-DE5D64AA55FD}"/>
                </a:ext>
              </a:extLst>
            </p:cNvPr>
            <p:cNvSpPr>
              <a:spLocks noChangeArrowheads="1"/>
            </p:cNvSpPr>
            <p:nvPr/>
          </p:nvSpPr>
          <p:spPr bwMode="auto">
            <a:xfrm>
              <a:off x="7331" y="2601"/>
              <a:ext cx="41" cy="40"/>
            </a:xfrm>
            <a:prstGeom prst="ellipse">
              <a:avLst/>
            </a:prstGeom>
            <a:grpFill/>
            <a:ln w="190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grpSp>
      <p:graphicFrame>
        <p:nvGraphicFramePr>
          <p:cNvPr id="4" name="Graf 3">
            <a:extLst>
              <a:ext uri="{FF2B5EF4-FFF2-40B4-BE49-F238E27FC236}">
                <a16:creationId xmlns:a16="http://schemas.microsoft.com/office/drawing/2014/main" id="{3C2FDD93-EE69-F175-6AF2-4B93CC0CAF03}"/>
              </a:ext>
            </a:extLst>
          </p:cNvPr>
          <p:cNvGraphicFramePr/>
          <p:nvPr>
            <p:extLst>
              <p:ext uri="{D42A27DB-BD31-4B8C-83A1-F6EECF244321}">
                <p14:modId xmlns:p14="http://schemas.microsoft.com/office/powerpoint/2010/main" val="3900796795"/>
              </p:ext>
            </p:extLst>
          </p:nvPr>
        </p:nvGraphicFramePr>
        <p:xfrm>
          <a:off x="686250" y="1772816"/>
          <a:ext cx="6715043" cy="3606509"/>
        </p:xfrm>
        <a:graphic>
          <a:graphicData uri="http://schemas.openxmlformats.org/drawingml/2006/chart">
            <c:chart xmlns:c="http://schemas.openxmlformats.org/drawingml/2006/chart" xmlns:r="http://schemas.openxmlformats.org/officeDocument/2006/relationships" r:id="rId2"/>
          </a:graphicData>
        </a:graphic>
      </p:graphicFrame>
      <p:grpSp>
        <p:nvGrpSpPr>
          <p:cNvPr id="6" name="Group 12">
            <a:extLst>
              <a:ext uri="{FF2B5EF4-FFF2-40B4-BE49-F238E27FC236}">
                <a16:creationId xmlns:a16="http://schemas.microsoft.com/office/drawing/2014/main" id="{2CDE7E61-C22C-4BF9-DD36-CD7EBC64D762}"/>
              </a:ext>
            </a:extLst>
          </p:cNvPr>
          <p:cNvGrpSpPr>
            <a:grpSpLocks noChangeAspect="1"/>
          </p:cNvGrpSpPr>
          <p:nvPr/>
        </p:nvGrpSpPr>
        <p:grpSpPr bwMode="auto">
          <a:xfrm>
            <a:off x="2747460" y="3307269"/>
            <a:ext cx="504223" cy="426651"/>
            <a:chOff x="575" y="2958"/>
            <a:chExt cx="325" cy="275"/>
          </a:xfrm>
        </p:grpSpPr>
        <p:sp>
          <p:nvSpPr>
            <p:cNvPr id="8" name="Freeform 13">
              <a:extLst>
                <a:ext uri="{FF2B5EF4-FFF2-40B4-BE49-F238E27FC236}">
                  <a16:creationId xmlns:a16="http://schemas.microsoft.com/office/drawing/2014/main" id="{9EDEB396-DD3F-134C-F2C2-588C39346390}"/>
                </a:ext>
              </a:extLst>
            </p:cNvPr>
            <p:cNvSpPr>
              <a:spLocks/>
            </p:cNvSpPr>
            <p:nvPr/>
          </p:nvSpPr>
          <p:spPr bwMode="auto">
            <a:xfrm>
              <a:off x="600" y="2958"/>
              <a:ext cx="275" cy="188"/>
            </a:xfrm>
            <a:custGeom>
              <a:avLst/>
              <a:gdLst>
                <a:gd name="T0" fmla="*/ 76 w 76"/>
                <a:gd name="T1" fmla="*/ 52 h 52"/>
                <a:gd name="T2" fmla="*/ 0 w 76"/>
                <a:gd name="T3" fmla="*/ 52 h 52"/>
                <a:gd name="T4" fmla="*/ 0 w 76"/>
                <a:gd name="T5" fmla="*/ 4 h 52"/>
                <a:gd name="T6" fmla="*/ 4 w 76"/>
                <a:gd name="T7" fmla="*/ 0 h 52"/>
                <a:gd name="T8" fmla="*/ 72 w 76"/>
                <a:gd name="T9" fmla="*/ 0 h 52"/>
                <a:gd name="T10" fmla="*/ 76 w 76"/>
                <a:gd name="T11" fmla="*/ 4 h 52"/>
                <a:gd name="T12" fmla="*/ 76 w 76"/>
                <a:gd name="T13" fmla="*/ 52 h 52"/>
              </a:gdLst>
              <a:ahLst/>
              <a:cxnLst>
                <a:cxn ang="0">
                  <a:pos x="T0" y="T1"/>
                </a:cxn>
                <a:cxn ang="0">
                  <a:pos x="T2" y="T3"/>
                </a:cxn>
                <a:cxn ang="0">
                  <a:pos x="T4" y="T5"/>
                </a:cxn>
                <a:cxn ang="0">
                  <a:pos x="T6" y="T7"/>
                </a:cxn>
                <a:cxn ang="0">
                  <a:pos x="T8" y="T9"/>
                </a:cxn>
                <a:cxn ang="0">
                  <a:pos x="T10" y="T11"/>
                </a:cxn>
                <a:cxn ang="0">
                  <a:pos x="T12" y="T13"/>
                </a:cxn>
              </a:cxnLst>
              <a:rect l="0" t="0" r="r" b="b"/>
              <a:pathLst>
                <a:path w="76" h="52">
                  <a:moveTo>
                    <a:pt x="76" y="52"/>
                  </a:moveTo>
                  <a:cubicBezTo>
                    <a:pt x="0" y="52"/>
                    <a:pt x="0" y="52"/>
                    <a:pt x="0" y="52"/>
                  </a:cubicBezTo>
                  <a:cubicBezTo>
                    <a:pt x="0" y="4"/>
                    <a:pt x="0" y="4"/>
                    <a:pt x="0" y="4"/>
                  </a:cubicBezTo>
                  <a:cubicBezTo>
                    <a:pt x="0" y="2"/>
                    <a:pt x="2" y="0"/>
                    <a:pt x="4" y="0"/>
                  </a:cubicBezTo>
                  <a:cubicBezTo>
                    <a:pt x="72" y="0"/>
                    <a:pt x="72" y="0"/>
                    <a:pt x="72" y="0"/>
                  </a:cubicBezTo>
                  <a:cubicBezTo>
                    <a:pt x="74" y="0"/>
                    <a:pt x="76" y="2"/>
                    <a:pt x="76" y="4"/>
                  </a:cubicBezTo>
                  <a:lnTo>
                    <a:pt x="76" y="52"/>
                  </a:lnTo>
                  <a:close/>
                </a:path>
              </a:pathLst>
            </a:custGeom>
            <a:grpFill/>
            <a:ln w="19050" cap="rnd">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Arial"/>
                <a:ea typeface="+mn-ea"/>
                <a:cs typeface="+mn-cs"/>
              </a:endParaRPr>
            </a:p>
          </p:txBody>
        </p:sp>
        <p:sp>
          <p:nvSpPr>
            <p:cNvPr id="9" name="Freeform 14">
              <a:extLst>
                <a:ext uri="{FF2B5EF4-FFF2-40B4-BE49-F238E27FC236}">
                  <a16:creationId xmlns:a16="http://schemas.microsoft.com/office/drawing/2014/main" id="{B8296FC2-3292-4A83-CB14-603BB6DAA452}"/>
                </a:ext>
              </a:extLst>
            </p:cNvPr>
            <p:cNvSpPr>
              <a:spLocks/>
            </p:cNvSpPr>
            <p:nvPr/>
          </p:nvSpPr>
          <p:spPr bwMode="auto">
            <a:xfrm>
              <a:off x="575" y="3146"/>
              <a:ext cx="325" cy="87"/>
            </a:xfrm>
            <a:custGeom>
              <a:avLst/>
              <a:gdLst>
                <a:gd name="T0" fmla="*/ 83 w 90"/>
                <a:gd name="T1" fmla="*/ 0 h 24"/>
                <a:gd name="T2" fmla="*/ 7 w 90"/>
                <a:gd name="T3" fmla="*/ 0 h 24"/>
                <a:gd name="T4" fmla="*/ 1 w 90"/>
                <a:gd name="T5" fmla="*/ 19 h 24"/>
                <a:gd name="T6" fmla="*/ 5 w 90"/>
                <a:gd name="T7" fmla="*/ 24 h 24"/>
                <a:gd name="T8" fmla="*/ 85 w 90"/>
                <a:gd name="T9" fmla="*/ 24 h 24"/>
                <a:gd name="T10" fmla="*/ 89 w 90"/>
                <a:gd name="T11" fmla="*/ 19 h 24"/>
                <a:gd name="T12" fmla="*/ 83 w 90"/>
                <a:gd name="T13" fmla="*/ 0 h 24"/>
              </a:gdLst>
              <a:ahLst/>
              <a:cxnLst>
                <a:cxn ang="0">
                  <a:pos x="T0" y="T1"/>
                </a:cxn>
                <a:cxn ang="0">
                  <a:pos x="T2" y="T3"/>
                </a:cxn>
                <a:cxn ang="0">
                  <a:pos x="T4" y="T5"/>
                </a:cxn>
                <a:cxn ang="0">
                  <a:pos x="T6" y="T7"/>
                </a:cxn>
                <a:cxn ang="0">
                  <a:pos x="T8" y="T9"/>
                </a:cxn>
                <a:cxn ang="0">
                  <a:pos x="T10" y="T11"/>
                </a:cxn>
                <a:cxn ang="0">
                  <a:pos x="T12" y="T13"/>
                </a:cxn>
              </a:cxnLst>
              <a:rect l="0" t="0" r="r" b="b"/>
              <a:pathLst>
                <a:path w="90" h="24">
                  <a:moveTo>
                    <a:pt x="83" y="0"/>
                  </a:moveTo>
                  <a:cubicBezTo>
                    <a:pt x="7" y="0"/>
                    <a:pt x="7" y="0"/>
                    <a:pt x="7" y="0"/>
                  </a:cubicBezTo>
                  <a:cubicBezTo>
                    <a:pt x="1" y="19"/>
                    <a:pt x="1" y="19"/>
                    <a:pt x="1" y="19"/>
                  </a:cubicBezTo>
                  <a:cubicBezTo>
                    <a:pt x="0" y="21"/>
                    <a:pt x="2" y="24"/>
                    <a:pt x="5" y="24"/>
                  </a:cubicBezTo>
                  <a:cubicBezTo>
                    <a:pt x="85" y="24"/>
                    <a:pt x="85" y="24"/>
                    <a:pt x="85" y="24"/>
                  </a:cubicBezTo>
                  <a:cubicBezTo>
                    <a:pt x="88" y="24"/>
                    <a:pt x="90" y="21"/>
                    <a:pt x="89" y="19"/>
                  </a:cubicBezTo>
                  <a:lnTo>
                    <a:pt x="83" y="0"/>
                  </a:lnTo>
                  <a:close/>
                </a:path>
              </a:pathLst>
            </a:custGeom>
            <a:grpFill/>
            <a:ln w="19050" cap="rnd">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Arial"/>
                <a:ea typeface="+mn-ea"/>
                <a:cs typeface="+mn-cs"/>
              </a:endParaRPr>
            </a:p>
          </p:txBody>
        </p:sp>
        <p:sp>
          <p:nvSpPr>
            <p:cNvPr id="10" name="Line 15">
              <a:extLst>
                <a:ext uri="{FF2B5EF4-FFF2-40B4-BE49-F238E27FC236}">
                  <a16:creationId xmlns:a16="http://schemas.microsoft.com/office/drawing/2014/main" id="{92616669-EC7E-B595-DB78-E4645A5A5505}"/>
                </a:ext>
              </a:extLst>
            </p:cNvPr>
            <p:cNvSpPr>
              <a:spLocks noChangeShapeType="1"/>
            </p:cNvSpPr>
            <p:nvPr/>
          </p:nvSpPr>
          <p:spPr bwMode="auto">
            <a:xfrm>
              <a:off x="716" y="3204"/>
              <a:ext cx="43" cy="0"/>
            </a:xfrm>
            <a:prstGeom prst="line">
              <a:avLst/>
            </a:prstGeom>
            <a:grpFill/>
            <a:ln w="19050" cap="rnd">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16" name="Group 24">
            <a:extLst>
              <a:ext uri="{FF2B5EF4-FFF2-40B4-BE49-F238E27FC236}">
                <a16:creationId xmlns:a16="http://schemas.microsoft.com/office/drawing/2014/main" id="{15906E07-C9D6-B331-6CAA-BB28118A8A21}"/>
              </a:ext>
            </a:extLst>
          </p:cNvPr>
          <p:cNvGrpSpPr>
            <a:grpSpLocks noChangeAspect="1"/>
          </p:cNvGrpSpPr>
          <p:nvPr/>
        </p:nvGrpSpPr>
        <p:grpSpPr bwMode="auto">
          <a:xfrm>
            <a:off x="2351584" y="3318589"/>
            <a:ext cx="257719" cy="415331"/>
            <a:chOff x="3163" y="1358"/>
            <a:chExt cx="121" cy="195"/>
          </a:xfrm>
        </p:grpSpPr>
        <p:sp>
          <p:nvSpPr>
            <p:cNvPr id="18" name="Freeform 25">
              <a:extLst>
                <a:ext uri="{FF2B5EF4-FFF2-40B4-BE49-F238E27FC236}">
                  <a16:creationId xmlns:a16="http://schemas.microsoft.com/office/drawing/2014/main" id="{6731559E-D2BA-28A7-DC5A-6F34DFDC2BA0}"/>
                </a:ext>
              </a:extLst>
            </p:cNvPr>
            <p:cNvSpPr>
              <a:spLocks/>
            </p:cNvSpPr>
            <p:nvPr/>
          </p:nvSpPr>
          <p:spPr bwMode="auto">
            <a:xfrm>
              <a:off x="3163" y="1358"/>
              <a:ext cx="121" cy="195"/>
            </a:xfrm>
            <a:custGeom>
              <a:avLst/>
              <a:gdLst>
                <a:gd name="T0" fmla="*/ 48 w 56"/>
                <a:gd name="T1" fmla="*/ 92 h 92"/>
                <a:gd name="T2" fmla="*/ 8 w 56"/>
                <a:gd name="T3" fmla="*/ 92 h 92"/>
                <a:gd name="T4" fmla="*/ 0 w 56"/>
                <a:gd name="T5" fmla="*/ 84 h 92"/>
                <a:gd name="T6" fmla="*/ 0 w 56"/>
                <a:gd name="T7" fmla="*/ 8 h 92"/>
                <a:gd name="T8" fmla="*/ 8 w 56"/>
                <a:gd name="T9" fmla="*/ 0 h 92"/>
                <a:gd name="T10" fmla="*/ 48 w 56"/>
                <a:gd name="T11" fmla="*/ 0 h 92"/>
                <a:gd name="T12" fmla="*/ 56 w 56"/>
                <a:gd name="T13" fmla="*/ 8 h 92"/>
                <a:gd name="T14" fmla="*/ 56 w 56"/>
                <a:gd name="T15" fmla="*/ 84 h 92"/>
                <a:gd name="T16" fmla="*/ 48 w 56"/>
                <a:gd name="T17" fmla="*/ 92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92">
                  <a:moveTo>
                    <a:pt x="48" y="92"/>
                  </a:moveTo>
                  <a:cubicBezTo>
                    <a:pt x="8" y="92"/>
                    <a:pt x="8" y="92"/>
                    <a:pt x="8" y="92"/>
                  </a:cubicBezTo>
                  <a:cubicBezTo>
                    <a:pt x="4" y="92"/>
                    <a:pt x="0" y="88"/>
                    <a:pt x="0" y="84"/>
                  </a:cubicBezTo>
                  <a:cubicBezTo>
                    <a:pt x="0" y="8"/>
                    <a:pt x="0" y="8"/>
                    <a:pt x="0" y="8"/>
                  </a:cubicBezTo>
                  <a:cubicBezTo>
                    <a:pt x="0" y="4"/>
                    <a:pt x="4" y="0"/>
                    <a:pt x="8" y="0"/>
                  </a:cubicBezTo>
                  <a:cubicBezTo>
                    <a:pt x="48" y="0"/>
                    <a:pt x="48" y="0"/>
                    <a:pt x="48" y="0"/>
                  </a:cubicBezTo>
                  <a:cubicBezTo>
                    <a:pt x="52" y="0"/>
                    <a:pt x="56" y="4"/>
                    <a:pt x="56" y="8"/>
                  </a:cubicBezTo>
                  <a:cubicBezTo>
                    <a:pt x="56" y="84"/>
                    <a:pt x="56" y="84"/>
                    <a:pt x="56" y="84"/>
                  </a:cubicBezTo>
                  <a:cubicBezTo>
                    <a:pt x="56" y="88"/>
                    <a:pt x="52" y="92"/>
                    <a:pt x="48" y="92"/>
                  </a:cubicBezTo>
                  <a:close/>
                </a:path>
              </a:pathLst>
            </a:custGeom>
            <a:grpFill/>
            <a:ln w="19050" cap="rnd">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6" name="Line 26">
              <a:extLst>
                <a:ext uri="{FF2B5EF4-FFF2-40B4-BE49-F238E27FC236}">
                  <a16:creationId xmlns:a16="http://schemas.microsoft.com/office/drawing/2014/main" id="{82E1AE3C-0F3B-22BD-B5C3-1EDC6AC130F8}"/>
                </a:ext>
              </a:extLst>
            </p:cNvPr>
            <p:cNvSpPr>
              <a:spLocks noChangeShapeType="1"/>
            </p:cNvSpPr>
            <p:nvPr/>
          </p:nvSpPr>
          <p:spPr bwMode="auto">
            <a:xfrm>
              <a:off x="3163" y="1519"/>
              <a:ext cx="121" cy="0"/>
            </a:xfrm>
            <a:prstGeom prst="line">
              <a:avLst/>
            </a:prstGeom>
            <a:grpFill/>
            <a:ln w="19050" cap="rnd">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 name="Line 27">
              <a:extLst>
                <a:ext uri="{FF2B5EF4-FFF2-40B4-BE49-F238E27FC236}">
                  <a16:creationId xmlns:a16="http://schemas.microsoft.com/office/drawing/2014/main" id="{3F6AB4F8-68DA-E898-3319-955BA5B0F956}"/>
                </a:ext>
              </a:extLst>
            </p:cNvPr>
            <p:cNvSpPr>
              <a:spLocks noChangeShapeType="1"/>
            </p:cNvSpPr>
            <p:nvPr/>
          </p:nvSpPr>
          <p:spPr bwMode="auto">
            <a:xfrm>
              <a:off x="3215" y="1536"/>
              <a:ext cx="17" cy="0"/>
            </a:xfrm>
            <a:prstGeom prst="line">
              <a:avLst/>
            </a:prstGeom>
            <a:grpFill/>
            <a:ln w="19050" cap="rnd">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Arial"/>
                <a:ea typeface="+mn-ea"/>
                <a:cs typeface="+mn-cs"/>
              </a:endParaRPr>
            </a:p>
          </p:txBody>
        </p:sp>
      </p:grpSp>
    </p:spTree>
    <p:extLst>
      <p:ext uri="{BB962C8B-B14F-4D97-AF65-F5344CB8AC3E}">
        <p14:creationId xmlns:p14="http://schemas.microsoft.com/office/powerpoint/2010/main" val="26160961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Obrázek 17" descr="Obsah obrázku Lidská tvář, osoba, oblečení, úsměv&#10;&#10;Popis byl vytvořen automaticky">
            <a:extLst>
              <a:ext uri="{FF2B5EF4-FFF2-40B4-BE49-F238E27FC236}">
                <a16:creationId xmlns:a16="http://schemas.microsoft.com/office/drawing/2014/main" id="{64E9CB63-1C1F-57B0-E3AF-7BF94E0F2D59}"/>
              </a:ext>
            </a:extLst>
          </p:cNvPr>
          <p:cNvPicPr>
            <a:picLocks noChangeAspect="1"/>
          </p:cNvPicPr>
          <p:nvPr/>
        </p:nvPicPr>
        <p:blipFill rotWithShape="1">
          <a:blip r:embed="rId2">
            <a:extLst>
              <a:ext uri="{28A0092B-C50C-407E-A947-70E740481C1C}">
                <a14:useLocalDpi xmlns:a14="http://schemas.microsoft.com/office/drawing/2010/main" val="0"/>
              </a:ext>
            </a:extLst>
          </a:blip>
          <a:srcRect l="26317" t="12642" r="36004" b="44062"/>
          <a:stretch/>
        </p:blipFill>
        <p:spPr>
          <a:xfrm>
            <a:off x="2099357" y="1376772"/>
            <a:ext cx="2158866" cy="2529738"/>
          </a:xfrm>
          <a:prstGeom prst="rect">
            <a:avLst/>
          </a:prstGeom>
        </p:spPr>
      </p:pic>
      <p:pic>
        <p:nvPicPr>
          <p:cNvPr id="16" name="Obrázek 15">
            <a:extLst>
              <a:ext uri="{FF2B5EF4-FFF2-40B4-BE49-F238E27FC236}">
                <a16:creationId xmlns:a16="http://schemas.microsoft.com/office/drawing/2014/main" id="{71039080-7D3E-7B36-7E55-B83FBBFA2AF4}"/>
              </a:ext>
            </a:extLst>
          </p:cNvPr>
          <p:cNvPicPr>
            <a:picLocks noChangeAspect="1"/>
          </p:cNvPicPr>
          <p:nvPr/>
        </p:nvPicPr>
        <p:blipFill rotWithShape="1">
          <a:blip r:embed="rId3"/>
          <a:srcRect l="29530" t="15452" r="23920" b="37453"/>
          <a:stretch/>
        </p:blipFill>
        <p:spPr>
          <a:xfrm>
            <a:off x="4986879" y="1376772"/>
            <a:ext cx="2158866" cy="2529738"/>
          </a:xfrm>
          <a:prstGeom prst="rect">
            <a:avLst/>
          </a:prstGeom>
        </p:spPr>
      </p:pic>
      <p:sp>
        <p:nvSpPr>
          <p:cNvPr id="66" name="Nadpis 2">
            <a:extLst>
              <a:ext uri="{FF2B5EF4-FFF2-40B4-BE49-F238E27FC236}">
                <a16:creationId xmlns:a16="http://schemas.microsoft.com/office/drawing/2014/main" id="{59F7ACD6-FEF0-418B-84B8-D6C7B33D7D3D}"/>
              </a:ext>
            </a:extLst>
          </p:cNvPr>
          <p:cNvSpPr txBox="1">
            <a:spLocks/>
          </p:cNvSpPr>
          <p:nvPr/>
        </p:nvSpPr>
        <p:spPr>
          <a:xfrm>
            <a:off x="127590" y="123841"/>
            <a:ext cx="11934000" cy="486000"/>
          </a:xfrm>
          <a:prstGeom prst="rect">
            <a:avLst/>
          </a:prstGeom>
        </p:spPr>
        <p:txBody>
          <a:bodyPr vert="horz" lIns="91440" tIns="45720" rIns="91440" bIns="45720" rtlCol="0" anchor="ctr">
            <a:normAutofit/>
          </a:bodyPr>
          <a:lstStyle>
            <a:lvl1pPr algn="l" defTabSz="914400" rtl="0" eaLnBrk="1" latinLnBrk="0" hangingPunct="1">
              <a:lnSpc>
                <a:spcPct val="100000"/>
              </a:lnSpc>
              <a:spcBef>
                <a:spcPct val="0"/>
              </a:spcBef>
              <a:buNone/>
              <a:defRPr sz="2000" kern="1200">
                <a:solidFill>
                  <a:schemeClr val="tx2"/>
                </a:solidFill>
                <a:latin typeface="Arial" panose="020B0604020202020204" pitchFamily="34" charset="0"/>
                <a:ea typeface="+mj-ea"/>
                <a:cs typeface="Arial" panose="020B0604020202020204" pitchFamily="34" charset="0"/>
              </a:defRPr>
            </a:lvl1pPr>
          </a:lstStyle>
          <a:p>
            <a:r>
              <a:rPr lang="cs-CZ" b="1" dirty="0">
                <a:solidFill>
                  <a:srgbClr val="135868"/>
                </a:solidFill>
                <a:latin typeface="Arial Black" panose="020B0A04020102020204" pitchFamily="34" charset="0"/>
              </a:rPr>
              <a:t>ČEŠI A KYBERBEZPEČNOST</a:t>
            </a:r>
          </a:p>
        </p:txBody>
      </p:sp>
      <p:sp>
        <p:nvSpPr>
          <p:cNvPr id="65" name="TextovéPole 64">
            <a:extLst>
              <a:ext uri="{FF2B5EF4-FFF2-40B4-BE49-F238E27FC236}">
                <a16:creationId xmlns:a16="http://schemas.microsoft.com/office/drawing/2014/main" id="{8EFB493B-CD3E-1173-5872-867A80DF638A}"/>
              </a:ext>
            </a:extLst>
          </p:cNvPr>
          <p:cNvSpPr txBox="1"/>
          <p:nvPr/>
        </p:nvSpPr>
        <p:spPr>
          <a:xfrm>
            <a:off x="7851412" y="4003106"/>
            <a:ext cx="2204843" cy="400110"/>
          </a:xfrm>
          <a:prstGeom prst="rect">
            <a:avLst/>
          </a:prstGeom>
          <a:noFill/>
        </p:spPr>
        <p:txBody>
          <a:bodyPr wrap="square">
            <a:spAutoFit/>
          </a:bodyPr>
          <a:lstStyle/>
          <a:p>
            <a:pPr marL="0" indent="0" algn="ctr">
              <a:lnSpc>
                <a:spcPct val="100000"/>
              </a:lnSpc>
              <a:buNone/>
            </a:pPr>
            <a:r>
              <a:rPr lang="cs-CZ" sz="2000" b="1" dirty="0">
                <a:solidFill>
                  <a:srgbClr val="135868"/>
                </a:solidFill>
                <a:latin typeface="Arial Black" panose="020B0A04020102020204" pitchFamily="34" charset="0"/>
                <a:ea typeface="+mj-ea"/>
                <a:cs typeface="Arial" panose="020B0604020202020204" pitchFamily="34" charset="0"/>
              </a:rPr>
              <a:t>Michal Straka</a:t>
            </a:r>
            <a:endParaRPr lang="en-US" sz="1200" b="1" dirty="0">
              <a:solidFill>
                <a:srgbClr val="135868"/>
              </a:solidFill>
              <a:latin typeface="Arial Black" panose="020B0A04020102020204" pitchFamily="34" charset="0"/>
              <a:ea typeface="+mj-ea"/>
              <a:cs typeface="Arial" panose="020B0604020202020204" pitchFamily="34" charset="0"/>
            </a:endParaRPr>
          </a:p>
        </p:txBody>
      </p:sp>
      <p:pic>
        <p:nvPicPr>
          <p:cNvPr id="2" name="Obrázek 1">
            <a:extLst>
              <a:ext uri="{FF2B5EF4-FFF2-40B4-BE49-F238E27FC236}">
                <a16:creationId xmlns:a16="http://schemas.microsoft.com/office/drawing/2014/main" id="{A7D15547-070E-4173-B5F4-2882C0439C5A}"/>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5189" r="5189" b="19554"/>
          <a:stretch/>
        </p:blipFill>
        <p:spPr>
          <a:xfrm>
            <a:off x="7874401" y="1376772"/>
            <a:ext cx="2158866" cy="2529738"/>
          </a:xfrm>
          <a:prstGeom prst="rect">
            <a:avLst/>
          </a:prstGeom>
        </p:spPr>
      </p:pic>
      <p:pic>
        <p:nvPicPr>
          <p:cNvPr id="3" name="Obrázek 2" descr="Obsah obrázku text&#10;&#10;Popis byl vytvořen automaticky">
            <a:extLst>
              <a:ext uri="{FF2B5EF4-FFF2-40B4-BE49-F238E27FC236}">
                <a16:creationId xmlns:a16="http://schemas.microsoft.com/office/drawing/2014/main" id="{65F11AEB-7A77-FC6A-F960-C5015BED1C7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1500" y="5475164"/>
            <a:ext cx="2716188" cy="977479"/>
          </a:xfrm>
          <a:prstGeom prst="rect">
            <a:avLst/>
          </a:prstGeom>
          <a:pattFill prst="pct5">
            <a:fgClr>
              <a:schemeClr val="bg1"/>
            </a:fgClr>
            <a:bgClr>
              <a:schemeClr val="bg1"/>
            </a:bgClr>
          </a:pattFill>
          <a:ln>
            <a:solidFill>
              <a:schemeClr val="bg1"/>
            </a:solidFill>
          </a:ln>
        </p:spPr>
      </p:pic>
      <p:sp>
        <p:nvSpPr>
          <p:cNvPr id="4" name="TextovéPole 3">
            <a:extLst>
              <a:ext uri="{FF2B5EF4-FFF2-40B4-BE49-F238E27FC236}">
                <a16:creationId xmlns:a16="http://schemas.microsoft.com/office/drawing/2014/main" id="{4B06CF73-6109-FC6E-BD16-3555DB388684}"/>
              </a:ext>
            </a:extLst>
          </p:cNvPr>
          <p:cNvSpPr txBox="1"/>
          <p:nvPr/>
        </p:nvSpPr>
        <p:spPr>
          <a:xfrm>
            <a:off x="7631691" y="4403216"/>
            <a:ext cx="2644284" cy="523220"/>
          </a:xfrm>
          <a:prstGeom prst="rect">
            <a:avLst/>
          </a:prstGeom>
          <a:noFill/>
        </p:spPr>
        <p:txBody>
          <a:bodyPr wrap="square">
            <a:spAutoFit/>
          </a:bodyPr>
          <a:lstStyle/>
          <a:p>
            <a:pPr lvl="0" algn="ctr" fontAlgn="base">
              <a:spcBef>
                <a:spcPct val="0"/>
              </a:spcBef>
              <a:spcAft>
                <a:spcPct val="0"/>
              </a:spcAft>
              <a:defRPr/>
            </a:pPr>
            <a:r>
              <a:rPr lang="cs-CZ" sz="1400" b="1" dirty="0">
                <a:solidFill>
                  <a:srgbClr val="135868"/>
                </a:solidFill>
                <a:latin typeface="Arial" panose="020B0604020202020204" pitchFamily="34" charset="0"/>
                <a:cs typeface="Arial" panose="020B0604020202020204" pitchFamily="34" charset="0"/>
              </a:rPr>
              <a:t>Specialista pro finanční trhy</a:t>
            </a:r>
            <a:br>
              <a:rPr lang="cs-CZ" sz="1400" b="1" dirty="0">
                <a:solidFill>
                  <a:srgbClr val="135868"/>
                </a:solidFill>
                <a:latin typeface="Arial" panose="020B0604020202020204" pitchFamily="34" charset="0"/>
                <a:cs typeface="Arial" panose="020B0604020202020204" pitchFamily="34" charset="0"/>
              </a:rPr>
            </a:br>
            <a:r>
              <a:rPr lang="cs-CZ" sz="1400" b="1" dirty="0">
                <a:solidFill>
                  <a:srgbClr val="135868"/>
                </a:solidFill>
                <a:latin typeface="Arial" panose="020B0604020202020204" pitchFamily="34" charset="0"/>
                <a:cs typeface="Arial" panose="020B0604020202020204" pitchFamily="34" charset="0"/>
              </a:rPr>
              <a:t>Ipsos</a:t>
            </a:r>
          </a:p>
        </p:txBody>
      </p:sp>
      <p:sp>
        <p:nvSpPr>
          <p:cNvPr id="11" name="TextovéPole 10">
            <a:extLst>
              <a:ext uri="{FF2B5EF4-FFF2-40B4-BE49-F238E27FC236}">
                <a16:creationId xmlns:a16="http://schemas.microsoft.com/office/drawing/2014/main" id="{F30FA3FD-9744-326C-69B7-D8DFEEF5F637}"/>
              </a:ext>
            </a:extLst>
          </p:cNvPr>
          <p:cNvSpPr txBox="1"/>
          <p:nvPr/>
        </p:nvSpPr>
        <p:spPr>
          <a:xfrm>
            <a:off x="4716790" y="4004998"/>
            <a:ext cx="2758420" cy="400110"/>
          </a:xfrm>
          <a:prstGeom prst="rect">
            <a:avLst/>
          </a:prstGeom>
          <a:noFill/>
        </p:spPr>
        <p:txBody>
          <a:bodyPr wrap="square">
            <a:spAutoFit/>
          </a:bodyPr>
          <a:lstStyle/>
          <a:p>
            <a:pPr marL="0" indent="0" algn="ctr">
              <a:lnSpc>
                <a:spcPct val="100000"/>
              </a:lnSpc>
              <a:buNone/>
            </a:pPr>
            <a:r>
              <a:rPr lang="cs-CZ" sz="2000" b="1" dirty="0">
                <a:solidFill>
                  <a:srgbClr val="135868"/>
                </a:solidFill>
                <a:latin typeface="Arial Black" panose="020B0A04020102020204" pitchFamily="34" charset="0"/>
                <a:ea typeface="+mj-ea"/>
                <a:cs typeface="Arial" panose="020B0604020202020204" pitchFamily="34" charset="0"/>
              </a:rPr>
              <a:t>Monika Zahálková</a:t>
            </a:r>
            <a:endParaRPr lang="en-US" sz="1200" b="1" dirty="0">
              <a:solidFill>
                <a:srgbClr val="135868"/>
              </a:solidFill>
              <a:latin typeface="Arial Black" panose="020B0A04020102020204" pitchFamily="34" charset="0"/>
              <a:ea typeface="+mj-ea"/>
              <a:cs typeface="Arial" panose="020B0604020202020204" pitchFamily="34" charset="0"/>
            </a:endParaRPr>
          </a:p>
        </p:txBody>
      </p:sp>
      <p:sp>
        <p:nvSpPr>
          <p:cNvPr id="12" name="TextovéPole 11">
            <a:extLst>
              <a:ext uri="{FF2B5EF4-FFF2-40B4-BE49-F238E27FC236}">
                <a16:creationId xmlns:a16="http://schemas.microsoft.com/office/drawing/2014/main" id="{D803CFEE-232B-997A-00FD-3D0DC6551B07}"/>
              </a:ext>
            </a:extLst>
          </p:cNvPr>
          <p:cNvSpPr txBox="1"/>
          <p:nvPr/>
        </p:nvSpPr>
        <p:spPr>
          <a:xfrm>
            <a:off x="4840778" y="4406812"/>
            <a:ext cx="2551366" cy="523220"/>
          </a:xfrm>
          <a:prstGeom prst="rect">
            <a:avLst/>
          </a:prstGeom>
          <a:noFill/>
        </p:spPr>
        <p:txBody>
          <a:bodyPr wrap="square">
            <a:spAutoFit/>
          </a:bodyPr>
          <a:lstStyle/>
          <a:p>
            <a:pPr lvl="0" algn="ctr" fontAlgn="base">
              <a:spcBef>
                <a:spcPct val="0"/>
              </a:spcBef>
              <a:spcAft>
                <a:spcPct val="0"/>
              </a:spcAft>
              <a:defRPr/>
            </a:pPr>
            <a:r>
              <a:rPr lang="cs-CZ" sz="1400" b="1" dirty="0">
                <a:solidFill>
                  <a:srgbClr val="135868"/>
                </a:solidFill>
                <a:latin typeface="Arial" panose="020B0604020202020204" pitchFamily="34" charset="0"/>
                <a:cs typeface="Arial" panose="020B0604020202020204" pitchFamily="34" charset="0"/>
              </a:rPr>
              <a:t>Výkonná ředitelka</a:t>
            </a:r>
            <a:br>
              <a:rPr lang="cs-CZ" sz="1400" b="1" dirty="0">
                <a:solidFill>
                  <a:srgbClr val="135868"/>
                </a:solidFill>
                <a:latin typeface="Arial" panose="020B0604020202020204" pitchFamily="34" charset="0"/>
                <a:cs typeface="Arial" panose="020B0604020202020204" pitchFamily="34" charset="0"/>
              </a:rPr>
            </a:br>
            <a:r>
              <a:rPr lang="cs-CZ" sz="1400" b="1" dirty="0">
                <a:solidFill>
                  <a:srgbClr val="135868"/>
                </a:solidFill>
                <a:latin typeface="Arial" panose="020B0604020202020204" pitchFamily="34" charset="0"/>
                <a:cs typeface="Arial" panose="020B0604020202020204" pitchFamily="34" charset="0"/>
              </a:rPr>
              <a:t>Česká bankovní asociace</a:t>
            </a:r>
          </a:p>
        </p:txBody>
      </p:sp>
      <p:sp>
        <p:nvSpPr>
          <p:cNvPr id="13" name="TextovéPole 12">
            <a:extLst>
              <a:ext uri="{FF2B5EF4-FFF2-40B4-BE49-F238E27FC236}">
                <a16:creationId xmlns:a16="http://schemas.microsoft.com/office/drawing/2014/main" id="{D8CE865A-07DE-FA3D-BCC3-428BA1564BD9}"/>
              </a:ext>
            </a:extLst>
          </p:cNvPr>
          <p:cNvSpPr txBox="1"/>
          <p:nvPr/>
        </p:nvSpPr>
        <p:spPr>
          <a:xfrm>
            <a:off x="1991198" y="4004998"/>
            <a:ext cx="2430523" cy="400110"/>
          </a:xfrm>
          <a:prstGeom prst="rect">
            <a:avLst/>
          </a:prstGeom>
          <a:noFill/>
        </p:spPr>
        <p:txBody>
          <a:bodyPr wrap="square">
            <a:spAutoFit/>
          </a:bodyPr>
          <a:lstStyle/>
          <a:p>
            <a:pPr marL="0" indent="0" algn="ctr">
              <a:lnSpc>
                <a:spcPct val="100000"/>
              </a:lnSpc>
              <a:buNone/>
            </a:pPr>
            <a:r>
              <a:rPr lang="cs-CZ" sz="2000" b="1" dirty="0">
                <a:solidFill>
                  <a:srgbClr val="135868"/>
                </a:solidFill>
                <a:latin typeface="Arial Black" panose="020B0A04020102020204" pitchFamily="34" charset="0"/>
                <a:ea typeface="+mj-ea"/>
                <a:cs typeface="Arial" panose="020B0604020202020204" pitchFamily="34" charset="0"/>
              </a:rPr>
              <a:t>František </a:t>
            </a:r>
            <a:r>
              <a:rPr lang="cs-CZ" sz="2000" b="1" dirty="0" err="1">
                <a:solidFill>
                  <a:srgbClr val="135868"/>
                </a:solidFill>
                <a:latin typeface="Arial Black" panose="020B0A04020102020204" pitchFamily="34" charset="0"/>
                <a:ea typeface="+mj-ea"/>
                <a:cs typeface="Arial" panose="020B0604020202020204" pitchFamily="34" charset="0"/>
              </a:rPr>
              <a:t>Jungr</a:t>
            </a:r>
            <a:endParaRPr lang="en-US" sz="1200" b="1" dirty="0">
              <a:solidFill>
                <a:srgbClr val="135868"/>
              </a:solidFill>
              <a:latin typeface="Arial Black" panose="020B0A04020102020204" pitchFamily="34" charset="0"/>
              <a:ea typeface="+mj-ea"/>
              <a:cs typeface="Arial" panose="020B0604020202020204" pitchFamily="34" charset="0"/>
            </a:endParaRPr>
          </a:p>
        </p:txBody>
      </p:sp>
      <p:sp>
        <p:nvSpPr>
          <p:cNvPr id="14" name="TextovéPole 13">
            <a:extLst>
              <a:ext uri="{FF2B5EF4-FFF2-40B4-BE49-F238E27FC236}">
                <a16:creationId xmlns:a16="http://schemas.microsoft.com/office/drawing/2014/main" id="{8A47D563-EEF4-30B6-1853-4303734E3D3C}"/>
              </a:ext>
            </a:extLst>
          </p:cNvPr>
          <p:cNvSpPr txBox="1"/>
          <p:nvPr/>
        </p:nvSpPr>
        <p:spPr>
          <a:xfrm>
            <a:off x="1747769" y="4404528"/>
            <a:ext cx="2858179" cy="523220"/>
          </a:xfrm>
          <a:prstGeom prst="rect">
            <a:avLst/>
          </a:prstGeom>
          <a:noFill/>
        </p:spPr>
        <p:txBody>
          <a:bodyPr wrap="square">
            <a:spAutoFit/>
          </a:bodyPr>
          <a:lstStyle/>
          <a:p>
            <a:pPr lvl="0" algn="ctr" fontAlgn="base">
              <a:spcBef>
                <a:spcPct val="0"/>
              </a:spcBef>
              <a:spcAft>
                <a:spcPct val="0"/>
              </a:spcAft>
              <a:defRPr/>
            </a:pPr>
            <a:r>
              <a:rPr lang="cs-CZ" sz="1400" b="1" dirty="0">
                <a:solidFill>
                  <a:srgbClr val="135868"/>
                </a:solidFill>
                <a:latin typeface="Arial" panose="020B0604020202020204" pitchFamily="34" charset="0"/>
                <a:cs typeface="Arial" panose="020B0604020202020204" pitchFamily="34" charset="0"/>
              </a:rPr>
              <a:t>Ředitel produktové divize VISA pro střední a východní Evropu</a:t>
            </a:r>
          </a:p>
        </p:txBody>
      </p:sp>
    </p:spTree>
    <p:extLst>
      <p:ext uri="{BB962C8B-B14F-4D97-AF65-F5344CB8AC3E}">
        <p14:creationId xmlns:p14="http://schemas.microsoft.com/office/powerpoint/2010/main" val="285587490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a:extLst>
              <a:ext uri="{FF2B5EF4-FFF2-40B4-BE49-F238E27FC236}">
                <a16:creationId xmlns:a16="http://schemas.microsoft.com/office/drawing/2014/main" id="{CEAFA2A6-0CCA-4C30-8AAC-09C3A440A083}"/>
              </a:ext>
            </a:extLst>
          </p:cNvPr>
          <p:cNvSpPr>
            <a:spLocks noGrp="1"/>
          </p:cNvSpPr>
          <p:nvPr>
            <p:ph type="title"/>
          </p:nvPr>
        </p:nvSpPr>
        <p:spPr/>
        <p:txBody>
          <a:bodyPr/>
          <a:lstStyle/>
          <a:p>
            <a:r>
              <a:rPr lang="cs-CZ" b="1" dirty="0">
                <a:solidFill>
                  <a:srgbClr val="135868"/>
                </a:solidFill>
                <a:latin typeface="Arial Black" panose="020B0A04020102020204" pitchFamily="34" charset="0"/>
              </a:rPr>
              <a:t>NEZNÁMÉ PŘÍLOHY</a:t>
            </a:r>
          </a:p>
        </p:txBody>
      </p:sp>
      <p:sp>
        <p:nvSpPr>
          <p:cNvPr id="5" name="Zástupný text 4">
            <a:extLst>
              <a:ext uri="{FF2B5EF4-FFF2-40B4-BE49-F238E27FC236}">
                <a16:creationId xmlns:a16="http://schemas.microsoft.com/office/drawing/2014/main" id="{AE6DBE10-BF77-4D20-83FF-CFC1059113FC}"/>
              </a:ext>
            </a:extLst>
          </p:cNvPr>
          <p:cNvSpPr>
            <a:spLocks noGrp="1"/>
          </p:cNvSpPr>
          <p:nvPr>
            <p:ph type="body" sz="quarter" idx="10"/>
          </p:nvPr>
        </p:nvSpPr>
        <p:spPr>
          <a:xfrm>
            <a:off x="127591" y="626028"/>
            <a:ext cx="7408570" cy="642385"/>
          </a:xfrm>
        </p:spPr>
        <p:txBody>
          <a:bodyPr/>
          <a:lstStyle/>
          <a:p>
            <a:r>
              <a:rPr lang="cs-CZ" dirty="0">
                <a:solidFill>
                  <a:schemeClr val="tx1">
                    <a:lumMod val="85000"/>
                    <a:lumOff val="15000"/>
                  </a:schemeClr>
                </a:solidFill>
              </a:rPr>
              <a:t>Tři čtvrtiny Čechů nikdy neotevírají přílohy od neznámých odesílatelů, nejopatrnější jsou starší lidé. </a:t>
            </a:r>
          </a:p>
          <a:p>
            <a:endParaRPr lang="cs-CZ" dirty="0">
              <a:solidFill>
                <a:schemeClr val="tx1">
                  <a:lumMod val="85000"/>
                  <a:lumOff val="15000"/>
                </a:schemeClr>
              </a:solidFill>
            </a:endParaRPr>
          </a:p>
          <a:p>
            <a:endParaRPr lang="en-GB" dirty="0">
              <a:solidFill>
                <a:schemeClr val="tx1">
                  <a:lumMod val="85000"/>
                  <a:lumOff val="15000"/>
                </a:schemeClr>
              </a:solidFill>
            </a:endParaRPr>
          </a:p>
        </p:txBody>
      </p:sp>
      <p:sp>
        <p:nvSpPr>
          <p:cNvPr id="11" name="Zástupný text 3">
            <a:extLst>
              <a:ext uri="{FF2B5EF4-FFF2-40B4-BE49-F238E27FC236}">
                <a16:creationId xmlns:a16="http://schemas.microsoft.com/office/drawing/2014/main" id="{B52E979F-91B2-4E4B-97E7-8AFC6370349D}"/>
              </a:ext>
            </a:extLst>
          </p:cNvPr>
          <p:cNvSpPr txBox="1">
            <a:spLocks/>
          </p:cNvSpPr>
          <p:nvPr/>
        </p:nvSpPr>
        <p:spPr>
          <a:xfrm>
            <a:off x="479376" y="6227449"/>
            <a:ext cx="7128791" cy="307777"/>
          </a:xfrm>
          <a:prstGeom prst="rect">
            <a:avLst/>
          </a:prstGeom>
        </p:spPr>
        <p:txBody>
          <a:bodyPr wrap="square" lIns="0" tIns="0" rIns="0" bIns="0" anchor="t" anchorCtr="0">
            <a:spAutoFit/>
          </a:bodyPr>
          <a:lstStyle>
            <a:lvl1pPr marL="0" indent="0" algn="l" defTabSz="914400" rtl="0" eaLnBrk="1" latinLnBrk="0" hangingPunct="1">
              <a:lnSpc>
                <a:spcPct val="100000"/>
              </a:lnSpc>
              <a:spcBef>
                <a:spcPts val="0"/>
              </a:spcBef>
              <a:buFont typeface="Arial" panose="020B0604020202020204" pitchFamily="34" charset="0"/>
              <a:buNone/>
              <a:defRPr sz="1000" i="1" kern="1200">
                <a:solidFill>
                  <a:schemeClr val="bg1">
                    <a:lumMod val="50000"/>
                  </a:schemeClr>
                </a:solidFill>
                <a:latin typeface="Arial" panose="020B0604020202020204" pitchFamily="34" charset="0"/>
                <a:ea typeface="+mn-ea"/>
                <a:cs typeface="Arial" pitchFamily="34" charset="0"/>
              </a:defRPr>
            </a:lvl1pPr>
            <a:lvl2pPr marL="457189" indent="0" algn="l" defTabSz="914400" rtl="0" eaLnBrk="1" latinLnBrk="0" hangingPunct="1">
              <a:lnSpc>
                <a:spcPct val="90000"/>
              </a:lnSpc>
              <a:spcBef>
                <a:spcPts val="500"/>
              </a:spcBef>
              <a:buFont typeface="Arial" panose="020B0604020202020204" pitchFamily="34" charset="0"/>
              <a:buNone/>
              <a:defRPr sz="1200" i="1" kern="1200">
                <a:solidFill>
                  <a:schemeClr val="bg1">
                    <a:lumMod val="6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i="1" kern="1200">
                <a:solidFill>
                  <a:schemeClr val="bg1">
                    <a:lumMod val="6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i="1" kern="1200">
                <a:solidFill>
                  <a:schemeClr val="bg1">
                    <a:lumMod val="6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i="1" kern="1200">
                <a:solidFill>
                  <a:schemeClr val="bg1">
                    <a:lumMod val="6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cs-CZ" sz="1000" b="1" i="1" u="none" strike="noStrike" kern="1200" cap="none" spc="0" normalizeH="0" baseline="0" noProof="0" dirty="0">
                <a:ln>
                  <a:noFill/>
                </a:ln>
                <a:solidFill>
                  <a:srgbClr val="FFFFFF">
                    <a:lumMod val="50000"/>
                  </a:srgbClr>
                </a:solidFill>
                <a:effectLst/>
                <a:uLnTx/>
                <a:uFillTx/>
                <a:latin typeface="Arial" panose="020B0604020202020204" pitchFamily="34" charset="0"/>
                <a:ea typeface="+mn-ea"/>
                <a:cs typeface="Arial" pitchFamily="34" charset="0"/>
              </a:rPr>
              <a:t>Báze: </a:t>
            </a:r>
            <a:r>
              <a:rPr kumimoji="0" lang="cs-CZ" sz="1000" b="0" i="1" u="none" strike="noStrike" kern="1200" cap="none" spc="0" normalizeH="0" baseline="0" noProof="0" dirty="0">
                <a:ln>
                  <a:noFill/>
                </a:ln>
                <a:solidFill>
                  <a:srgbClr val="FFFFFF">
                    <a:lumMod val="50000"/>
                  </a:srgbClr>
                </a:solidFill>
                <a:effectLst/>
                <a:uLnTx/>
                <a:uFillTx/>
                <a:latin typeface="Arial" panose="020B0604020202020204" pitchFamily="34" charset="0"/>
                <a:ea typeface="+mn-ea"/>
                <a:cs typeface="Arial" pitchFamily="34" charset="0"/>
              </a:rPr>
              <a:t>n=1000</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cs-CZ" sz="1000" b="1" i="1" u="none" strike="noStrike" kern="1200" cap="none" spc="0" normalizeH="0" baseline="0" noProof="0" dirty="0">
                <a:ln>
                  <a:noFill/>
                </a:ln>
                <a:solidFill>
                  <a:srgbClr val="FFFFFF">
                    <a:lumMod val="50000"/>
                  </a:srgbClr>
                </a:solidFill>
                <a:effectLst/>
                <a:uLnTx/>
                <a:uFillTx/>
                <a:latin typeface="Arial" panose="020B0604020202020204" pitchFamily="34" charset="0"/>
                <a:ea typeface="+mn-ea"/>
                <a:cs typeface="Arial" pitchFamily="34" charset="0"/>
              </a:rPr>
              <a:t>Otázka: </a:t>
            </a:r>
            <a:r>
              <a:rPr kumimoji="0" lang="cs-CZ" sz="1000" b="0" i="1" u="none" strike="noStrike" kern="1200" cap="none" spc="0" normalizeH="0" baseline="0" noProof="0" dirty="0">
                <a:ln>
                  <a:noFill/>
                </a:ln>
                <a:solidFill>
                  <a:srgbClr val="FFFFFF">
                    <a:lumMod val="50000"/>
                  </a:srgbClr>
                </a:solidFill>
                <a:effectLst/>
                <a:uLnTx/>
                <a:uFillTx/>
                <a:latin typeface="Arial" panose="020B0604020202020204" pitchFamily="34" charset="0"/>
                <a:ea typeface="+mn-ea"/>
                <a:cs typeface="Arial" pitchFamily="34" charset="0"/>
              </a:rPr>
              <a:t>Q34. Jakým způsobem nakládáte s přílohami v e-mailech od neznámých odesílatelů? </a:t>
            </a:r>
          </a:p>
        </p:txBody>
      </p:sp>
      <p:graphicFrame>
        <p:nvGraphicFramePr>
          <p:cNvPr id="18" name="Graf 17">
            <a:extLst>
              <a:ext uri="{FF2B5EF4-FFF2-40B4-BE49-F238E27FC236}">
                <a16:creationId xmlns:a16="http://schemas.microsoft.com/office/drawing/2014/main" id="{BC34459A-EFBE-463B-8654-B3808CCCFC80}"/>
              </a:ext>
            </a:extLst>
          </p:cNvPr>
          <p:cNvGraphicFramePr/>
          <p:nvPr>
            <p:extLst>
              <p:ext uri="{D42A27DB-BD31-4B8C-83A1-F6EECF244321}">
                <p14:modId xmlns:p14="http://schemas.microsoft.com/office/powerpoint/2010/main" val="237060120"/>
              </p:ext>
            </p:extLst>
          </p:nvPr>
        </p:nvGraphicFramePr>
        <p:xfrm>
          <a:off x="407367" y="1705209"/>
          <a:ext cx="7272808" cy="3783475"/>
        </p:xfrm>
        <a:graphic>
          <a:graphicData uri="http://schemas.openxmlformats.org/drawingml/2006/chart">
            <c:chart xmlns:c="http://schemas.openxmlformats.org/drawingml/2006/chart" xmlns:r="http://schemas.openxmlformats.org/officeDocument/2006/relationships" r:id="rId2"/>
          </a:graphicData>
        </a:graphic>
      </p:graphicFrame>
      <p:grpSp>
        <p:nvGrpSpPr>
          <p:cNvPr id="28" name="Group 46">
            <a:extLst>
              <a:ext uri="{FF2B5EF4-FFF2-40B4-BE49-F238E27FC236}">
                <a16:creationId xmlns:a16="http://schemas.microsoft.com/office/drawing/2014/main" id="{020188B7-7908-4AB8-81E5-126E81B89DF5}"/>
              </a:ext>
            </a:extLst>
          </p:cNvPr>
          <p:cNvGrpSpPr>
            <a:grpSpLocks/>
          </p:cNvGrpSpPr>
          <p:nvPr/>
        </p:nvGrpSpPr>
        <p:grpSpPr>
          <a:xfrm>
            <a:off x="2423592" y="3297495"/>
            <a:ext cx="600580" cy="598902"/>
            <a:chOff x="5530850" y="2868613"/>
            <a:chExt cx="1136650" cy="1133475"/>
          </a:xfrm>
        </p:grpSpPr>
        <p:sp>
          <p:nvSpPr>
            <p:cNvPr id="29" name="Freeform 237">
              <a:extLst>
                <a:ext uri="{FF2B5EF4-FFF2-40B4-BE49-F238E27FC236}">
                  <a16:creationId xmlns:a16="http://schemas.microsoft.com/office/drawing/2014/main" id="{6802E479-5478-4B18-A850-607F5BA6ECDC}"/>
                </a:ext>
              </a:extLst>
            </p:cNvPr>
            <p:cNvSpPr>
              <a:spLocks/>
            </p:cNvSpPr>
            <p:nvPr/>
          </p:nvSpPr>
          <p:spPr bwMode="auto">
            <a:xfrm>
              <a:off x="6223000" y="3430588"/>
              <a:ext cx="444500" cy="571500"/>
            </a:xfrm>
            <a:custGeom>
              <a:avLst/>
              <a:gdLst>
                <a:gd name="T0" fmla="*/ 48 w 170"/>
                <a:gd name="T1" fmla="*/ 169 h 219"/>
                <a:gd name="T2" fmla="*/ 34 w 170"/>
                <a:gd name="T3" fmla="*/ 163 h 219"/>
                <a:gd name="T4" fmla="*/ 3 w 170"/>
                <a:gd name="T5" fmla="*/ 15 h 219"/>
                <a:gd name="T6" fmla="*/ 17 w 170"/>
                <a:gd name="T7" fmla="*/ 3 h 219"/>
                <a:gd name="T8" fmla="*/ 150 w 170"/>
                <a:gd name="T9" fmla="*/ 79 h 219"/>
                <a:gd name="T10" fmla="*/ 152 w 170"/>
                <a:gd name="T11" fmla="*/ 95 h 219"/>
                <a:gd name="T12" fmla="*/ 112 w 170"/>
                <a:gd name="T13" fmla="*/ 108 h 219"/>
                <a:gd name="T14" fmla="*/ 166 w 170"/>
                <a:gd name="T15" fmla="*/ 181 h 219"/>
                <a:gd name="T16" fmla="*/ 166 w 170"/>
                <a:gd name="T17" fmla="*/ 194 h 219"/>
                <a:gd name="T18" fmla="*/ 140 w 170"/>
                <a:gd name="T19" fmla="*/ 213 h 219"/>
                <a:gd name="T20" fmla="*/ 126 w 170"/>
                <a:gd name="T21" fmla="*/ 212 h 219"/>
                <a:gd name="T22" fmla="*/ 73 w 170"/>
                <a:gd name="T23" fmla="*/ 137 h 219"/>
                <a:gd name="T24" fmla="*/ 48 w 170"/>
                <a:gd name="T25" fmla="*/ 169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0" h="219">
                  <a:moveTo>
                    <a:pt x="48" y="169"/>
                  </a:moveTo>
                  <a:cubicBezTo>
                    <a:pt x="45" y="174"/>
                    <a:pt x="38" y="172"/>
                    <a:pt x="34" y="163"/>
                  </a:cubicBezTo>
                  <a:cubicBezTo>
                    <a:pt x="31" y="154"/>
                    <a:pt x="5" y="27"/>
                    <a:pt x="3" y="15"/>
                  </a:cubicBezTo>
                  <a:cubicBezTo>
                    <a:pt x="0" y="2"/>
                    <a:pt x="12" y="0"/>
                    <a:pt x="17" y="3"/>
                  </a:cubicBezTo>
                  <a:cubicBezTo>
                    <a:pt x="36" y="13"/>
                    <a:pt x="144" y="75"/>
                    <a:pt x="150" y="79"/>
                  </a:cubicBezTo>
                  <a:cubicBezTo>
                    <a:pt x="156" y="84"/>
                    <a:pt x="158" y="92"/>
                    <a:pt x="152" y="95"/>
                  </a:cubicBezTo>
                  <a:cubicBezTo>
                    <a:pt x="146" y="98"/>
                    <a:pt x="112" y="108"/>
                    <a:pt x="112" y="108"/>
                  </a:cubicBezTo>
                  <a:cubicBezTo>
                    <a:pt x="112" y="108"/>
                    <a:pt x="158" y="170"/>
                    <a:pt x="166" y="181"/>
                  </a:cubicBezTo>
                  <a:cubicBezTo>
                    <a:pt x="170" y="187"/>
                    <a:pt x="168" y="191"/>
                    <a:pt x="166" y="194"/>
                  </a:cubicBezTo>
                  <a:cubicBezTo>
                    <a:pt x="163" y="196"/>
                    <a:pt x="142" y="211"/>
                    <a:pt x="140" y="213"/>
                  </a:cubicBezTo>
                  <a:cubicBezTo>
                    <a:pt x="137" y="215"/>
                    <a:pt x="132" y="219"/>
                    <a:pt x="126" y="212"/>
                  </a:cubicBezTo>
                  <a:cubicBezTo>
                    <a:pt x="121" y="204"/>
                    <a:pt x="73" y="137"/>
                    <a:pt x="73" y="137"/>
                  </a:cubicBezTo>
                  <a:cubicBezTo>
                    <a:pt x="73" y="137"/>
                    <a:pt x="53" y="163"/>
                    <a:pt x="48" y="169"/>
                  </a:cubicBezTo>
                  <a:close/>
                </a:path>
              </a:pathLst>
            </a:custGeom>
            <a:grpFill/>
            <a:ln w="19050" cap="rnd">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30" name="Freeform 238">
              <a:extLst>
                <a:ext uri="{FF2B5EF4-FFF2-40B4-BE49-F238E27FC236}">
                  <a16:creationId xmlns:a16="http://schemas.microsoft.com/office/drawing/2014/main" id="{04AED1B9-727E-4196-A42E-CD27614861D9}"/>
                </a:ext>
              </a:extLst>
            </p:cNvPr>
            <p:cNvSpPr>
              <a:spLocks/>
            </p:cNvSpPr>
            <p:nvPr/>
          </p:nvSpPr>
          <p:spPr bwMode="auto">
            <a:xfrm>
              <a:off x="5530850" y="2868613"/>
              <a:ext cx="942975" cy="857250"/>
            </a:xfrm>
            <a:custGeom>
              <a:avLst/>
              <a:gdLst>
                <a:gd name="T0" fmla="*/ 267 w 361"/>
                <a:gd name="T1" fmla="*/ 328 h 328"/>
                <a:gd name="T2" fmla="*/ 36 w 361"/>
                <a:gd name="T3" fmla="*/ 328 h 328"/>
                <a:gd name="T4" fmla="*/ 0 w 361"/>
                <a:gd name="T5" fmla="*/ 292 h 328"/>
                <a:gd name="T6" fmla="*/ 0 w 361"/>
                <a:gd name="T7" fmla="*/ 36 h 328"/>
                <a:gd name="T8" fmla="*/ 36 w 361"/>
                <a:gd name="T9" fmla="*/ 0 h 328"/>
                <a:gd name="T10" fmla="*/ 325 w 361"/>
                <a:gd name="T11" fmla="*/ 0 h 328"/>
                <a:gd name="T12" fmla="*/ 361 w 361"/>
                <a:gd name="T13" fmla="*/ 36 h 328"/>
                <a:gd name="T14" fmla="*/ 361 w 361"/>
                <a:gd name="T15" fmla="*/ 236 h 3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1" h="328">
                  <a:moveTo>
                    <a:pt x="267" y="328"/>
                  </a:moveTo>
                  <a:cubicBezTo>
                    <a:pt x="36" y="328"/>
                    <a:pt x="36" y="328"/>
                    <a:pt x="36" y="328"/>
                  </a:cubicBezTo>
                  <a:cubicBezTo>
                    <a:pt x="16" y="328"/>
                    <a:pt x="0" y="312"/>
                    <a:pt x="0" y="292"/>
                  </a:cubicBezTo>
                  <a:cubicBezTo>
                    <a:pt x="0" y="36"/>
                    <a:pt x="0" y="36"/>
                    <a:pt x="0" y="36"/>
                  </a:cubicBezTo>
                  <a:cubicBezTo>
                    <a:pt x="0" y="16"/>
                    <a:pt x="16" y="0"/>
                    <a:pt x="36" y="0"/>
                  </a:cubicBezTo>
                  <a:cubicBezTo>
                    <a:pt x="325" y="0"/>
                    <a:pt x="325" y="0"/>
                    <a:pt x="325" y="0"/>
                  </a:cubicBezTo>
                  <a:cubicBezTo>
                    <a:pt x="345" y="0"/>
                    <a:pt x="361" y="16"/>
                    <a:pt x="361" y="36"/>
                  </a:cubicBezTo>
                  <a:cubicBezTo>
                    <a:pt x="361" y="236"/>
                    <a:pt x="361" y="236"/>
                    <a:pt x="361" y="236"/>
                  </a:cubicBezTo>
                </a:path>
              </a:pathLst>
            </a:custGeom>
            <a:grpFill/>
            <a:ln w="19050" cap="rnd">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31" name="Line 239">
              <a:extLst>
                <a:ext uri="{FF2B5EF4-FFF2-40B4-BE49-F238E27FC236}">
                  <a16:creationId xmlns:a16="http://schemas.microsoft.com/office/drawing/2014/main" id="{E62D8F9F-FD62-41D4-8388-4F2879F47C01}"/>
                </a:ext>
              </a:extLst>
            </p:cNvPr>
            <p:cNvSpPr>
              <a:spLocks noChangeShapeType="1"/>
            </p:cNvSpPr>
            <p:nvPr/>
          </p:nvSpPr>
          <p:spPr bwMode="auto">
            <a:xfrm>
              <a:off x="5530850" y="3065463"/>
              <a:ext cx="942975" cy="0"/>
            </a:xfrm>
            <a:prstGeom prst="line">
              <a:avLst/>
            </a:prstGeom>
            <a:grpFill/>
            <a:ln w="19050" cap="rnd">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32" name="Line 240">
              <a:extLst>
                <a:ext uri="{FF2B5EF4-FFF2-40B4-BE49-F238E27FC236}">
                  <a16:creationId xmlns:a16="http://schemas.microsoft.com/office/drawing/2014/main" id="{51DB2563-2017-401B-B991-064BBE1A3D95}"/>
                </a:ext>
              </a:extLst>
            </p:cNvPr>
            <p:cNvSpPr>
              <a:spLocks noChangeShapeType="1"/>
            </p:cNvSpPr>
            <p:nvPr/>
          </p:nvSpPr>
          <p:spPr bwMode="auto">
            <a:xfrm>
              <a:off x="5591175" y="3195638"/>
              <a:ext cx="611188" cy="0"/>
            </a:xfrm>
            <a:prstGeom prst="line">
              <a:avLst/>
            </a:prstGeom>
            <a:grpFill/>
            <a:ln w="19050" cap="rnd">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33" name="Line 241">
              <a:extLst>
                <a:ext uri="{FF2B5EF4-FFF2-40B4-BE49-F238E27FC236}">
                  <a16:creationId xmlns:a16="http://schemas.microsoft.com/office/drawing/2014/main" id="{E647376B-A7DC-452A-9731-1A22773AD05B}"/>
                </a:ext>
              </a:extLst>
            </p:cNvPr>
            <p:cNvSpPr>
              <a:spLocks noChangeShapeType="1"/>
            </p:cNvSpPr>
            <p:nvPr/>
          </p:nvSpPr>
          <p:spPr bwMode="auto">
            <a:xfrm>
              <a:off x="5591175" y="3284538"/>
              <a:ext cx="473075" cy="0"/>
            </a:xfrm>
            <a:prstGeom prst="line">
              <a:avLst/>
            </a:prstGeom>
            <a:grpFill/>
            <a:ln w="19050" cap="rnd">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34" name="Line 242">
              <a:extLst>
                <a:ext uri="{FF2B5EF4-FFF2-40B4-BE49-F238E27FC236}">
                  <a16:creationId xmlns:a16="http://schemas.microsoft.com/office/drawing/2014/main" id="{B9124D33-4658-47B1-A7BB-6A21677E4582}"/>
                </a:ext>
              </a:extLst>
            </p:cNvPr>
            <p:cNvSpPr>
              <a:spLocks noChangeShapeType="1"/>
            </p:cNvSpPr>
            <p:nvPr/>
          </p:nvSpPr>
          <p:spPr bwMode="auto">
            <a:xfrm>
              <a:off x="5591175" y="3370263"/>
              <a:ext cx="341313" cy="0"/>
            </a:xfrm>
            <a:prstGeom prst="line">
              <a:avLst/>
            </a:prstGeom>
            <a:grpFill/>
            <a:ln w="19050" cap="rnd">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35" name="Line 243">
              <a:extLst>
                <a:ext uri="{FF2B5EF4-FFF2-40B4-BE49-F238E27FC236}">
                  <a16:creationId xmlns:a16="http://schemas.microsoft.com/office/drawing/2014/main" id="{A2914C17-FE25-4E0E-B059-8C39A34997A1}"/>
                </a:ext>
              </a:extLst>
            </p:cNvPr>
            <p:cNvSpPr>
              <a:spLocks noChangeShapeType="1"/>
            </p:cNvSpPr>
            <p:nvPr/>
          </p:nvSpPr>
          <p:spPr bwMode="auto">
            <a:xfrm>
              <a:off x="5591175" y="3459163"/>
              <a:ext cx="341313" cy="0"/>
            </a:xfrm>
            <a:prstGeom prst="line">
              <a:avLst/>
            </a:prstGeom>
            <a:grpFill/>
            <a:ln w="19050" cap="rnd">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36" name="Oval 244">
              <a:extLst>
                <a:ext uri="{FF2B5EF4-FFF2-40B4-BE49-F238E27FC236}">
                  <a16:creationId xmlns:a16="http://schemas.microsoft.com/office/drawing/2014/main" id="{01CCE456-D1E2-46A2-8F39-F1142365DD9F}"/>
                </a:ext>
              </a:extLst>
            </p:cNvPr>
            <p:cNvSpPr>
              <a:spLocks noChangeArrowheads="1"/>
            </p:cNvSpPr>
            <p:nvPr/>
          </p:nvSpPr>
          <p:spPr bwMode="auto">
            <a:xfrm>
              <a:off x="6178550" y="2941638"/>
              <a:ext cx="49213" cy="52388"/>
            </a:xfrm>
            <a:prstGeom prst="ellipse">
              <a:avLst/>
            </a:prstGeom>
            <a:grpFill/>
            <a:ln w="19050" cap="rnd">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41" name="Oval 245">
              <a:extLst>
                <a:ext uri="{FF2B5EF4-FFF2-40B4-BE49-F238E27FC236}">
                  <a16:creationId xmlns:a16="http://schemas.microsoft.com/office/drawing/2014/main" id="{EB485F75-0EC7-4C94-9FB6-3FF2C879AEA0}"/>
                </a:ext>
              </a:extLst>
            </p:cNvPr>
            <p:cNvSpPr>
              <a:spLocks noChangeArrowheads="1"/>
            </p:cNvSpPr>
            <p:nvPr/>
          </p:nvSpPr>
          <p:spPr bwMode="auto">
            <a:xfrm>
              <a:off x="6262688" y="2941638"/>
              <a:ext cx="49213" cy="52388"/>
            </a:xfrm>
            <a:prstGeom prst="ellipse">
              <a:avLst/>
            </a:prstGeom>
            <a:grpFill/>
            <a:ln w="19050" cap="rnd">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42" name="Oval 246">
              <a:extLst>
                <a:ext uri="{FF2B5EF4-FFF2-40B4-BE49-F238E27FC236}">
                  <a16:creationId xmlns:a16="http://schemas.microsoft.com/office/drawing/2014/main" id="{6C0E3083-3B87-4DEC-B54E-5B6E3AF536CB}"/>
                </a:ext>
              </a:extLst>
            </p:cNvPr>
            <p:cNvSpPr>
              <a:spLocks noChangeArrowheads="1"/>
            </p:cNvSpPr>
            <p:nvPr/>
          </p:nvSpPr>
          <p:spPr bwMode="auto">
            <a:xfrm>
              <a:off x="6345238" y="2941638"/>
              <a:ext cx="50800" cy="52388"/>
            </a:xfrm>
            <a:prstGeom prst="ellipse">
              <a:avLst/>
            </a:prstGeom>
            <a:grpFill/>
            <a:ln w="19050" cap="rnd">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6" name="Obdélník 5">
            <a:extLst>
              <a:ext uri="{FF2B5EF4-FFF2-40B4-BE49-F238E27FC236}">
                <a16:creationId xmlns:a16="http://schemas.microsoft.com/office/drawing/2014/main" id="{9907174F-C51F-29B6-5762-772447D8E48D}"/>
              </a:ext>
            </a:extLst>
          </p:cNvPr>
          <p:cNvSpPr/>
          <p:nvPr/>
        </p:nvSpPr>
        <p:spPr>
          <a:xfrm>
            <a:off x="7608167" y="0"/>
            <a:ext cx="4592675" cy="6858000"/>
          </a:xfrm>
          <a:prstGeom prst="rect">
            <a:avLst/>
          </a:prstGeom>
          <a:solidFill>
            <a:srgbClr val="1358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cxnSp>
        <p:nvCxnSpPr>
          <p:cNvPr id="7" name="Přímá spojnice 6">
            <a:extLst>
              <a:ext uri="{FF2B5EF4-FFF2-40B4-BE49-F238E27FC236}">
                <a16:creationId xmlns:a16="http://schemas.microsoft.com/office/drawing/2014/main" id="{55903424-40E5-F47F-1631-AA1B7E226345}"/>
              </a:ext>
            </a:extLst>
          </p:cNvPr>
          <p:cNvCxnSpPr/>
          <p:nvPr/>
        </p:nvCxnSpPr>
        <p:spPr>
          <a:xfrm>
            <a:off x="7774024" y="1772816"/>
            <a:ext cx="4284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8" name="TextovéPole 7">
            <a:extLst>
              <a:ext uri="{FF2B5EF4-FFF2-40B4-BE49-F238E27FC236}">
                <a16:creationId xmlns:a16="http://schemas.microsoft.com/office/drawing/2014/main" id="{43561907-ABA6-E506-3B5E-C294EF465DF0}"/>
              </a:ext>
            </a:extLst>
          </p:cNvPr>
          <p:cNvSpPr txBox="1"/>
          <p:nvPr/>
        </p:nvSpPr>
        <p:spPr>
          <a:xfrm>
            <a:off x="7706357" y="1386844"/>
            <a:ext cx="2795958" cy="338554"/>
          </a:xfrm>
          <a:prstGeom prst="rect">
            <a:avLst/>
          </a:prstGeom>
          <a:noFill/>
        </p:spPr>
        <p:txBody>
          <a:bodyPr wrap="non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cs-CZ" sz="1600" b="1" i="0" u="none" strike="noStrike" kern="1200" cap="none" spc="0" normalizeH="0" baseline="0" noProof="0" dirty="0">
                <a:ln>
                  <a:noFill/>
                </a:ln>
                <a:solidFill>
                  <a:srgbClr val="FFFFFF"/>
                </a:solidFill>
                <a:effectLst/>
                <a:uLnTx/>
                <a:uFillTx/>
                <a:latin typeface="Arial" panose="020B0604020202020204"/>
                <a:ea typeface="+mn-ea"/>
                <a:cs typeface="+mn-cs"/>
              </a:rPr>
              <a:t>Sociodemografické rozdíly</a:t>
            </a:r>
            <a:endParaRPr kumimoji="0" lang="en-GB" sz="1600" b="1"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9" name="TextovéPole 8">
            <a:extLst>
              <a:ext uri="{FF2B5EF4-FFF2-40B4-BE49-F238E27FC236}">
                <a16:creationId xmlns:a16="http://schemas.microsoft.com/office/drawing/2014/main" id="{C4672F40-D9F7-B1C4-DF67-96B540465F2C}"/>
              </a:ext>
            </a:extLst>
          </p:cNvPr>
          <p:cNvSpPr txBox="1"/>
          <p:nvPr/>
        </p:nvSpPr>
        <p:spPr>
          <a:xfrm>
            <a:off x="7790650" y="1996556"/>
            <a:ext cx="3813961" cy="1446550"/>
          </a:xfrm>
          <a:prstGeom prst="rect">
            <a:avLst/>
          </a:prstGeom>
          <a:noFill/>
        </p:spPr>
        <p:txBody>
          <a:bodyPr wrap="square" rtlCol="0">
            <a:spAutoFit/>
          </a:bodyPr>
          <a:lstStyle/>
          <a:p>
            <a:pPr marL="171450" marR="0" lvl="0" indent="-17145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cs-CZ" sz="1100" dirty="0">
                <a:solidFill>
                  <a:srgbClr val="FFFFFF"/>
                </a:solidFill>
                <a:latin typeface="Arial" panose="020B0604020202020204"/>
              </a:rPr>
              <a:t>Přílohy neznámých odesílatelů nikdy neotevírají spíše ženy než muži (79 %). Ti se do nich častěji občas podívají (21 %). </a:t>
            </a:r>
          </a:p>
          <a:p>
            <a:pPr marL="171450" marR="0" lvl="0" indent="-17145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cs-CZ" sz="1100" b="0" i="0" u="none" strike="noStrike" kern="1200" cap="none" spc="0" normalizeH="0" baseline="0" noProof="0" dirty="0">
              <a:ln>
                <a:noFill/>
              </a:ln>
              <a:solidFill>
                <a:srgbClr val="FFFFFF"/>
              </a:solidFill>
              <a:effectLst/>
              <a:uLnTx/>
              <a:uFillTx/>
              <a:latin typeface="Arial" panose="020B0604020202020204"/>
              <a:ea typeface="+mn-ea"/>
              <a:cs typeface="+mn-cs"/>
            </a:endParaRPr>
          </a:p>
          <a:p>
            <a:pPr marL="171450" marR="0" lvl="0" indent="-17145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cs-CZ" sz="1100" dirty="0">
                <a:solidFill>
                  <a:srgbClr val="FFFFFF"/>
                </a:solidFill>
                <a:latin typeface="Arial" panose="020B0604020202020204"/>
              </a:rPr>
              <a:t>Nejopatrnější jsou starší lidé (50-64 let), 81 % nikdy neotvírá přílohy od neznámých odesílatelů.</a:t>
            </a:r>
            <a:endParaRPr kumimoji="0" lang="cs-CZ" sz="1100" b="0" i="0" u="none" strike="noStrike" kern="1200" cap="none" spc="0" normalizeH="0" baseline="0" noProof="0" dirty="0">
              <a:ln>
                <a:noFill/>
              </a:ln>
              <a:solidFill>
                <a:srgbClr val="FFFFFF"/>
              </a:solidFill>
              <a:effectLst/>
              <a:uLnTx/>
              <a:uFillTx/>
              <a:latin typeface="Arial" panose="020B0604020202020204"/>
              <a:ea typeface="+mn-ea"/>
              <a:cs typeface="+mn-cs"/>
            </a:endParaRPr>
          </a:p>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cs-CZ" sz="1100" b="0" i="0" u="none" strike="noStrike" kern="1200" cap="none" spc="0" normalizeH="0" baseline="0" noProof="0" dirty="0">
              <a:ln>
                <a:noFill/>
              </a:ln>
              <a:solidFill>
                <a:srgbClr val="FFFFFF"/>
              </a:solidFill>
              <a:effectLst/>
              <a:uLnTx/>
              <a:uFillTx/>
              <a:latin typeface="Arial" panose="020B0604020202020204"/>
              <a:ea typeface="+mn-ea"/>
              <a:cs typeface="+mn-cs"/>
            </a:endParaRPr>
          </a:p>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cs-CZ" sz="11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grpSp>
        <p:nvGrpSpPr>
          <p:cNvPr id="10" name="Group 35">
            <a:extLst>
              <a:ext uri="{FF2B5EF4-FFF2-40B4-BE49-F238E27FC236}">
                <a16:creationId xmlns:a16="http://schemas.microsoft.com/office/drawing/2014/main" id="{3AFF001C-5791-6168-0F2D-D176DB581B6D}"/>
              </a:ext>
            </a:extLst>
          </p:cNvPr>
          <p:cNvGrpSpPr>
            <a:grpSpLocks noChangeAspect="1"/>
          </p:cNvGrpSpPr>
          <p:nvPr/>
        </p:nvGrpSpPr>
        <p:grpSpPr bwMode="auto">
          <a:xfrm>
            <a:off x="10956540" y="375621"/>
            <a:ext cx="896933" cy="893139"/>
            <a:chOff x="7115" y="2550"/>
            <a:chExt cx="473" cy="471"/>
          </a:xfrm>
          <a:noFill/>
        </p:grpSpPr>
        <p:sp>
          <p:nvSpPr>
            <p:cNvPr id="12" name="Oval 36">
              <a:extLst>
                <a:ext uri="{FF2B5EF4-FFF2-40B4-BE49-F238E27FC236}">
                  <a16:creationId xmlns:a16="http://schemas.microsoft.com/office/drawing/2014/main" id="{CEDACC9A-1923-331F-0197-249951301AF1}"/>
                </a:ext>
              </a:extLst>
            </p:cNvPr>
            <p:cNvSpPr>
              <a:spLocks noChangeArrowheads="1"/>
            </p:cNvSpPr>
            <p:nvPr/>
          </p:nvSpPr>
          <p:spPr bwMode="auto">
            <a:xfrm>
              <a:off x="7115" y="2550"/>
              <a:ext cx="473" cy="471"/>
            </a:xfrm>
            <a:prstGeom prst="ellipse">
              <a:avLst/>
            </a:prstGeom>
            <a:grpFill/>
            <a:ln w="190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3" name="Line 37">
              <a:extLst>
                <a:ext uri="{FF2B5EF4-FFF2-40B4-BE49-F238E27FC236}">
                  <a16:creationId xmlns:a16="http://schemas.microsoft.com/office/drawing/2014/main" id="{D89E24A3-1C89-8237-BDDE-D0A048F67915}"/>
                </a:ext>
              </a:extLst>
            </p:cNvPr>
            <p:cNvSpPr>
              <a:spLocks noChangeShapeType="1"/>
            </p:cNvSpPr>
            <p:nvPr/>
          </p:nvSpPr>
          <p:spPr bwMode="auto">
            <a:xfrm>
              <a:off x="7353" y="2703"/>
              <a:ext cx="0" cy="227"/>
            </a:xfrm>
            <a:prstGeom prst="line">
              <a:avLst/>
            </a:prstGeom>
            <a:grpFill/>
            <a:ln w="190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4" name="Oval 38">
              <a:extLst>
                <a:ext uri="{FF2B5EF4-FFF2-40B4-BE49-F238E27FC236}">
                  <a16:creationId xmlns:a16="http://schemas.microsoft.com/office/drawing/2014/main" id="{D9A5B1B0-B9DD-086D-F316-1706CBA2D10A}"/>
                </a:ext>
              </a:extLst>
            </p:cNvPr>
            <p:cNvSpPr>
              <a:spLocks noChangeArrowheads="1"/>
            </p:cNvSpPr>
            <p:nvPr/>
          </p:nvSpPr>
          <p:spPr bwMode="auto">
            <a:xfrm>
              <a:off x="7331" y="2601"/>
              <a:ext cx="41" cy="40"/>
            </a:xfrm>
            <a:prstGeom prst="ellipse">
              <a:avLst/>
            </a:prstGeom>
            <a:grpFill/>
            <a:ln w="190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grpSp>
    </p:spTree>
    <p:extLst>
      <p:ext uri="{BB962C8B-B14F-4D97-AF65-F5344CB8AC3E}">
        <p14:creationId xmlns:p14="http://schemas.microsoft.com/office/powerpoint/2010/main" val="396492650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Obdélník 2">
            <a:extLst>
              <a:ext uri="{FF2B5EF4-FFF2-40B4-BE49-F238E27FC236}">
                <a16:creationId xmlns:a16="http://schemas.microsoft.com/office/drawing/2014/main" id="{92DCEF48-2637-4B6C-9910-BBF0113121C1}"/>
              </a:ext>
            </a:extLst>
          </p:cNvPr>
          <p:cNvSpPr/>
          <p:nvPr/>
        </p:nvSpPr>
        <p:spPr>
          <a:xfrm>
            <a:off x="0" y="2024844"/>
            <a:ext cx="12192000" cy="2592288"/>
          </a:xfrm>
          <a:prstGeom prst="rect">
            <a:avLst/>
          </a:prstGeom>
          <a:solidFill>
            <a:srgbClr val="135868">
              <a:alpha val="6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4" name="Zástupný text 6">
            <a:extLst>
              <a:ext uri="{FF2B5EF4-FFF2-40B4-BE49-F238E27FC236}">
                <a16:creationId xmlns:a16="http://schemas.microsoft.com/office/drawing/2014/main" id="{D76C4820-C2C7-4037-90AE-20D6765E44B5}"/>
              </a:ext>
            </a:extLst>
          </p:cNvPr>
          <p:cNvSpPr txBox="1">
            <a:spLocks/>
          </p:cNvSpPr>
          <p:nvPr/>
        </p:nvSpPr>
        <p:spPr>
          <a:xfrm>
            <a:off x="-456728" y="2888940"/>
            <a:ext cx="7309815" cy="642385"/>
          </a:xfrm>
          <a:prstGeom prst="rect">
            <a:avLst/>
          </a:prstGeom>
        </p:spPr>
        <p:txBody>
          <a:bodyPr vert="horz" lIns="90000" tIns="46800" rIns="90000" bIns="46800" rtlCol="0" anchor="ctr" anchorCtr="0">
            <a:noAutofit/>
          </a:bodyPr>
          <a:lstStyle>
            <a:lvl1pPr marL="0" marR="0" indent="-232828" algn="l" defTabSz="1219140" rtl="0" eaLnBrk="1" fontAlgn="auto" latinLnBrk="0" hangingPunct="1">
              <a:lnSpc>
                <a:spcPct val="100000"/>
              </a:lnSpc>
              <a:spcBef>
                <a:spcPct val="20000"/>
              </a:spcBef>
              <a:spcAft>
                <a:spcPts val="0"/>
              </a:spcAft>
              <a:buClrTx/>
              <a:buSzTx/>
              <a:buFont typeface="Arial" pitchFamily="34" charset="0"/>
              <a:buNone/>
              <a:tabLst/>
              <a:defRPr lang="cs-CZ" sz="1600" b="1" kern="1200" dirty="0" smtClean="0">
                <a:solidFill>
                  <a:schemeClr val="bg2"/>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cs-CZ" sz="2400" kern="1200" dirty="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cs-CZ" sz="20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cs-CZ" sz="24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cs-CZ" sz="2400" kern="1200" dirty="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cs-CZ" sz="2800" dirty="0">
                <a:solidFill>
                  <a:schemeClr val="bg1"/>
                </a:solidFill>
              </a:rPr>
              <a:t>ELEKTRONICKÉ BANKOVNICTVÍ</a:t>
            </a:r>
          </a:p>
        </p:txBody>
      </p:sp>
      <p:cxnSp>
        <p:nvCxnSpPr>
          <p:cNvPr id="5" name="Přímá spojnice 4">
            <a:extLst>
              <a:ext uri="{FF2B5EF4-FFF2-40B4-BE49-F238E27FC236}">
                <a16:creationId xmlns:a16="http://schemas.microsoft.com/office/drawing/2014/main" id="{B26ED471-FF43-4C7A-BE44-F3E7DFAEB00C}"/>
              </a:ext>
            </a:extLst>
          </p:cNvPr>
          <p:cNvCxnSpPr/>
          <p:nvPr/>
        </p:nvCxnSpPr>
        <p:spPr>
          <a:xfrm>
            <a:off x="308675" y="3531325"/>
            <a:ext cx="4284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2867780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a:extLst>
              <a:ext uri="{FF2B5EF4-FFF2-40B4-BE49-F238E27FC236}">
                <a16:creationId xmlns:a16="http://schemas.microsoft.com/office/drawing/2014/main" id="{CEAFA2A6-0CCA-4C30-8AAC-09C3A440A083}"/>
              </a:ext>
            </a:extLst>
          </p:cNvPr>
          <p:cNvSpPr>
            <a:spLocks noGrp="1"/>
          </p:cNvSpPr>
          <p:nvPr>
            <p:ph type="title"/>
          </p:nvPr>
        </p:nvSpPr>
        <p:spPr/>
        <p:txBody>
          <a:bodyPr/>
          <a:lstStyle/>
          <a:p>
            <a:r>
              <a:rPr lang="cs-CZ" b="1" dirty="0">
                <a:solidFill>
                  <a:srgbClr val="135868"/>
                </a:solidFill>
                <a:latin typeface="Arial Black" panose="020B0A04020102020204" pitchFamily="34" charset="0"/>
              </a:rPr>
              <a:t>KONTROLA BANKOVNÍHO ÚČTU</a:t>
            </a:r>
          </a:p>
        </p:txBody>
      </p:sp>
      <p:sp>
        <p:nvSpPr>
          <p:cNvPr id="5" name="Zástupný text 4">
            <a:extLst>
              <a:ext uri="{FF2B5EF4-FFF2-40B4-BE49-F238E27FC236}">
                <a16:creationId xmlns:a16="http://schemas.microsoft.com/office/drawing/2014/main" id="{AE6DBE10-BF77-4D20-83FF-CFC1059113FC}"/>
              </a:ext>
            </a:extLst>
          </p:cNvPr>
          <p:cNvSpPr>
            <a:spLocks noGrp="1"/>
          </p:cNvSpPr>
          <p:nvPr>
            <p:ph type="body" sz="quarter" idx="10"/>
          </p:nvPr>
        </p:nvSpPr>
        <p:spPr>
          <a:xfrm>
            <a:off x="127591" y="626028"/>
            <a:ext cx="7480576" cy="642385"/>
          </a:xfrm>
        </p:spPr>
        <p:txBody>
          <a:bodyPr/>
          <a:lstStyle/>
          <a:p>
            <a:r>
              <a:rPr lang="cs-CZ" dirty="0">
                <a:solidFill>
                  <a:schemeClr val="tx1">
                    <a:lumMod val="85000"/>
                    <a:lumOff val="15000"/>
                  </a:schemeClr>
                </a:solidFill>
              </a:rPr>
              <a:t>Většina Čechů alespoň někdy kontroluje své příjmy a výdaje na bankovních účtech, téměř 7 z 10 Čechů je kontroluje pravidelně a detailně.</a:t>
            </a:r>
          </a:p>
          <a:p>
            <a:endParaRPr lang="cs-CZ" dirty="0">
              <a:solidFill>
                <a:schemeClr val="tx1">
                  <a:lumMod val="85000"/>
                  <a:lumOff val="15000"/>
                </a:schemeClr>
              </a:solidFill>
              <a:highlight>
                <a:srgbClr val="FFFF00"/>
              </a:highlight>
            </a:endParaRPr>
          </a:p>
          <a:p>
            <a:endParaRPr lang="en-GB" dirty="0">
              <a:solidFill>
                <a:schemeClr val="tx1">
                  <a:lumMod val="85000"/>
                  <a:lumOff val="15000"/>
                </a:schemeClr>
              </a:solidFill>
              <a:highlight>
                <a:srgbClr val="FFFF00"/>
              </a:highlight>
            </a:endParaRPr>
          </a:p>
        </p:txBody>
      </p:sp>
      <p:sp>
        <p:nvSpPr>
          <p:cNvPr id="11" name="Zástupný text 3">
            <a:extLst>
              <a:ext uri="{FF2B5EF4-FFF2-40B4-BE49-F238E27FC236}">
                <a16:creationId xmlns:a16="http://schemas.microsoft.com/office/drawing/2014/main" id="{B52E979F-91B2-4E4B-97E7-8AFC6370349D}"/>
              </a:ext>
            </a:extLst>
          </p:cNvPr>
          <p:cNvSpPr txBox="1">
            <a:spLocks/>
          </p:cNvSpPr>
          <p:nvPr/>
        </p:nvSpPr>
        <p:spPr>
          <a:xfrm>
            <a:off x="479376" y="6227449"/>
            <a:ext cx="7128791" cy="307777"/>
          </a:xfrm>
          <a:prstGeom prst="rect">
            <a:avLst/>
          </a:prstGeom>
        </p:spPr>
        <p:txBody>
          <a:bodyPr wrap="square" lIns="0" tIns="0" rIns="0" bIns="0" anchor="t" anchorCtr="0">
            <a:spAutoFit/>
          </a:bodyPr>
          <a:lstStyle>
            <a:lvl1pPr marL="0" indent="0" algn="l" defTabSz="914400" rtl="0" eaLnBrk="1" latinLnBrk="0" hangingPunct="1">
              <a:lnSpc>
                <a:spcPct val="100000"/>
              </a:lnSpc>
              <a:spcBef>
                <a:spcPts val="0"/>
              </a:spcBef>
              <a:buFont typeface="Arial" panose="020B0604020202020204" pitchFamily="34" charset="0"/>
              <a:buNone/>
              <a:defRPr sz="1000" i="1" kern="1200">
                <a:solidFill>
                  <a:schemeClr val="bg1">
                    <a:lumMod val="50000"/>
                  </a:schemeClr>
                </a:solidFill>
                <a:latin typeface="Arial" panose="020B0604020202020204" pitchFamily="34" charset="0"/>
                <a:ea typeface="+mn-ea"/>
                <a:cs typeface="Arial" pitchFamily="34" charset="0"/>
              </a:defRPr>
            </a:lvl1pPr>
            <a:lvl2pPr marL="457189" indent="0" algn="l" defTabSz="914400" rtl="0" eaLnBrk="1" latinLnBrk="0" hangingPunct="1">
              <a:lnSpc>
                <a:spcPct val="90000"/>
              </a:lnSpc>
              <a:spcBef>
                <a:spcPts val="500"/>
              </a:spcBef>
              <a:buFont typeface="Arial" panose="020B0604020202020204" pitchFamily="34" charset="0"/>
              <a:buNone/>
              <a:defRPr sz="1200" i="1" kern="1200">
                <a:solidFill>
                  <a:schemeClr val="bg1">
                    <a:lumMod val="6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i="1" kern="1200">
                <a:solidFill>
                  <a:schemeClr val="bg1">
                    <a:lumMod val="6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i="1" kern="1200">
                <a:solidFill>
                  <a:schemeClr val="bg1">
                    <a:lumMod val="6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i="1" kern="1200">
                <a:solidFill>
                  <a:schemeClr val="bg1">
                    <a:lumMod val="6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cs-CZ" sz="1000" b="1" i="1" u="none" strike="noStrike" kern="1200" cap="none" spc="0" normalizeH="0" baseline="0" noProof="0" dirty="0">
                <a:ln>
                  <a:noFill/>
                </a:ln>
                <a:solidFill>
                  <a:srgbClr val="FFFFFF">
                    <a:lumMod val="50000"/>
                  </a:srgbClr>
                </a:solidFill>
                <a:effectLst/>
                <a:uLnTx/>
                <a:uFillTx/>
                <a:latin typeface="Arial" panose="020B0604020202020204" pitchFamily="34" charset="0"/>
                <a:ea typeface="+mn-ea"/>
                <a:cs typeface="Arial" pitchFamily="34" charset="0"/>
              </a:rPr>
              <a:t>Báze: </a:t>
            </a:r>
            <a:r>
              <a:rPr kumimoji="0" lang="cs-CZ" sz="1000" b="0" i="1" u="none" strike="noStrike" kern="1200" cap="none" spc="0" normalizeH="0" baseline="0" noProof="0" dirty="0">
                <a:ln>
                  <a:noFill/>
                </a:ln>
                <a:solidFill>
                  <a:srgbClr val="FFFFFF">
                    <a:lumMod val="50000"/>
                  </a:srgbClr>
                </a:solidFill>
                <a:effectLst/>
                <a:uLnTx/>
                <a:uFillTx/>
                <a:latin typeface="Arial" panose="020B0604020202020204" pitchFamily="34" charset="0"/>
                <a:ea typeface="+mn-ea"/>
                <a:cs typeface="Arial" pitchFamily="34" charset="0"/>
              </a:rPr>
              <a:t>n=</a:t>
            </a:r>
            <a:r>
              <a:rPr lang="cs-CZ" dirty="0">
                <a:solidFill>
                  <a:srgbClr val="FFFFFF">
                    <a:lumMod val="50000"/>
                  </a:srgbClr>
                </a:solidFill>
              </a:rPr>
              <a:t>1000</a:t>
            </a:r>
            <a:endParaRPr kumimoji="0" lang="cs-CZ" sz="1000" b="0" i="1" u="none" strike="noStrike" kern="1200" cap="none" spc="0" normalizeH="0" baseline="0" noProof="0" dirty="0">
              <a:ln>
                <a:noFill/>
              </a:ln>
              <a:solidFill>
                <a:srgbClr val="FFFFFF">
                  <a:lumMod val="50000"/>
                </a:srgbClr>
              </a:solidFill>
              <a:effectLst/>
              <a:uLnTx/>
              <a:uFillTx/>
              <a:latin typeface="Arial" panose="020B0604020202020204" pitchFamily="34" charset="0"/>
              <a:ea typeface="+mn-ea"/>
              <a:cs typeface="Arial"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cs-CZ" sz="1000" b="1" i="1" u="none" strike="noStrike" kern="1200" cap="none" spc="0" normalizeH="0" baseline="0" noProof="0" dirty="0">
                <a:ln>
                  <a:noFill/>
                </a:ln>
                <a:solidFill>
                  <a:srgbClr val="FFFFFF">
                    <a:lumMod val="50000"/>
                  </a:srgbClr>
                </a:solidFill>
                <a:effectLst/>
                <a:uLnTx/>
                <a:uFillTx/>
                <a:latin typeface="Arial" panose="020B0604020202020204" pitchFamily="34" charset="0"/>
                <a:ea typeface="+mn-ea"/>
                <a:cs typeface="Arial" pitchFamily="34" charset="0"/>
              </a:rPr>
              <a:t>Otázka: </a:t>
            </a:r>
            <a:r>
              <a:rPr kumimoji="0" lang="cs-CZ" sz="1000" b="0" i="1" u="none" strike="noStrike" kern="1200" cap="none" spc="0" normalizeH="0" baseline="0" noProof="0" dirty="0">
                <a:ln>
                  <a:noFill/>
                </a:ln>
                <a:solidFill>
                  <a:srgbClr val="FFFFFF">
                    <a:lumMod val="50000"/>
                  </a:srgbClr>
                </a:solidFill>
                <a:effectLst/>
                <a:uLnTx/>
                <a:uFillTx/>
                <a:latin typeface="Arial" panose="020B0604020202020204" pitchFamily="34" charset="0"/>
                <a:ea typeface="+mn-ea"/>
                <a:cs typeface="Arial" pitchFamily="34" charset="0"/>
              </a:rPr>
              <a:t>Q33. Jak často kontrolujete příjmy a výdaje na svém bankovním účtu? </a:t>
            </a:r>
          </a:p>
        </p:txBody>
      </p:sp>
      <p:graphicFrame>
        <p:nvGraphicFramePr>
          <p:cNvPr id="20" name="Graf 19">
            <a:extLst>
              <a:ext uri="{FF2B5EF4-FFF2-40B4-BE49-F238E27FC236}">
                <a16:creationId xmlns:a16="http://schemas.microsoft.com/office/drawing/2014/main" id="{30851087-4D67-43FD-A5EF-EF9D8827F433}"/>
              </a:ext>
            </a:extLst>
          </p:cNvPr>
          <p:cNvGraphicFramePr/>
          <p:nvPr>
            <p:extLst>
              <p:ext uri="{D42A27DB-BD31-4B8C-83A1-F6EECF244321}">
                <p14:modId xmlns:p14="http://schemas.microsoft.com/office/powerpoint/2010/main" val="3911938000"/>
              </p:ext>
            </p:extLst>
          </p:nvPr>
        </p:nvGraphicFramePr>
        <p:xfrm>
          <a:off x="232661" y="1772816"/>
          <a:ext cx="7966430" cy="4048089"/>
        </p:xfrm>
        <a:graphic>
          <a:graphicData uri="http://schemas.openxmlformats.org/drawingml/2006/chart">
            <c:chart xmlns:c="http://schemas.openxmlformats.org/drawingml/2006/chart" xmlns:r="http://schemas.openxmlformats.org/officeDocument/2006/relationships" r:id="rId2"/>
          </a:graphicData>
        </a:graphic>
      </p:graphicFrame>
      <p:grpSp>
        <p:nvGrpSpPr>
          <p:cNvPr id="16" name="Group 15">
            <a:extLst>
              <a:ext uri="{FF2B5EF4-FFF2-40B4-BE49-F238E27FC236}">
                <a16:creationId xmlns:a16="http://schemas.microsoft.com/office/drawing/2014/main" id="{54BD6397-755C-41F4-A83E-090FBF42C853}"/>
              </a:ext>
            </a:extLst>
          </p:cNvPr>
          <p:cNvGrpSpPr>
            <a:grpSpLocks noChangeAspect="1"/>
          </p:cNvGrpSpPr>
          <p:nvPr/>
        </p:nvGrpSpPr>
        <p:grpSpPr bwMode="auto">
          <a:xfrm>
            <a:off x="2587986" y="3494459"/>
            <a:ext cx="500294" cy="500294"/>
            <a:chOff x="807" y="2689"/>
            <a:chExt cx="515" cy="515"/>
          </a:xfrm>
        </p:grpSpPr>
        <p:sp>
          <p:nvSpPr>
            <p:cNvPr id="18" name="Rectangle 16">
              <a:extLst>
                <a:ext uri="{FF2B5EF4-FFF2-40B4-BE49-F238E27FC236}">
                  <a16:creationId xmlns:a16="http://schemas.microsoft.com/office/drawing/2014/main" id="{F97C6277-7582-4097-96A6-5D027A859C29}"/>
                </a:ext>
              </a:extLst>
            </p:cNvPr>
            <p:cNvSpPr>
              <a:spLocks noChangeArrowheads="1"/>
            </p:cNvSpPr>
            <p:nvPr/>
          </p:nvSpPr>
          <p:spPr bwMode="auto">
            <a:xfrm>
              <a:off x="1048" y="3038"/>
              <a:ext cx="91" cy="166"/>
            </a:xfrm>
            <a:prstGeom prst="rect">
              <a:avLst/>
            </a:prstGeom>
            <a:noFill/>
            <a:ln w="19050" cap="rnd">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Arial"/>
                <a:ea typeface="+mn-ea"/>
                <a:cs typeface="+mn-cs"/>
              </a:endParaRPr>
            </a:p>
          </p:txBody>
        </p:sp>
        <p:sp>
          <p:nvSpPr>
            <p:cNvPr id="26" name="Rectangle 17">
              <a:extLst>
                <a:ext uri="{FF2B5EF4-FFF2-40B4-BE49-F238E27FC236}">
                  <a16:creationId xmlns:a16="http://schemas.microsoft.com/office/drawing/2014/main" id="{20D652FF-90E2-4A22-88EF-5C9BF8D5C8A4}"/>
                </a:ext>
              </a:extLst>
            </p:cNvPr>
            <p:cNvSpPr>
              <a:spLocks noChangeArrowheads="1"/>
            </p:cNvSpPr>
            <p:nvPr/>
          </p:nvSpPr>
          <p:spPr bwMode="auto">
            <a:xfrm>
              <a:off x="1139" y="2963"/>
              <a:ext cx="91" cy="241"/>
            </a:xfrm>
            <a:prstGeom prst="rect">
              <a:avLst/>
            </a:prstGeom>
            <a:noFill/>
            <a:ln w="19050" cap="rnd">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Arial"/>
                <a:ea typeface="+mn-ea"/>
                <a:cs typeface="+mn-cs"/>
              </a:endParaRPr>
            </a:p>
          </p:txBody>
        </p:sp>
        <p:sp>
          <p:nvSpPr>
            <p:cNvPr id="27" name="Rectangle 18">
              <a:extLst>
                <a:ext uri="{FF2B5EF4-FFF2-40B4-BE49-F238E27FC236}">
                  <a16:creationId xmlns:a16="http://schemas.microsoft.com/office/drawing/2014/main" id="{097D7405-D230-41BE-93C9-C54843B7E636}"/>
                </a:ext>
              </a:extLst>
            </p:cNvPr>
            <p:cNvSpPr>
              <a:spLocks noChangeArrowheads="1"/>
            </p:cNvSpPr>
            <p:nvPr/>
          </p:nvSpPr>
          <p:spPr bwMode="auto">
            <a:xfrm>
              <a:off x="1230" y="2888"/>
              <a:ext cx="92" cy="316"/>
            </a:xfrm>
            <a:prstGeom prst="rect">
              <a:avLst/>
            </a:prstGeom>
            <a:noFill/>
            <a:ln w="19050" cap="rnd">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Arial"/>
                <a:ea typeface="+mn-ea"/>
                <a:cs typeface="+mn-cs"/>
              </a:endParaRPr>
            </a:p>
          </p:txBody>
        </p:sp>
        <p:sp>
          <p:nvSpPr>
            <p:cNvPr id="28" name="Oval 19">
              <a:extLst>
                <a:ext uri="{FF2B5EF4-FFF2-40B4-BE49-F238E27FC236}">
                  <a16:creationId xmlns:a16="http://schemas.microsoft.com/office/drawing/2014/main" id="{94231E50-F6E8-4A55-AE78-4D39B9606FAF}"/>
                </a:ext>
              </a:extLst>
            </p:cNvPr>
            <p:cNvSpPr>
              <a:spLocks noChangeArrowheads="1"/>
            </p:cNvSpPr>
            <p:nvPr/>
          </p:nvSpPr>
          <p:spPr bwMode="auto">
            <a:xfrm>
              <a:off x="807" y="2689"/>
              <a:ext cx="415" cy="166"/>
            </a:xfrm>
            <a:prstGeom prst="ellipse">
              <a:avLst/>
            </a:prstGeom>
            <a:noFill/>
            <a:ln w="19050" cap="rnd">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Arial"/>
                <a:ea typeface="+mn-ea"/>
                <a:cs typeface="+mn-cs"/>
              </a:endParaRPr>
            </a:p>
          </p:txBody>
        </p:sp>
        <p:sp>
          <p:nvSpPr>
            <p:cNvPr id="29" name="Freeform 20">
              <a:extLst>
                <a:ext uri="{FF2B5EF4-FFF2-40B4-BE49-F238E27FC236}">
                  <a16:creationId xmlns:a16="http://schemas.microsoft.com/office/drawing/2014/main" id="{8FC8631D-0370-426D-B8F4-6480E2138ED8}"/>
                </a:ext>
              </a:extLst>
            </p:cNvPr>
            <p:cNvSpPr>
              <a:spLocks/>
            </p:cNvSpPr>
            <p:nvPr/>
          </p:nvSpPr>
          <p:spPr bwMode="auto">
            <a:xfrm>
              <a:off x="807" y="2880"/>
              <a:ext cx="282" cy="91"/>
            </a:xfrm>
            <a:custGeom>
              <a:avLst/>
              <a:gdLst>
                <a:gd name="T0" fmla="*/ 136 w 136"/>
                <a:gd name="T1" fmla="*/ 41 h 44"/>
                <a:gd name="T2" fmla="*/ 100 w 136"/>
                <a:gd name="T3" fmla="*/ 44 h 44"/>
                <a:gd name="T4" fmla="*/ 0 w 136"/>
                <a:gd name="T5" fmla="*/ 0 h 44"/>
              </a:gdLst>
              <a:ahLst/>
              <a:cxnLst>
                <a:cxn ang="0">
                  <a:pos x="T0" y="T1"/>
                </a:cxn>
                <a:cxn ang="0">
                  <a:pos x="T2" y="T3"/>
                </a:cxn>
                <a:cxn ang="0">
                  <a:pos x="T4" y="T5"/>
                </a:cxn>
              </a:cxnLst>
              <a:rect l="0" t="0" r="r" b="b"/>
              <a:pathLst>
                <a:path w="136" h="44">
                  <a:moveTo>
                    <a:pt x="136" y="41"/>
                  </a:moveTo>
                  <a:cubicBezTo>
                    <a:pt x="125" y="43"/>
                    <a:pt x="113" y="44"/>
                    <a:pt x="100" y="44"/>
                  </a:cubicBezTo>
                  <a:cubicBezTo>
                    <a:pt x="45" y="44"/>
                    <a:pt x="0" y="22"/>
                    <a:pt x="0" y="0"/>
                  </a:cubicBezTo>
                </a:path>
              </a:pathLst>
            </a:custGeom>
            <a:noFill/>
            <a:ln w="19050" cap="rnd">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Arial"/>
                <a:ea typeface="+mn-ea"/>
                <a:cs typeface="+mn-cs"/>
              </a:endParaRPr>
            </a:p>
          </p:txBody>
        </p:sp>
        <p:sp>
          <p:nvSpPr>
            <p:cNvPr id="30" name="Freeform 21">
              <a:extLst>
                <a:ext uri="{FF2B5EF4-FFF2-40B4-BE49-F238E27FC236}">
                  <a16:creationId xmlns:a16="http://schemas.microsoft.com/office/drawing/2014/main" id="{BEFA82F2-1674-4223-BC8C-AF14D7A6352C}"/>
                </a:ext>
              </a:extLst>
            </p:cNvPr>
            <p:cNvSpPr>
              <a:spLocks/>
            </p:cNvSpPr>
            <p:nvPr/>
          </p:nvSpPr>
          <p:spPr bwMode="auto">
            <a:xfrm>
              <a:off x="807" y="2980"/>
              <a:ext cx="183" cy="224"/>
            </a:xfrm>
            <a:custGeom>
              <a:avLst/>
              <a:gdLst>
                <a:gd name="T0" fmla="*/ 0 w 88"/>
                <a:gd name="T1" fmla="*/ 0 h 108"/>
                <a:gd name="T2" fmla="*/ 0 w 88"/>
                <a:gd name="T3" fmla="*/ 60 h 108"/>
                <a:gd name="T4" fmla="*/ 88 w 88"/>
                <a:gd name="T5" fmla="*/ 108 h 108"/>
              </a:gdLst>
              <a:ahLst/>
              <a:cxnLst>
                <a:cxn ang="0">
                  <a:pos x="T0" y="T1"/>
                </a:cxn>
                <a:cxn ang="0">
                  <a:pos x="T2" y="T3"/>
                </a:cxn>
                <a:cxn ang="0">
                  <a:pos x="T4" y="T5"/>
                </a:cxn>
              </a:cxnLst>
              <a:rect l="0" t="0" r="r" b="b"/>
              <a:pathLst>
                <a:path w="88" h="108">
                  <a:moveTo>
                    <a:pt x="0" y="0"/>
                  </a:moveTo>
                  <a:cubicBezTo>
                    <a:pt x="0" y="60"/>
                    <a:pt x="0" y="60"/>
                    <a:pt x="0" y="60"/>
                  </a:cubicBezTo>
                  <a:cubicBezTo>
                    <a:pt x="0" y="85"/>
                    <a:pt x="38" y="105"/>
                    <a:pt x="88" y="108"/>
                  </a:cubicBezTo>
                </a:path>
              </a:pathLst>
            </a:custGeom>
            <a:noFill/>
            <a:ln w="19050" cap="rnd">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Arial"/>
                <a:ea typeface="+mn-ea"/>
                <a:cs typeface="+mn-cs"/>
              </a:endParaRPr>
            </a:p>
          </p:txBody>
        </p:sp>
        <p:sp>
          <p:nvSpPr>
            <p:cNvPr id="31" name="Freeform 22">
              <a:extLst>
                <a:ext uri="{FF2B5EF4-FFF2-40B4-BE49-F238E27FC236}">
                  <a16:creationId xmlns:a16="http://schemas.microsoft.com/office/drawing/2014/main" id="{C9D5965A-330F-474A-9ADC-2339D167193F}"/>
                </a:ext>
              </a:extLst>
            </p:cNvPr>
            <p:cNvSpPr>
              <a:spLocks/>
            </p:cNvSpPr>
            <p:nvPr/>
          </p:nvSpPr>
          <p:spPr bwMode="auto">
            <a:xfrm>
              <a:off x="807" y="2872"/>
              <a:ext cx="183" cy="215"/>
            </a:xfrm>
            <a:custGeom>
              <a:avLst/>
              <a:gdLst>
                <a:gd name="T0" fmla="*/ 0 w 88"/>
                <a:gd name="T1" fmla="*/ 0 h 104"/>
                <a:gd name="T2" fmla="*/ 0 w 88"/>
                <a:gd name="T3" fmla="*/ 56 h 104"/>
                <a:gd name="T4" fmla="*/ 88 w 88"/>
                <a:gd name="T5" fmla="*/ 104 h 104"/>
              </a:gdLst>
              <a:ahLst/>
              <a:cxnLst>
                <a:cxn ang="0">
                  <a:pos x="T0" y="T1"/>
                </a:cxn>
                <a:cxn ang="0">
                  <a:pos x="T2" y="T3"/>
                </a:cxn>
                <a:cxn ang="0">
                  <a:pos x="T4" y="T5"/>
                </a:cxn>
              </a:cxnLst>
              <a:rect l="0" t="0" r="r" b="b"/>
              <a:pathLst>
                <a:path w="88" h="104">
                  <a:moveTo>
                    <a:pt x="0" y="0"/>
                  </a:moveTo>
                  <a:cubicBezTo>
                    <a:pt x="0" y="56"/>
                    <a:pt x="0" y="56"/>
                    <a:pt x="0" y="56"/>
                  </a:cubicBezTo>
                  <a:cubicBezTo>
                    <a:pt x="0" y="81"/>
                    <a:pt x="38" y="101"/>
                    <a:pt x="88" y="104"/>
                  </a:cubicBezTo>
                </a:path>
              </a:pathLst>
            </a:custGeom>
            <a:noFill/>
            <a:ln w="19050" cap="rnd">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Arial"/>
                <a:ea typeface="+mn-ea"/>
                <a:cs typeface="+mn-cs"/>
              </a:endParaRPr>
            </a:p>
          </p:txBody>
        </p:sp>
        <p:sp>
          <p:nvSpPr>
            <p:cNvPr id="32" name="Line 23">
              <a:extLst>
                <a:ext uri="{FF2B5EF4-FFF2-40B4-BE49-F238E27FC236}">
                  <a16:creationId xmlns:a16="http://schemas.microsoft.com/office/drawing/2014/main" id="{708F99E6-A026-4E99-A328-9F726DA7662C}"/>
                </a:ext>
              </a:extLst>
            </p:cNvPr>
            <p:cNvSpPr>
              <a:spLocks noChangeShapeType="1"/>
            </p:cNvSpPr>
            <p:nvPr/>
          </p:nvSpPr>
          <p:spPr bwMode="auto">
            <a:xfrm flipV="1">
              <a:off x="1222" y="2772"/>
              <a:ext cx="0" cy="67"/>
            </a:xfrm>
            <a:prstGeom prst="line">
              <a:avLst/>
            </a:prstGeom>
            <a:noFill/>
            <a:ln w="19050" cap="rnd">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Arial"/>
                <a:ea typeface="+mn-ea"/>
                <a:cs typeface="+mn-cs"/>
              </a:endParaRPr>
            </a:p>
          </p:txBody>
        </p:sp>
        <p:sp>
          <p:nvSpPr>
            <p:cNvPr id="33" name="Line 24">
              <a:extLst>
                <a:ext uri="{FF2B5EF4-FFF2-40B4-BE49-F238E27FC236}">
                  <a16:creationId xmlns:a16="http://schemas.microsoft.com/office/drawing/2014/main" id="{86B84C71-DA76-47B2-812A-3F73DC2983BD}"/>
                </a:ext>
              </a:extLst>
            </p:cNvPr>
            <p:cNvSpPr>
              <a:spLocks noChangeShapeType="1"/>
            </p:cNvSpPr>
            <p:nvPr/>
          </p:nvSpPr>
          <p:spPr bwMode="auto">
            <a:xfrm flipV="1">
              <a:off x="807" y="2772"/>
              <a:ext cx="0" cy="108"/>
            </a:xfrm>
            <a:prstGeom prst="line">
              <a:avLst/>
            </a:prstGeom>
            <a:noFill/>
            <a:ln w="19050" cap="rnd">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2" name="Obdélník 1">
            <a:extLst>
              <a:ext uri="{FF2B5EF4-FFF2-40B4-BE49-F238E27FC236}">
                <a16:creationId xmlns:a16="http://schemas.microsoft.com/office/drawing/2014/main" id="{3425956A-1AB6-B8F9-3504-44B28A5EDA22}"/>
              </a:ext>
            </a:extLst>
          </p:cNvPr>
          <p:cNvSpPr/>
          <p:nvPr/>
        </p:nvSpPr>
        <p:spPr>
          <a:xfrm>
            <a:off x="7608167" y="0"/>
            <a:ext cx="4592675" cy="6858000"/>
          </a:xfrm>
          <a:prstGeom prst="rect">
            <a:avLst/>
          </a:prstGeom>
          <a:solidFill>
            <a:srgbClr val="1358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cxnSp>
        <p:nvCxnSpPr>
          <p:cNvPr id="4" name="Přímá spojnice 3">
            <a:extLst>
              <a:ext uri="{FF2B5EF4-FFF2-40B4-BE49-F238E27FC236}">
                <a16:creationId xmlns:a16="http://schemas.microsoft.com/office/drawing/2014/main" id="{D892E247-A4B8-124A-4FDE-700D998D08C8}"/>
              </a:ext>
            </a:extLst>
          </p:cNvPr>
          <p:cNvCxnSpPr/>
          <p:nvPr/>
        </p:nvCxnSpPr>
        <p:spPr>
          <a:xfrm>
            <a:off x="7774024" y="1772816"/>
            <a:ext cx="4284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6" name="TextovéPole 5">
            <a:extLst>
              <a:ext uri="{FF2B5EF4-FFF2-40B4-BE49-F238E27FC236}">
                <a16:creationId xmlns:a16="http://schemas.microsoft.com/office/drawing/2014/main" id="{BA087EA1-A52C-E671-53FF-6A0A97B7CF9B}"/>
              </a:ext>
            </a:extLst>
          </p:cNvPr>
          <p:cNvSpPr txBox="1"/>
          <p:nvPr/>
        </p:nvSpPr>
        <p:spPr>
          <a:xfrm>
            <a:off x="7706357" y="1386844"/>
            <a:ext cx="2795958" cy="338554"/>
          </a:xfrm>
          <a:prstGeom prst="rect">
            <a:avLst/>
          </a:prstGeom>
          <a:noFill/>
        </p:spPr>
        <p:txBody>
          <a:bodyPr wrap="non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cs-CZ" sz="1600" b="1" i="0" u="none" strike="noStrike" kern="1200" cap="none" spc="0" normalizeH="0" baseline="0" noProof="0" dirty="0">
                <a:ln>
                  <a:noFill/>
                </a:ln>
                <a:solidFill>
                  <a:srgbClr val="FFFFFF"/>
                </a:solidFill>
                <a:effectLst/>
                <a:uLnTx/>
                <a:uFillTx/>
                <a:latin typeface="Arial" panose="020B0604020202020204"/>
                <a:ea typeface="+mn-ea"/>
                <a:cs typeface="+mn-cs"/>
              </a:rPr>
              <a:t>Sociodemografické rozdíly</a:t>
            </a:r>
            <a:endParaRPr kumimoji="0" lang="en-GB" sz="1600" b="1"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7" name="TextovéPole 6">
            <a:extLst>
              <a:ext uri="{FF2B5EF4-FFF2-40B4-BE49-F238E27FC236}">
                <a16:creationId xmlns:a16="http://schemas.microsoft.com/office/drawing/2014/main" id="{1E56EAC8-7EBA-C83E-7025-0EA2539F8E76}"/>
              </a:ext>
            </a:extLst>
          </p:cNvPr>
          <p:cNvSpPr txBox="1"/>
          <p:nvPr/>
        </p:nvSpPr>
        <p:spPr>
          <a:xfrm>
            <a:off x="7790650" y="1996556"/>
            <a:ext cx="3813961" cy="1277273"/>
          </a:xfrm>
          <a:prstGeom prst="rect">
            <a:avLst/>
          </a:prstGeom>
          <a:noFill/>
        </p:spPr>
        <p:txBody>
          <a:bodyPr wrap="square" rtlCol="0">
            <a:spAutoFit/>
          </a:bodyPr>
          <a:lstStyle/>
          <a:p>
            <a:pPr marL="171450" lvl="0" indent="-171450">
              <a:buFont typeface="Arial" panose="020B0604020202020204" pitchFamily="34" charset="0"/>
              <a:buChar char="•"/>
              <a:defRPr/>
            </a:pPr>
            <a:r>
              <a:rPr lang="cs-CZ" sz="1100" dirty="0">
                <a:solidFill>
                  <a:srgbClr val="FFFFFF"/>
                </a:solidFill>
                <a:latin typeface="Arial" panose="020B0604020202020204"/>
              </a:rPr>
              <a:t>Příjmy a výdaje nejčastěji kontrolují pravidelně ženy častěji než muži (73 %), lidé s maturitou (73 %) a vysokoškolským vzděláním (74 %). </a:t>
            </a:r>
          </a:p>
          <a:p>
            <a:pPr marL="171450" marR="0" lvl="0" indent="-17145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cs-CZ" sz="1100" b="0" i="0" u="none" strike="noStrike" kern="1200" cap="none" spc="0" normalizeH="0" baseline="0" noProof="0" dirty="0">
              <a:ln>
                <a:noFill/>
              </a:ln>
              <a:solidFill>
                <a:srgbClr val="FFFFFF"/>
              </a:solidFill>
              <a:effectLst/>
              <a:uLnTx/>
              <a:uFillTx/>
              <a:latin typeface="Arial" panose="020B0604020202020204"/>
              <a:ea typeface="+mn-ea"/>
              <a:cs typeface="+mn-cs"/>
            </a:endParaRPr>
          </a:p>
          <a:p>
            <a:pPr marR="0" lvl="0" algn="l" defTabSz="1219170" rtl="0" eaLnBrk="1" fontAlgn="auto" latinLnBrk="0" hangingPunct="1">
              <a:lnSpc>
                <a:spcPct val="100000"/>
              </a:lnSpc>
              <a:spcBef>
                <a:spcPts val="0"/>
              </a:spcBef>
              <a:spcAft>
                <a:spcPts val="0"/>
              </a:spcAft>
              <a:buClrTx/>
              <a:buSzTx/>
              <a:tabLst/>
              <a:defRPr/>
            </a:pPr>
            <a:endParaRPr kumimoji="0" lang="cs-CZ" sz="1100" b="0" i="0" u="none" strike="noStrike" kern="1200" cap="none" spc="0" normalizeH="0" baseline="0" noProof="0" dirty="0">
              <a:ln>
                <a:noFill/>
              </a:ln>
              <a:solidFill>
                <a:srgbClr val="FFFFFF"/>
              </a:solidFill>
              <a:effectLst/>
              <a:uLnTx/>
              <a:uFillTx/>
              <a:latin typeface="Arial" panose="020B0604020202020204"/>
              <a:ea typeface="+mn-ea"/>
              <a:cs typeface="+mn-cs"/>
            </a:endParaRPr>
          </a:p>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cs-CZ" sz="1100" b="0" i="0" u="none" strike="noStrike" kern="1200" cap="none" spc="0" normalizeH="0" baseline="0" noProof="0" dirty="0">
              <a:ln>
                <a:noFill/>
              </a:ln>
              <a:solidFill>
                <a:srgbClr val="FFFFFF"/>
              </a:solidFill>
              <a:effectLst/>
              <a:uLnTx/>
              <a:uFillTx/>
              <a:latin typeface="Arial" panose="020B0604020202020204"/>
              <a:ea typeface="+mn-ea"/>
              <a:cs typeface="+mn-cs"/>
            </a:endParaRPr>
          </a:p>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cs-CZ" sz="11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grpSp>
        <p:nvGrpSpPr>
          <p:cNvPr id="8" name="Group 35">
            <a:extLst>
              <a:ext uri="{FF2B5EF4-FFF2-40B4-BE49-F238E27FC236}">
                <a16:creationId xmlns:a16="http://schemas.microsoft.com/office/drawing/2014/main" id="{0C13F475-ADEC-B5F0-7728-0B6E3AE305DE}"/>
              </a:ext>
            </a:extLst>
          </p:cNvPr>
          <p:cNvGrpSpPr>
            <a:grpSpLocks noChangeAspect="1"/>
          </p:cNvGrpSpPr>
          <p:nvPr/>
        </p:nvGrpSpPr>
        <p:grpSpPr bwMode="auto">
          <a:xfrm>
            <a:off x="10956540" y="375621"/>
            <a:ext cx="896933" cy="893139"/>
            <a:chOff x="7115" y="2550"/>
            <a:chExt cx="473" cy="471"/>
          </a:xfrm>
          <a:noFill/>
        </p:grpSpPr>
        <p:sp>
          <p:nvSpPr>
            <p:cNvPr id="9" name="Oval 36">
              <a:extLst>
                <a:ext uri="{FF2B5EF4-FFF2-40B4-BE49-F238E27FC236}">
                  <a16:creationId xmlns:a16="http://schemas.microsoft.com/office/drawing/2014/main" id="{0D7B5F1D-E086-9E06-1EBC-36E7610F622E}"/>
                </a:ext>
              </a:extLst>
            </p:cNvPr>
            <p:cNvSpPr>
              <a:spLocks noChangeArrowheads="1"/>
            </p:cNvSpPr>
            <p:nvPr/>
          </p:nvSpPr>
          <p:spPr bwMode="auto">
            <a:xfrm>
              <a:off x="7115" y="2550"/>
              <a:ext cx="473" cy="471"/>
            </a:xfrm>
            <a:prstGeom prst="ellipse">
              <a:avLst/>
            </a:prstGeom>
            <a:grpFill/>
            <a:ln w="190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0" name="Line 37">
              <a:extLst>
                <a:ext uri="{FF2B5EF4-FFF2-40B4-BE49-F238E27FC236}">
                  <a16:creationId xmlns:a16="http://schemas.microsoft.com/office/drawing/2014/main" id="{74171689-B912-4A45-55B7-6EAB90B138F8}"/>
                </a:ext>
              </a:extLst>
            </p:cNvPr>
            <p:cNvSpPr>
              <a:spLocks noChangeShapeType="1"/>
            </p:cNvSpPr>
            <p:nvPr/>
          </p:nvSpPr>
          <p:spPr bwMode="auto">
            <a:xfrm>
              <a:off x="7353" y="2703"/>
              <a:ext cx="0" cy="227"/>
            </a:xfrm>
            <a:prstGeom prst="line">
              <a:avLst/>
            </a:prstGeom>
            <a:grpFill/>
            <a:ln w="190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2" name="Oval 38">
              <a:extLst>
                <a:ext uri="{FF2B5EF4-FFF2-40B4-BE49-F238E27FC236}">
                  <a16:creationId xmlns:a16="http://schemas.microsoft.com/office/drawing/2014/main" id="{AE549B9B-B3AA-171A-8E64-090D9AB9F728}"/>
                </a:ext>
              </a:extLst>
            </p:cNvPr>
            <p:cNvSpPr>
              <a:spLocks noChangeArrowheads="1"/>
            </p:cNvSpPr>
            <p:nvPr/>
          </p:nvSpPr>
          <p:spPr bwMode="auto">
            <a:xfrm>
              <a:off x="7331" y="2601"/>
              <a:ext cx="41" cy="40"/>
            </a:xfrm>
            <a:prstGeom prst="ellipse">
              <a:avLst/>
            </a:prstGeom>
            <a:grpFill/>
            <a:ln w="190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grpSp>
    </p:spTree>
    <p:extLst>
      <p:ext uri="{BB962C8B-B14F-4D97-AF65-F5344CB8AC3E}">
        <p14:creationId xmlns:p14="http://schemas.microsoft.com/office/powerpoint/2010/main" val="195180478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délník 6">
            <a:extLst>
              <a:ext uri="{FF2B5EF4-FFF2-40B4-BE49-F238E27FC236}">
                <a16:creationId xmlns:a16="http://schemas.microsoft.com/office/drawing/2014/main" id="{BA031E45-11C5-4D15-9BB9-0C47C214FAAC}"/>
              </a:ext>
            </a:extLst>
          </p:cNvPr>
          <p:cNvSpPr/>
          <p:nvPr/>
        </p:nvSpPr>
        <p:spPr>
          <a:xfrm>
            <a:off x="7608167" y="0"/>
            <a:ext cx="4592675" cy="6858000"/>
          </a:xfrm>
          <a:prstGeom prst="rect">
            <a:avLst/>
          </a:prstGeom>
          <a:solidFill>
            <a:srgbClr val="1358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3" name="Nadpis 2">
            <a:extLst>
              <a:ext uri="{FF2B5EF4-FFF2-40B4-BE49-F238E27FC236}">
                <a16:creationId xmlns:a16="http://schemas.microsoft.com/office/drawing/2014/main" id="{CEAFA2A6-0CCA-4C30-8AAC-09C3A440A083}"/>
              </a:ext>
            </a:extLst>
          </p:cNvPr>
          <p:cNvSpPr>
            <a:spLocks noGrp="1"/>
          </p:cNvSpPr>
          <p:nvPr>
            <p:ph type="title"/>
          </p:nvPr>
        </p:nvSpPr>
        <p:spPr/>
        <p:txBody>
          <a:bodyPr/>
          <a:lstStyle/>
          <a:p>
            <a:r>
              <a:rPr lang="cs-CZ" b="1" dirty="0">
                <a:solidFill>
                  <a:srgbClr val="135868"/>
                </a:solidFill>
                <a:latin typeface="Arial Black" panose="020B0A04020102020204" pitchFamily="34" charset="0"/>
              </a:rPr>
              <a:t>ZAŘÍZENÍ PRO PŘÍSTUP DO IB</a:t>
            </a:r>
          </a:p>
        </p:txBody>
      </p:sp>
      <p:sp>
        <p:nvSpPr>
          <p:cNvPr id="5" name="Zástupný text 4">
            <a:extLst>
              <a:ext uri="{FF2B5EF4-FFF2-40B4-BE49-F238E27FC236}">
                <a16:creationId xmlns:a16="http://schemas.microsoft.com/office/drawing/2014/main" id="{AE6DBE10-BF77-4D20-83FF-CFC1059113FC}"/>
              </a:ext>
            </a:extLst>
          </p:cNvPr>
          <p:cNvSpPr>
            <a:spLocks noGrp="1"/>
          </p:cNvSpPr>
          <p:nvPr>
            <p:ph type="body" sz="quarter" idx="10"/>
          </p:nvPr>
        </p:nvSpPr>
        <p:spPr>
          <a:xfrm>
            <a:off x="127591" y="626028"/>
            <a:ext cx="7480576" cy="642385"/>
          </a:xfrm>
        </p:spPr>
        <p:txBody>
          <a:bodyPr/>
          <a:lstStyle/>
          <a:p>
            <a:r>
              <a:rPr lang="cs-CZ" dirty="0">
                <a:solidFill>
                  <a:schemeClr val="tx1">
                    <a:lumMod val="85000"/>
                    <a:lumOff val="15000"/>
                  </a:schemeClr>
                </a:solidFill>
              </a:rPr>
              <a:t>Češi se ke svému internetovému bankovnictví ve většině případů připojují pouze na svých zařízeních, která mají zcela pod kontrolou. S jakýmkoli jiným zařízení se připojují velmi vzácně. </a:t>
            </a:r>
            <a:endParaRPr lang="en-GB" dirty="0">
              <a:solidFill>
                <a:schemeClr val="tx1">
                  <a:lumMod val="85000"/>
                  <a:lumOff val="15000"/>
                </a:schemeClr>
              </a:solidFill>
            </a:endParaRPr>
          </a:p>
        </p:txBody>
      </p:sp>
      <p:sp>
        <p:nvSpPr>
          <p:cNvPr id="11" name="Zástupný text 3">
            <a:extLst>
              <a:ext uri="{FF2B5EF4-FFF2-40B4-BE49-F238E27FC236}">
                <a16:creationId xmlns:a16="http://schemas.microsoft.com/office/drawing/2014/main" id="{B52E979F-91B2-4E4B-97E7-8AFC6370349D}"/>
              </a:ext>
            </a:extLst>
          </p:cNvPr>
          <p:cNvSpPr txBox="1">
            <a:spLocks/>
          </p:cNvSpPr>
          <p:nvPr/>
        </p:nvSpPr>
        <p:spPr>
          <a:xfrm>
            <a:off x="479376" y="6227449"/>
            <a:ext cx="7128791" cy="461665"/>
          </a:xfrm>
          <a:prstGeom prst="rect">
            <a:avLst/>
          </a:prstGeom>
        </p:spPr>
        <p:txBody>
          <a:bodyPr wrap="square" lIns="0" tIns="0" rIns="0" bIns="0" anchor="t" anchorCtr="0">
            <a:spAutoFit/>
          </a:bodyPr>
          <a:lstStyle>
            <a:lvl1pPr marL="0" indent="0" algn="l" defTabSz="914400" rtl="0" eaLnBrk="1" latinLnBrk="0" hangingPunct="1">
              <a:lnSpc>
                <a:spcPct val="100000"/>
              </a:lnSpc>
              <a:spcBef>
                <a:spcPts val="0"/>
              </a:spcBef>
              <a:buFont typeface="Arial" panose="020B0604020202020204" pitchFamily="34" charset="0"/>
              <a:buNone/>
              <a:defRPr sz="1000" i="1" kern="1200">
                <a:solidFill>
                  <a:schemeClr val="bg1">
                    <a:lumMod val="50000"/>
                  </a:schemeClr>
                </a:solidFill>
                <a:latin typeface="Arial" panose="020B0604020202020204" pitchFamily="34" charset="0"/>
                <a:ea typeface="+mn-ea"/>
                <a:cs typeface="Arial" pitchFamily="34" charset="0"/>
              </a:defRPr>
            </a:lvl1pPr>
            <a:lvl2pPr marL="457189" indent="0" algn="l" defTabSz="914400" rtl="0" eaLnBrk="1" latinLnBrk="0" hangingPunct="1">
              <a:lnSpc>
                <a:spcPct val="90000"/>
              </a:lnSpc>
              <a:spcBef>
                <a:spcPts val="500"/>
              </a:spcBef>
              <a:buFont typeface="Arial" panose="020B0604020202020204" pitchFamily="34" charset="0"/>
              <a:buNone/>
              <a:defRPr sz="1200" i="1" kern="1200">
                <a:solidFill>
                  <a:schemeClr val="bg1">
                    <a:lumMod val="6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i="1" kern="1200">
                <a:solidFill>
                  <a:schemeClr val="bg1">
                    <a:lumMod val="6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i="1" kern="1200">
                <a:solidFill>
                  <a:schemeClr val="bg1">
                    <a:lumMod val="6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i="1" kern="1200">
                <a:solidFill>
                  <a:schemeClr val="bg1">
                    <a:lumMod val="6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cs-CZ" sz="1000" b="1" i="1" u="none" strike="noStrike" kern="1200" cap="none" spc="0" normalizeH="0" baseline="0" noProof="0" dirty="0">
                <a:ln>
                  <a:noFill/>
                </a:ln>
                <a:solidFill>
                  <a:srgbClr val="FFFFFF">
                    <a:lumMod val="50000"/>
                  </a:srgbClr>
                </a:solidFill>
                <a:effectLst/>
                <a:uLnTx/>
                <a:uFillTx/>
                <a:latin typeface="Arial" panose="020B0604020202020204" pitchFamily="34" charset="0"/>
                <a:ea typeface="+mn-ea"/>
                <a:cs typeface="Arial" pitchFamily="34" charset="0"/>
              </a:rPr>
              <a:t>Báze: </a:t>
            </a:r>
            <a:r>
              <a:rPr kumimoji="0" lang="cs-CZ" sz="1000" b="0" i="1" u="none" strike="noStrike" kern="1200" cap="none" spc="0" normalizeH="0" baseline="0" noProof="0" dirty="0">
                <a:ln>
                  <a:noFill/>
                </a:ln>
                <a:solidFill>
                  <a:srgbClr val="FFFFFF">
                    <a:lumMod val="50000"/>
                  </a:srgbClr>
                </a:solidFill>
                <a:effectLst/>
                <a:uLnTx/>
                <a:uFillTx/>
                <a:latin typeface="Arial" panose="020B0604020202020204" pitchFamily="34" charset="0"/>
                <a:ea typeface="+mn-ea"/>
                <a:cs typeface="Arial" pitchFamily="34" charset="0"/>
              </a:rPr>
              <a:t>n=1000</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cs-CZ" sz="1000" b="1" i="1" u="none" strike="noStrike" kern="1200" cap="none" spc="0" normalizeH="0" baseline="0" noProof="0" dirty="0">
                <a:ln>
                  <a:noFill/>
                </a:ln>
                <a:solidFill>
                  <a:srgbClr val="FFFFFF">
                    <a:lumMod val="50000"/>
                  </a:srgbClr>
                </a:solidFill>
                <a:effectLst/>
                <a:uLnTx/>
                <a:uFillTx/>
                <a:latin typeface="Arial" panose="020B0604020202020204" pitchFamily="34" charset="0"/>
                <a:ea typeface="+mn-ea"/>
                <a:cs typeface="Arial" pitchFamily="34" charset="0"/>
              </a:rPr>
              <a:t>Otázka: </a:t>
            </a:r>
            <a:r>
              <a:rPr kumimoji="0" lang="cs-CZ" sz="1000" b="0" i="1" u="none" strike="noStrike" kern="1200" cap="none" spc="0" normalizeH="0" baseline="0" noProof="0" dirty="0">
                <a:ln>
                  <a:noFill/>
                </a:ln>
                <a:solidFill>
                  <a:srgbClr val="FFFFFF">
                    <a:lumMod val="50000"/>
                  </a:srgbClr>
                </a:solidFill>
                <a:effectLst/>
                <a:uLnTx/>
                <a:uFillTx/>
                <a:latin typeface="Arial" panose="020B0604020202020204" pitchFamily="34" charset="0"/>
                <a:ea typeface="+mn-ea"/>
                <a:cs typeface="Arial" pitchFamily="34" charset="0"/>
              </a:rPr>
              <a:t>Q35. Pomocí jakého zařízení se přihlašujete ke svému internetovému bankovnictví (tj. přístup přes webové stránky banky)? </a:t>
            </a:r>
          </a:p>
        </p:txBody>
      </p:sp>
      <p:cxnSp>
        <p:nvCxnSpPr>
          <p:cNvPr id="17" name="Přímá spojnice 16">
            <a:extLst>
              <a:ext uri="{FF2B5EF4-FFF2-40B4-BE49-F238E27FC236}">
                <a16:creationId xmlns:a16="http://schemas.microsoft.com/office/drawing/2014/main" id="{E4138866-C153-4D50-9167-C8182F111E01}"/>
              </a:ext>
            </a:extLst>
          </p:cNvPr>
          <p:cNvCxnSpPr/>
          <p:nvPr/>
        </p:nvCxnSpPr>
        <p:spPr>
          <a:xfrm>
            <a:off x="7774024" y="1772816"/>
            <a:ext cx="4284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TextovéPole 18">
            <a:extLst>
              <a:ext uri="{FF2B5EF4-FFF2-40B4-BE49-F238E27FC236}">
                <a16:creationId xmlns:a16="http://schemas.microsoft.com/office/drawing/2014/main" id="{61484E75-3CEC-4579-85D9-7BE02A6ACC80}"/>
              </a:ext>
            </a:extLst>
          </p:cNvPr>
          <p:cNvSpPr txBox="1"/>
          <p:nvPr/>
        </p:nvSpPr>
        <p:spPr>
          <a:xfrm>
            <a:off x="7706357" y="1386844"/>
            <a:ext cx="2795958" cy="338554"/>
          </a:xfrm>
          <a:prstGeom prst="rect">
            <a:avLst/>
          </a:prstGeom>
          <a:noFill/>
        </p:spPr>
        <p:txBody>
          <a:bodyPr wrap="non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cs-CZ" sz="1600" b="1" i="0" u="none" strike="noStrike" kern="1200" cap="none" spc="0" normalizeH="0" baseline="0" noProof="0" dirty="0">
                <a:ln>
                  <a:noFill/>
                </a:ln>
                <a:solidFill>
                  <a:srgbClr val="FFFFFF"/>
                </a:solidFill>
                <a:effectLst/>
                <a:uLnTx/>
                <a:uFillTx/>
                <a:latin typeface="Arial" panose="020B0604020202020204"/>
                <a:ea typeface="+mn-ea"/>
                <a:cs typeface="+mn-cs"/>
              </a:rPr>
              <a:t>Sociodemografické rozdíly</a:t>
            </a:r>
            <a:endParaRPr kumimoji="0" lang="en-GB" sz="1600" b="1"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21" name="TextovéPole 20">
            <a:extLst>
              <a:ext uri="{FF2B5EF4-FFF2-40B4-BE49-F238E27FC236}">
                <a16:creationId xmlns:a16="http://schemas.microsoft.com/office/drawing/2014/main" id="{BF8379E3-4643-46F4-A787-0B969B1D2D4F}"/>
              </a:ext>
            </a:extLst>
          </p:cNvPr>
          <p:cNvSpPr txBox="1"/>
          <p:nvPr/>
        </p:nvSpPr>
        <p:spPr>
          <a:xfrm>
            <a:off x="7790650" y="1996556"/>
            <a:ext cx="3813961" cy="1277273"/>
          </a:xfrm>
          <a:prstGeom prst="rect">
            <a:avLst/>
          </a:prstGeom>
          <a:noFill/>
        </p:spPr>
        <p:txBody>
          <a:bodyPr wrap="square" rtlCol="0">
            <a:spAutoFit/>
          </a:bodyPr>
          <a:lstStyle/>
          <a:p>
            <a:pPr marL="171450" marR="0" lvl="0" indent="-17145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cs-CZ" sz="1100" dirty="0">
                <a:solidFill>
                  <a:srgbClr val="FFFFFF"/>
                </a:solidFill>
                <a:latin typeface="Arial" panose="020B0604020202020204"/>
              </a:rPr>
              <a:t>Vysokoškoláci se nejčastěji připojují přes zařízení, které mají zcela pod kontrolou (88 %). </a:t>
            </a:r>
          </a:p>
          <a:p>
            <a:pPr marL="171450" marR="0" lvl="0" indent="-17145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cs-CZ" sz="1100" dirty="0">
              <a:solidFill>
                <a:srgbClr val="FFFFFF"/>
              </a:solidFill>
              <a:latin typeface="Arial" panose="020B0604020202020204"/>
            </a:endParaRPr>
          </a:p>
          <a:p>
            <a:pPr marL="171450" marR="0" lvl="0" indent="-17145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cs-CZ" sz="1100" dirty="0">
                <a:solidFill>
                  <a:srgbClr val="FFFFFF"/>
                </a:solidFill>
                <a:latin typeface="Arial" panose="020B0604020202020204"/>
              </a:rPr>
              <a:t>Ještě obezřetnější jsou důchodci, kteří se na zabezpečeném zařízení připojují v 90 % případů. </a:t>
            </a:r>
          </a:p>
          <a:p>
            <a:pPr marL="171450" marR="0" lvl="0" indent="-17145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cs-CZ" sz="1100" dirty="0">
              <a:solidFill>
                <a:srgbClr val="FFFFFF"/>
              </a:solidFill>
              <a:latin typeface="Arial" panose="020B0604020202020204"/>
            </a:endParaRPr>
          </a:p>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cs-CZ" sz="11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grpSp>
        <p:nvGrpSpPr>
          <p:cNvPr id="22" name="Group 35">
            <a:extLst>
              <a:ext uri="{FF2B5EF4-FFF2-40B4-BE49-F238E27FC236}">
                <a16:creationId xmlns:a16="http://schemas.microsoft.com/office/drawing/2014/main" id="{F763554D-8842-447E-89AD-14CB879FF71B}"/>
              </a:ext>
            </a:extLst>
          </p:cNvPr>
          <p:cNvGrpSpPr>
            <a:grpSpLocks noChangeAspect="1"/>
          </p:cNvGrpSpPr>
          <p:nvPr/>
        </p:nvGrpSpPr>
        <p:grpSpPr bwMode="auto">
          <a:xfrm>
            <a:off x="10956540" y="375621"/>
            <a:ext cx="896933" cy="893139"/>
            <a:chOff x="7115" y="2550"/>
            <a:chExt cx="473" cy="471"/>
          </a:xfrm>
          <a:noFill/>
        </p:grpSpPr>
        <p:sp>
          <p:nvSpPr>
            <p:cNvPr id="23" name="Oval 36">
              <a:extLst>
                <a:ext uri="{FF2B5EF4-FFF2-40B4-BE49-F238E27FC236}">
                  <a16:creationId xmlns:a16="http://schemas.microsoft.com/office/drawing/2014/main" id="{D4AA44B9-78F2-4CEE-ACD9-2E87BB3013FB}"/>
                </a:ext>
              </a:extLst>
            </p:cNvPr>
            <p:cNvSpPr>
              <a:spLocks noChangeArrowheads="1"/>
            </p:cNvSpPr>
            <p:nvPr/>
          </p:nvSpPr>
          <p:spPr bwMode="auto">
            <a:xfrm>
              <a:off x="7115" y="2550"/>
              <a:ext cx="473" cy="471"/>
            </a:xfrm>
            <a:prstGeom prst="ellipse">
              <a:avLst/>
            </a:prstGeom>
            <a:grpFill/>
            <a:ln w="190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24" name="Line 37">
              <a:extLst>
                <a:ext uri="{FF2B5EF4-FFF2-40B4-BE49-F238E27FC236}">
                  <a16:creationId xmlns:a16="http://schemas.microsoft.com/office/drawing/2014/main" id="{4FED48B5-DD22-4C55-B75C-F9919E0AC522}"/>
                </a:ext>
              </a:extLst>
            </p:cNvPr>
            <p:cNvSpPr>
              <a:spLocks noChangeShapeType="1"/>
            </p:cNvSpPr>
            <p:nvPr/>
          </p:nvSpPr>
          <p:spPr bwMode="auto">
            <a:xfrm>
              <a:off x="7353" y="2703"/>
              <a:ext cx="0" cy="227"/>
            </a:xfrm>
            <a:prstGeom prst="line">
              <a:avLst/>
            </a:prstGeom>
            <a:grpFill/>
            <a:ln w="190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25" name="Oval 38">
              <a:extLst>
                <a:ext uri="{FF2B5EF4-FFF2-40B4-BE49-F238E27FC236}">
                  <a16:creationId xmlns:a16="http://schemas.microsoft.com/office/drawing/2014/main" id="{FF5A68AA-C373-4D59-B26A-DE5D64AA55FD}"/>
                </a:ext>
              </a:extLst>
            </p:cNvPr>
            <p:cNvSpPr>
              <a:spLocks noChangeArrowheads="1"/>
            </p:cNvSpPr>
            <p:nvPr/>
          </p:nvSpPr>
          <p:spPr bwMode="auto">
            <a:xfrm>
              <a:off x="7331" y="2601"/>
              <a:ext cx="41" cy="40"/>
            </a:xfrm>
            <a:prstGeom prst="ellipse">
              <a:avLst/>
            </a:prstGeom>
            <a:grpFill/>
            <a:ln w="190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grpSp>
      <p:graphicFrame>
        <p:nvGraphicFramePr>
          <p:cNvPr id="18" name="Graf 17">
            <a:extLst>
              <a:ext uri="{FF2B5EF4-FFF2-40B4-BE49-F238E27FC236}">
                <a16:creationId xmlns:a16="http://schemas.microsoft.com/office/drawing/2014/main" id="{46DD92BE-BFCC-425B-B0C6-8DBC2289B904}"/>
              </a:ext>
            </a:extLst>
          </p:cNvPr>
          <p:cNvGraphicFramePr/>
          <p:nvPr>
            <p:extLst>
              <p:ext uri="{D42A27DB-BD31-4B8C-83A1-F6EECF244321}">
                <p14:modId xmlns:p14="http://schemas.microsoft.com/office/powerpoint/2010/main" val="1859048994"/>
              </p:ext>
            </p:extLst>
          </p:nvPr>
        </p:nvGraphicFramePr>
        <p:xfrm>
          <a:off x="623392" y="1556122"/>
          <a:ext cx="7068467" cy="381709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83658835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text 1">
            <a:extLst>
              <a:ext uri="{FF2B5EF4-FFF2-40B4-BE49-F238E27FC236}">
                <a16:creationId xmlns:a16="http://schemas.microsoft.com/office/drawing/2014/main" id="{B9BCFEB3-4EC2-5038-1D30-071E0257AA9D}"/>
              </a:ext>
            </a:extLst>
          </p:cNvPr>
          <p:cNvSpPr>
            <a:spLocks noGrp="1"/>
          </p:cNvSpPr>
          <p:nvPr>
            <p:ph type="body" sz="quarter" idx="10"/>
          </p:nvPr>
        </p:nvSpPr>
        <p:spPr/>
        <p:txBody>
          <a:bodyPr/>
          <a:lstStyle/>
          <a:p>
            <a:endParaRPr lang="cs-CZ"/>
          </a:p>
        </p:txBody>
      </p:sp>
      <p:sp>
        <p:nvSpPr>
          <p:cNvPr id="3" name="Nadpis 2">
            <a:extLst>
              <a:ext uri="{FF2B5EF4-FFF2-40B4-BE49-F238E27FC236}">
                <a16:creationId xmlns:a16="http://schemas.microsoft.com/office/drawing/2014/main" id="{11430487-4FB6-E7E8-72FC-77597A1AA030}"/>
              </a:ext>
            </a:extLst>
          </p:cNvPr>
          <p:cNvSpPr>
            <a:spLocks noGrp="1"/>
          </p:cNvSpPr>
          <p:nvPr>
            <p:ph type="title"/>
          </p:nvPr>
        </p:nvSpPr>
        <p:spPr/>
        <p:txBody>
          <a:bodyPr/>
          <a:lstStyle/>
          <a:p>
            <a:endParaRPr lang="cs-CZ"/>
          </a:p>
        </p:txBody>
      </p:sp>
      <p:pic>
        <p:nvPicPr>
          <p:cNvPr id="5" name="Obrázek 4">
            <a:extLst>
              <a:ext uri="{FF2B5EF4-FFF2-40B4-BE49-F238E27FC236}">
                <a16:creationId xmlns:a16="http://schemas.microsoft.com/office/drawing/2014/main" id="{4836049A-93CD-5F86-B9E9-C44E53194752}"/>
              </a:ext>
            </a:extLst>
          </p:cNvPr>
          <p:cNvPicPr>
            <a:picLocks noChangeAspect="1"/>
          </p:cNvPicPr>
          <p:nvPr/>
        </p:nvPicPr>
        <p:blipFill>
          <a:blip r:embed="rId2"/>
          <a:stretch>
            <a:fillRect/>
          </a:stretch>
        </p:blipFill>
        <p:spPr>
          <a:xfrm>
            <a:off x="0" y="0"/>
            <a:ext cx="12191999" cy="6858000"/>
          </a:xfrm>
          <a:prstGeom prst="rect">
            <a:avLst/>
          </a:prstGeom>
        </p:spPr>
      </p:pic>
    </p:spTree>
    <p:extLst>
      <p:ext uri="{BB962C8B-B14F-4D97-AF65-F5344CB8AC3E}">
        <p14:creationId xmlns:p14="http://schemas.microsoft.com/office/powerpoint/2010/main" val="66544765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5">
            <a:extLst>
              <a:ext uri="{FF2B5EF4-FFF2-40B4-BE49-F238E27FC236}">
                <a16:creationId xmlns:a16="http://schemas.microsoft.com/office/drawing/2014/main" id="{9BF574D4-A4ED-E252-9445-E1AF91C63472}"/>
              </a:ext>
            </a:extLst>
          </p:cNvPr>
          <p:cNvSpPr txBox="1"/>
          <p:nvPr/>
        </p:nvSpPr>
        <p:spPr>
          <a:xfrm>
            <a:off x="382587" y="404470"/>
            <a:ext cx="11229781" cy="923330"/>
          </a:xfrm>
          <a:prstGeom prst="rect">
            <a:avLst/>
          </a:prstGeom>
          <a:noFill/>
        </p:spPr>
        <p:txBody>
          <a:bodyPr wrap="square" rtlCol="0">
            <a:spAutoFit/>
          </a:bodyPr>
          <a:lstStyle/>
          <a:p>
            <a:pPr defTabSz="914217"/>
            <a:r>
              <a:rPr lang="cs-CZ" sz="2700" b="1" spc="300" dirty="0">
                <a:solidFill>
                  <a:srgbClr val="FFFFFF"/>
                </a:solidFill>
                <a:latin typeface="Montserrat" charset="0"/>
              </a:rPr>
              <a:t>POČET ÚTOKŮ NA KLIENTY BANK ROK OD ROKU ROSTE</a:t>
            </a:r>
          </a:p>
        </p:txBody>
      </p:sp>
      <p:sp>
        <p:nvSpPr>
          <p:cNvPr id="7" name="TextovéPole 6">
            <a:extLst>
              <a:ext uri="{FF2B5EF4-FFF2-40B4-BE49-F238E27FC236}">
                <a16:creationId xmlns:a16="http://schemas.microsoft.com/office/drawing/2014/main" id="{BF495588-7E1E-946B-AB6F-3394C797D4ED}"/>
              </a:ext>
            </a:extLst>
          </p:cNvPr>
          <p:cNvSpPr txBox="1"/>
          <p:nvPr/>
        </p:nvSpPr>
        <p:spPr>
          <a:xfrm>
            <a:off x="489703" y="1486936"/>
            <a:ext cx="11015547" cy="4768898"/>
          </a:xfrm>
          <a:prstGeom prst="rect">
            <a:avLst/>
          </a:prstGeom>
          <a:noFill/>
        </p:spPr>
        <p:txBody>
          <a:bodyPr wrap="square" rtlCol="0">
            <a:noAutofit/>
          </a:bodyPr>
          <a:lstStyle/>
          <a:p>
            <a:pPr marL="285750" indent="-285750" defTabSz="914217">
              <a:lnSpc>
                <a:spcPct val="150000"/>
              </a:lnSpc>
              <a:spcBef>
                <a:spcPts val="300"/>
              </a:spcBef>
              <a:spcAft>
                <a:spcPts val="1200"/>
              </a:spcAft>
              <a:buFont typeface="Arial" panose="020B0604020202020204" pitchFamily="34" charset="0"/>
              <a:buChar char="•"/>
            </a:pPr>
            <a:r>
              <a:rPr lang="cs-CZ" sz="2000" spc="5" dirty="0">
                <a:solidFill>
                  <a:srgbClr val="FFFFFF"/>
                </a:solidFill>
                <a:latin typeface="Montserrat"/>
                <a:ea typeface="Times New Roman" panose="02020603050405020304" pitchFamily="18" charset="0"/>
              </a:rPr>
              <a:t>Ke konci září 2023 banky evidovaly </a:t>
            </a:r>
            <a:r>
              <a:rPr lang="cs-CZ" sz="2000" b="1" spc="5" dirty="0">
                <a:solidFill>
                  <a:srgbClr val="F26BDC"/>
                </a:solidFill>
                <a:latin typeface="Montserrat"/>
                <a:ea typeface="Times New Roman" panose="02020603050405020304" pitchFamily="18" charset="0"/>
              </a:rPr>
              <a:t>48 085</a:t>
            </a:r>
            <a:r>
              <a:rPr lang="cs-CZ" sz="2000" b="1" spc="5" dirty="0">
                <a:solidFill>
                  <a:srgbClr val="F26BDC"/>
                </a:solidFill>
                <a:latin typeface="Montserrat"/>
              </a:rPr>
              <a:t> napadených klientů</a:t>
            </a:r>
            <a:r>
              <a:rPr lang="cs-CZ" sz="2000" spc="5" dirty="0">
                <a:solidFill>
                  <a:srgbClr val="FFFFFF"/>
                </a:solidFill>
                <a:latin typeface="Montserrat"/>
                <a:ea typeface="Times New Roman" panose="02020603050405020304" pitchFamily="18" charset="0"/>
              </a:rPr>
              <a:t>.*</a:t>
            </a:r>
          </a:p>
          <a:p>
            <a:pPr marL="285750" indent="-285750" defTabSz="914217">
              <a:lnSpc>
                <a:spcPct val="150000"/>
              </a:lnSpc>
              <a:spcBef>
                <a:spcPts val="300"/>
              </a:spcBef>
              <a:spcAft>
                <a:spcPts val="1200"/>
              </a:spcAft>
              <a:buFont typeface="Arial" panose="020B0604020202020204" pitchFamily="34" charset="0"/>
              <a:buChar char="•"/>
            </a:pPr>
            <a:r>
              <a:rPr lang="cs-CZ" sz="2000" spc="5" dirty="0">
                <a:solidFill>
                  <a:srgbClr val="FFFFFF"/>
                </a:solidFill>
                <a:latin typeface="Montserrat"/>
              </a:rPr>
              <a:t>Celkový</a:t>
            </a:r>
            <a:r>
              <a:rPr lang="cs-CZ" sz="2000" b="1" spc="5" dirty="0">
                <a:solidFill>
                  <a:srgbClr val="F26BDC"/>
                </a:solidFill>
                <a:latin typeface="Montserrat"/>
              </a:rPr>
              <a:t> součet odčerpaných prostředků</a:t>
            </a:r>
            <a:r>
              <a:rPr lang="cs-CZ" sz="2000" spc="5" dirty="0">
                <a:solidFill>
                  <a:srgbClr val="FFFFFF"/>
                </a:solidFill>
                <a:latin typeface="Montserrat"/>
              </a:rPr>
              <a:t>, který představuje sumu škod banky a klientů, byl </a:t>
            </a:r>
            <a:r>
              <a:rPr lang="cs-CZ" sz="2000" spc="5">
                <a:solidFill>
                  <a:srgbClr val="FFFFFF"/>
                </a:solidFill>
                <a:latin typeface="Montserrat"/>
              </a:rPr>
              <a:t>ke konci září </a:t>
            </a:r>
            <a:r>
              <a:rPr lang="cs-CZ" sz="2000" b="1" spc="5" dirty="0">
                <a:solidFill>
                  <a:srgbClr val="F26BDC"/>
                </a:solidFill>
                <a:latin typeface="Montserrat"/>
              </a:rPr>
              <a:t>999 493 008 Kč</a:t>
            </a:r>
            <a:r>
              <a:rPr lang="cs-CZ" sz="2000" spc="5" dirty="0">
                <a:solidFill>
                  <a:srgbClr val="FFFFFF"/>
                </a:solidFill>
                <a:latin typeface="Montserrat"/>
              </a:rPr>
              <a:t>. </a:t>
            </a:r>
          </a:p>
          <a:p>
            <a:pPr marL="285750" indent="-285750" defTabSz="914217">
              <a:lnSpc>
                <a:spcPct val="150000"/>
              </a:lnSpc>
              <a:spcBef>
                <a:spcPts val="300"/>
              </a:spcBef>
              <a:spcAft>
                <a:spcPts val="1200"/>
              </a:spcAft>
              <a:buFont typeface="Arial" panose="020B0604020202020204" pitchFamily="34" charset="0"/>
              <a:buChar char="•"/>
            </a:pPr>
            <a:r>
              <a:rPr lang="cs-CZ" sz="2000" spc="5" dirty="0">
                <a:solidFill>
                  <a:srgbClr val="FFFFFF"/>
                </a:solidFill>
                <a:latin typeface="Montserrat"/>
              </a:rPr>
              <a:t>Výše škody v přepočtu </a:t>
            </a:r>
            <a:r>
              <a:rPr lang="cs-CZ" sz="2000" b="1" spc="5" dirty="0">
                <a:solidFill>
                  <a:srgbClr val="F26BDC"/>
                </a:solidFill>
                <a:latin typeface="Montserrat"/>
              </a:rPr>
              <a:t>na napadeného klienta činila 20 786 Kč</a:t>
            </a:r>
            <a:r>
              <a:rPr lang="cs-CZ" sz="2000" spc="5" dirty="0">
                <a:solidFill>
                  <a:srgbClr val="FFFFFF"/>
                </a:solidFill>
                <a:latin typeface="Montserrat"/>
              </a:rPr>
              <a:t>.</a:t>
            </a:r>
          </a:p>
          <a:p>
            <a:pPr defTabSz="914217">
              <a:lnSpc>
                <a:spcPct val="114000"/>
              </a:lnSpc>
              <a:spcBef>
                <a:spcPts val="300"/>
              </a:spcBef>
              <a:spcAft>
                <a:spcPts val="1200"/>
              </a:spcAft>
            </a:pPr>
            <a:endParaRPr lang="cs-CZ" sz="600" spc="5" dirty="0">
              <a:solidFill>
                <a:srgbClr val="FFFFFF"/>
              </a:solidFill>
              <a:latin typeface="Montserrat"/>
            </a:endParaRPr>
          </a:p>
          <a:p>
            <a:pPr defTabSz="914217">
              <a:lnSpc>
                <a:spcPct val="114000"/>
              </a:lnSpc>
              <a:spcBef>
                <a:spcPts val="300"/>
              </a:spcBef>
              <a:spcAft>
                <a:spcPts val="1200"/>
              </a:spcAft>
            </a:pPr>
            <a:r>
              <a:rPr lang="cs-CZ" sz="1000" dirty="0">
                <a:solidFill>
                  <a:srgbClr val="FFFFFF"/>
                </a:solidFill>
                <a:latin typeface="Montserrat"/>
              </a:rPr>
              <a:t>* Celkový počet napadených klientů - došlo ke kompromitaci klienta a ze strany útočníků bylo provedeno alespoň a) úspěšné přihlášení do elektronického bankovnictví/smartbankingu nebo b) zneužití platební karty. Jde o jakýkoliv způsob napadení - tedy i manipulace, kdy klient zadává nebo autorizuje platbu sám.</a:t>
            </a:r>
            <a:endParaRPr lang="cs-CZ" sz="2000" spc="5" dirty="0">
              <a:solidFill>
                <a:srgbClr val="FFFFFF"/>
              </a:solidFill>
              <a:latin typeface="Montserrat"/>
              <a:ea typeface="Times New Roman" panose="02020603050405020304" pitchFamily="18" charset="0"/>
            </a:endParaRPr>
          </a:p>
        </p:txBody>
      </p:sp>
      <p:pic>
        <p:nvPicPr>
          <p:cNvPr id="8" name="Obrázek 7" descr="Obsah obrázku text&#10;&#10;Popis byl vytvořen automaticky">
            <a:extLst>
              <a:ext uri="{FF2B5EF4-FFF2-40B4-BE49-F238E27FC236}">
                <a16:creationId xmlns:a16="http://schemas.microsoft.com/office/drawing/2014/main" id="{EBDBDA7B-BB56-90E6-C232-5A6B68D434EB}"/>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9731829" y="6099313"/>
            <a:ext cx="2077584" cy="524590"/>
          </a:xfrm>
          <a:prstGeom prst="rect">
            <a:avLst/>
          </a:prstGeom>
        </p:spPr>
      </p:pic>
    </p:spTree>
    <p:extLst>
      <p:ext uri="{BB962C8B-B14F-4D97-AF65-F5344CB8AC3E}">
        <p14:creationId xmlns:p14="http://schemas.microsoft.com/office/powerpoint/2010/main" val="62134677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text 1">
            <a:extLst>
              <a:ext uri="{FF2B5EF4-FFF2-40B4-BE49-F238E27FC236}">
                <a16:creationId xmlns:a16="http://schemas.microsoft.com/office/drawing/2014/main" id="{1B6008F2-6172-CEEF-48A2-8047AAB3E1B6}"/>
              </a:ext>
            </a:extLst>
          </p:cNvPr>
          <p:cNvSpPr>
            <a:spLocks noGrp="1"/>
          </p:cNvSpPr>
          <p:nvPr>
            <p:ph type="body" sz="quarter" idx="10"/>
          </p:nvPr>
        </p:nvSpPr>
        <p:spPr/>
        <p:txBody>
          <a:bodyPr/>
          <a:lstStyle/>
          <a:p>
            <a:endParaRPr lang="cs-CZ"/>
          </a:p>
        </p:txBody>
      </p:sp>
      <p:sp>
        <p:nvSpPr>
          <p:cNvPr id="3" name="Nadpis 2">
            <a:extLst>
              <a:ext uri="{FF2B5EF4-FFF2-40B4-BE49-F238E27FC236}">
                <a16:creationId xmlns:a16="http://schemas.microsoft.com/office/drawing/2014/main" id="{13F9DF76-6F44-B76A-9EE2-97FA3640CC81}"/>
              </a:ext>
            </a:extLst>
          </p:cNvPr>
          <p:cNvSpPr>
            <a:spLocks noGrp="1"/>
          </p:cNvSpPr>
          <p:nvPr>
            <p:ph type="title"/>
          </p:nvPr>
        </p:nvSpPr>
        <p:spPr/>
        <p:txBody>
          <a:bodyPr/>
          <a:lstStyle/>
          <a:p>
            <a:endParaRPr lang="cs-CZ"/>
          </a:p>
        </p:txBody>
      </p:sp>
      <p:pic>
        <p:nvPicPr>
          <p:cNvPr id="5" name="Obrázek 4">
            <a:extLst>
              <a:ext uri="{FF2B5EF4-FFF2-40B4-BE49-F238E27FC236}">
                <a16:creationId xmlns:a16="http://schemas.microsoft.com/office/drawing/2014/main" id="{35966538-4368-9071-20A0-C0B253C92A15}"/>
              </a:ext>
            </a:extLst>
          </p:cNvPr>
          <p:cNvPicPr>
            <a:picLocks noChangeAspect="1"/>
          </p:cNvPicPr>
          <p:nvPr/>
        </p:nvPicPr>
        <p:blipFill>
          <a:blip r:embed="rId2"/>
          <a:stretch>
            <a:fillRect/>
          </a:stretch>
        </p:blipFill>
        <p:spPr>
          <a:xfrm>
            <a:off x="0" y="7290"/>
            <a:ext cx="12192000" cy="6850710"/>
          </a:xfrm>
          <a:prstGeom prst="rect">
            <a:avLst/>
          </a:prstGeom>
        </p:spPr>
      </p:pic>
    </p:spTree>
    <p:extLst>
      <p:ext uri="{BB962C8B-B14F-4D97-AF65-F5344CB8AC3E}">
        <p14:creationId xmlns:p14="http://schemas.microsoft.com/office/powerpoint/2010/main" val="178743551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text 1">
            <a:extLst>
              <a:ext uri="{FF2B5EF4-FFF2-40B4-BE49-F238E27FC236}">
                <a16:creationId xmlns:a16="http://schemas.microsoft.com/office/drawing/2014/main" id="{8374F5D7-B643-0725-E927-375950A44F2A}"/>
              </a:ext>
            </a:extLst>
          </p:cNvPr>
          <p:cNvSpPr>
            <a:spLocks noGrp="1"/>
          </p:cNvSpPr>
          <p:nvPr>
            <p:ph type="body" sz="quarter" idx="10"/>
          </p:nvPr>
        </p:nvSpPr>
        <p:spPr/>
        <p:txBody>
          <a:bodyPr/>
          <a:lstStyle/>
          <a:p>
            <a:endParaRPr lang="cs-CZ"/>
          </a:p>
        </p:txBody>
      </p:sp>
      <p:sp>
        <p:nvSpPr>
          <p:cNvPr id="3" name="Nadpis 2">
            <a:extLst>
              <a:ext uri="{FF2B5EF4-FFF2-40B4-BE49-F238E27FC236}">
                <a16:creationId xmlns:a16="http://schemas.microsoft.com/office/drawing/2014/main" id="{441CBD56-70B3-8C11-D641-79FE5824904B}"/>
              </a:ext>
            </a:extLst>
          </p:cNvPr>
          <p:cNvSpPr>
            <a:spLocks noGrp="1"/>
          </p:cNvSpPr>
          <p:nvPr>
            <p:ph type="title"/>
          </p:nvPr>
        </p:nvSpPr>
        <p:spPr/>
        <p:txBody>
          <a:bodyPr/>
          <a:lstStyle/>
          <a:p>
            <a:endParaRPr lang="cs-CZ"/>
          </a:p>
        </p:txBody>
      </p:sp>
      <p:pic>
        <p:nvPicPr>
          <p:cNvPr id="5" name="Obrázek 4">
            <a:extLst>
              <a:ext uri="{FF2B5EF4-FFF2-40B4-BE49-F238E27FC236}">
                <a16:creationId xmlns:a16="http://schemas.microsoft.com/office/drawing/2014/main" id="{11526B24-DAC1-8FF6-C38D-2A02A3761D8E}"/>
              </a:ext>
            </a:extLst>
          </p:cNvPr>
          <p:cNvPicPr>
            <a:picLocks noChangeAspect="1"/>
          </p:cNvPicPr>
          <p:nvPr/>
        </p:nvPicPr>
        <p:blipFill>
          <a:blip r:embed="rId2"/>
          <a:stretch>
            <a:fillRect/>
          </a:stretch>
        </p:blipFill>
        <p:spPr>
          <a:xfrm>
            <a:off x="0" y="2970"/>
            <a:ext cx="12192000" cy="6855030"/>
          </a:xfrm>
          <a:prstGeom prst="rect">
            <a:avLst/>
          </a:prstGeom>
        </p:spPr>
      </p:pic>
    </p:spTree>
    <p:extLst>
      <p:ext uri="{BB962C8B-B14F-4D97-AF65-F5344CB8AC3E}">
        <p14:creationId xmlns:p14="http://schemas.microsoft.com/office/powerpoint/2010/main" val="34978808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text 1">
            <a:extLst>
              <a:ext uri="{FF2B5EF4-FFF2-40B4-BE49-F238E27FC236}">
                <a16:creationId xmlns:a16="http://schemas.microsoft.com/office/drawing/2014/main" id="{B488BE58-1C76-4FED-8F1A-F8D56B61B38E}"/>
              </a:ext>
            </a:extLst>
          </p:cNvPr>
          <p:cNvSpPr>
            <a:spLocks noGrp="1"/>
          </p:cNvSpPr>
          <p:nvPr>
            <p:ph type="body" sz="quarter" idx="10"/>
          </p:nvPr>
        </p:nvSpPr>
        <p:spPr/>
        <p:txBody>
          <a:bodyPr/>
          <a:lstStyle/>
          <a:p>
            <a:endParaRPr lang="cs-CZ"/>
          </a:p>
        </p:txBody>
      </p:sp>
      <p:sp>
        <p:nvSpPr>
          <p:cNvPr id="3" name="Nadpis 2">
            <a:extLst>
              <a:ext uri="{FF2B5EF4-FFF2-40B4-BE49-F238E27FC236}">
                <a16:creationId xmlns:a16="http://schemas.microsoft.com/office/drawing/2014/main" id="{35A4B325-36EB-4ED5-2AA7-4C184695494B}"/>
              </a:ext>
            </a:extLst>
          </p:cNvPr>
          <p:cNvSpPr>
            <a:spLocks noGrp="1"/>
          </p:cNvSpPr>
          <p:nvPr>
            <p:ph type="title"/>
          </p:nvPr>
        </p:nvSpPr>
        <p:spPr/>
        <p:txBody>
          <a:bodyPr/>
          <a:lstStyle/>
          <a:p>
            <a:endParaRPr lang="cs-CZ"/>
          </a:p>
        </p:txBody>
      </p:sp>
      <p:pic>
        <p:nvPicPr>
          <p:cNvPr id="5" name="Obrázek 4">
            <a:extLst>
              <a:ext uri="{FF2B5EF4-FFF2-40B4-BE49-F238E27FC236}">
                <a16:creationId xmlns:a16="http://schemas.microsoft.com/office/drawing/2014/main" id="{0149CA26-433A-52B6-D4B3-29B33B988811}"/>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56685232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text 1">
            <a:extLst>
              <a:ext uri="{FF2B5EF4-FFF2-40B4-BE49-F238E27FC236}">
                <a16:creationId xmlns:a16="http://schemas.microsoft.com/office/drawing/2014/main" id="{EFF6A1E0-F0E3-6473-5EF4-D453A60FC0D3}"/>
              </a:ext>
            </a:extLst>
          </p:cNvPr>
          <p:cNvSpPr>
            <a:spLocks noGrp="1"/>
          </p:cNvSpPr>
          <p:nvPr>
            <p:ph type="body" sz="quarter" idx="10"/>
          </p:nvPr>
        </p:nvSpPr>
        <p:spPr/>
        <p:txBody>
          <a:bodyPr/>
          <a:lstStyle/>
          <a:p>
            <a:endParaRPr lang="cs-CZ"/>
          </a:p>
        </p:txBody>
      </p:sp>
      <p:sp>
        <p:nvSpPr>
          <p:cNvPr id="3" name="Nadpis 2">
            <a:extLst>
              <a:ext uri="{FF2B5EF4-FFF2-40B4-BE49-F238E27FC236}">
                <a16:creationId xmlns:a16="http://schemas.microsoft.com/office/drawing/2014/main" id="{49E266E0-5CE9-8911-378A-053D9E60CC7C}"/>
              </a:ext>
            </a:extLst>
          </p:cNvPr>
          <p:cNvSpPr>
            <a:spLocks noGrp="1"/>
          </p:cNvSpPr>
          <p:nvPr>
            <p:ph type="title"/>
          </p:nvPr>
        </p:nvSpPr>
        <p:spPr/>
        <p:txBody>
          <a:bodyPr/>
          <a:lstStyle/>
          <a:p>
            <a:endParaRPr lang="cs-CZ"/>
          </a:p>
        </p:txBody>
      </p:sp>
      <p:pic>
        <p:nvPicPr>
          <p:cNvPr id="5" name="Obrázek 4">
            <a:extLst>
              <a:ext uri="{FF2B5EF4-FFF2-40B4-BE49-F238E27FC236}">
                <a16:creationId xmlns:a16="http://schemas.microsoft.com/office/drawing/2014/main" id="{3B7E6392-FA88-4D08-A83D-C4A7AED3364A}"/>
              </a:ext>
            </a:extLst>
          </p:cNvPr>
          <p:cNvPicPr>
            <a:picLocks noChangeAspect="1"/>
          </p:cNvPicPr>
          <p:nvPr/>
        </p:nvPicPr>
        <p:blipFill>
          <a:blip r:embed="rId2"/>
          <a:stretch>
            <a:fillRect/>
          </a:stretch>
        </p:blipFill>
        <p:spPr>
          <a:xfrm>
            <a:off x="0" y="540"/>
            <a:ext cx="12192000" cy="6857460"/>
          </a:xfrm>
          <a:prstGeom prst="rect">
            <a:avLst/>
          </a:prstGeom>
        </p:spPr>
      </p:pic>
    </p:spTree>
    <p:extLst>
      <p:ext uri="{BB962C8B-B14F-4D97-AF65-F5344CB8AC3E}">
        <p14:creationId xmlns:p14="http://schemas.microsoft.com/office/powerpoint/2010/main" val="5691526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 name="Obdélník 2">
            <a:extLst>
              <a:ext uri="{FF2B5EF4-FFF2-40B4-BE49-F238E27FC236}">
                <a16:creationId xmlns:a16="http://schemas.microsoft.com/office/drawing/2014/main" id="{92DCEF48-2637-4B6C-9910-BBF0113121C1}"/>
              </a:ext>
            </a:extLst>
          </p:cNvPr>
          <p:cNvSpPr/>
          <p:nvPr/>
        </p:nvSpPr>
        <p:spPr>
          <a:xfrm>
            <a:off x="0" y="2024844"/>
            <a:ext cx="12192000" cy="2592288"/>
          </a:xfrm>
          <a:prstGeom prst="rect">
            <a:avLst/>
          </a:prstGeom>
          <a:solidFill>
            <a:srgbClr val="135868">
              <a:alpha val="6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4" name="Zástupný text 6">
            <a:extLst>
              <a:ext uri="{FF2B5EF4-FFF2-40B4-BE49-F238E27FC236}">
                <a16:creationId xmlns:a16="http://schemas.microsoft.com/office/drawing/2014/main" id="{D76C4820-C2C7-4037-90AE-20D6765E44B5}"/>
              </a:ext>
            </a:extLst>
          </p:cNvPr>
          <p:cNvSpPr txBox="1">
            <a:spLocks/>
          </p:cNvSpPr>
          <p:nvPr/>
        </p:nvSpPr>
        <p:spPr>
          <a:xfrm>
            <a:off x="154337" y="2888940"/>
            <a:ext cx="6157687" cy="642385"/>
          </a:xfrm>
          <a:prstGeom prst="rect">
            <a:avLst/>
          </a:prstGeom>
        </p:spPr>
        <p:txBody>
          <a:bodyPr vert="horz" lIns="90000" tIns="46800" rIns="90000" bIns="46800" rtlCol="0" anchor="ctr" anchorCtr="0">
            <a:noAutofit/>
          </a:bodyPr>
          <a:lstStyle>
            <a:lvl1pPr marL="0" marR="0" indent="-232828" algn="l" defTabSz="1219140" rtl="0" eaLnBrk="1" fontAlgn="auto" latinLnBrk="0" hangingPunct="1">
              <a:lnSpc>
                <a:spcPct val="100000"/>
              </a:lnSpc>
              <a:spcBef>
                <a:spcPct val="20000"/>
              </a:spcBef>
              <a:spcAft>
                <a:spcPts val="0"/>
              </a:spcAft>
              <a:buClrTx/>
              <a:buSzTx/>
              <a:buFont typeface="Arial" pitchFamily="34" charset="0"/>
              <a:buNone/>
              <a:tabLst/>
              <a:defRPr lang="cs-CZ" sz="1600" b="1" kern="1200" dirty="0" smtClean="0">
                <a:solidFill>
                  <a:schemeClr val="bg2"/>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cs-CZ" sz="2400" kern="1200" dirty="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cs-CZ" sz="20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cs-CZ" sz="24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cs-CZ" sz="2400" kern="1200" dirty="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cs-CZ" sz="2800" dirty="0">
                <a:solidFill>
                  <a:schemeClr val="bg1"/>
                </a:solidFill>
              </a:rPr>
              <a:t>INDEX KYBERBEZPEČNOSTI</a:t>
            </a:r>
          </a:p>
        </p:txBody>
      </p:sp>
      <p:cxnSp>
        <p:nvCxnSpPr>
          <p:cNvPr id="5" name="Přímá spojnice 4">
            <a:extLst>
              <a:ext uri="{FF2B5EF4-FFF2-40B4-BE49-F238E27FC236}">
                <a16:creationId xmlns:a16="http://schemas.microsoft.com/office/drawing/2014/main" id="{B26ED471-FF43-4C7A-BE44-F3E7DFAEB00C}"/>
              </a:ext>
            </a:extLst>
          </p:cNvPr>
          <p:cNvCxnSpPr/>
          <p:nvPr/>
        </p:nvCxnSpPr>
        <p:spPr>
          <a:xfrm>
            <a:off x="308675" y="3531325"/>
            <a:ext cx="4284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824215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a:extLst>
              <a:ext uri="{FF2B5EF4-FFF2-40B4-BE49-F238E27FC236}">
                <a16:creationId xmlns:a16="http://schemas.microsoft.com/office/drawing/2014/main" id="{CEAFA2A6-0CCA-4C30-8AAC-09C3A440A083}"/>
              </a:ext>
            </a:extLst>
          </p:cNvPr>
          <p:cNvSpPr>
            <a:spLocks noGrp="1"/>
          </p:cNvSpPr>
          <p:nvPr>
            <p:ph type="title"/>
          </p:nvPr>
        </p:nvSpPr>
        <p:spPr/>
        <p:txBody>
          <a:bodyPr/>
          <a:lstStyle/>
          <a:p>
            <a:r>
              <a:rPr lang="cs-CZ" b="1" dirty="0">
                <a:solidFill>
                  <a:srgbClr val="135868"/>
                </a:solidFill>
                <a:latin typeface="Arial Black" panose="020B0A04020102020204" pitchFamily="34" charset="0"/>
              </a:rPr>
              <a:t>INDEX KYBERBEZPEČNOSTI</a:t>
            </a:r>
          </a:p>
        </p:txBody>
      </p:sp>
      <p:sp>
        <p:nvSpPr>
          <p:cNvPr id="5" name="Zástupný text 4">
            <a:extLst>
              <a:ext uri="{FF2B5EF4-FFF2-40B4-BE49-F238E27FC236}">
                <a16:creationId xmlns:a16="http://schemas.microsoft.com/office/drawing/2014/main" id="{AE6DBE10-BF77-4D20-83FF-CFC1059113FC}"/>
              </a:ext>
            </a:extLst>
          </p:cNvPr>
          <p:cNvSpPr>
            <a:spLocks noGrp="1"/>
          </p:cNvSpPr>
          <p:nvPr>
            <p:ph type="body" sz="quarter" idx="10"/>
          </p:nvPr>
        </p:nvSpPr>
        <p:spPr>
          <a:xfrm>
            <a:off x="127592" y="626028"/>
            <a:ext cx="7133144" cy="891419"/>
          </a:xfrm>
        </p:spPr>
        <p:txBody>
          <a:bodyPr/>
          <a:lstStyle/>
          <a:p>
            <a:r>
              <a:rPr lang="cs-CZ" dirty="0">
                <a:solidFill>
                  <a:schemeClr val="tx1">
                    <a:lumMod val="85000"/>
                    <a:lumOff val="15000"/>
                  </a:schemeClr>
                </a:solidFill>
              </a:rPr>
              <a:t>Index kyberbezpečnosti v roce 2023 dosáhl 66 bodů. </a:t>
            </a:r>
            <a:endParaRPr lang="en-GB" dirty="0">
              <a:solidFill>
                <a:schemeClr val="tx1">
                  <a:lumMod val="85000"/>
                  <a:lumOff val="15000"/>
                </a:schemeClr>
              </a:solidFill>
            </a:endParaRPr>
          </a:p>
        </p:txBody>
      </p:sp>
      <p:sp>
        <p:nvSpPr>
          <p:cNvPr id="11" name="Zástupný text 3">
            <a:extLst>
              <a:ext uri="{FF2B5EF4-FFF2-40B4-BE49-F238E27FC236}">
                <a16:creationId xmlns:a16="http://schemas.microsoft.com/office/drawing/2014/main" id="{B52E979F-91B2-4E4B-97E7-8AFC6370349D}"/>
              </a:ext>
            </a:extLst>
          </p:cNvPr>
          <p:cNvSpPr txBox="1">
            <a:spLocks/>
          </p:cNvSpPr>
          <p:nvPr/>
        </p:nvSpPr>
        <p:spPr>
          <a:xfrm>
            <a:off x="479376" y="6227449"/>
            <a:ext cx="10586475" cy="307777"/>
          </a:xfrm>
          <a:prstGeom prst="rect">
            <a:avLst/>
          </a:prstGeom>
        </p:spPr>
        <p:txBody>
          <a:bodyPr wrap="square" lIns="0" tIns="0" rIns="0" bIns="0" anchor="t" anchorCtr="0">
            <a:spAutoFit/>
          </a:bodyPr>
          <a:lstStyle>
            <a:lvl1pPr marL="0" indent="0" algn="l" defTabSz="914400" rtl="0" eaLnBrk="1" latinLnBrk="0" hangingPunct="1">
              <a:lnSpc>
                <a:spcPct val="100000"/>
              </a:lnSpc>
              <a:spcBef>
                <a:spcPts val="0"/>
              </a:spcBef>
              <a:buFont typeface="Arial" panose="020B0604020202020204" pitchFamily="34" charset="0"/>
              <a:buNone/>
              <a:defRPr sz="1000" i="1" kern="1200">
                <a:solidFill>
                  <a:schemeClr val="bg1">
                    <a:lumMod val="50000"/>
                  </a:schemeClr>
                </a:solidFill>
                <a:latin typeface="Arial" panose="020B0604020202020204" pitchFamily="34" charset="0"/>
                <a:ea typeface="+mn-ea"/>
                <a:cs typeface="Arial" pitchFamily="34" charset="0"/>
              </a:defRPr>
            </a:lvl1pPr>
            <a:lvl2pPr marL="457189" indent="0" algn="l" defTabSz="914400" rtl="0" eaLnBrk="1" latinLnBrk="0" hangingPunct="1">
              <a:lnSpc>
                <a:spcPct val="90000"/>
              </a:lnSpc>
              <a:spcBef>
                <a:spcPts val="500"/>
              </a:spcBef>
              <a:buFont typeface="Arial" panose="020B0604020202020204" pitchFamily="34" charset="0"/>
              <a:buNone/>
              <a:defRPr sz="1200" i="1" kern="1200">
                <a:solidFill>
                  <a:schemeClr val="bg1">
                    <a:lumMod val="6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i="1" kern="1200">
                <a:solidFill>
                  <a:schemeClr val="bg1">
                    <a:lumMod val="6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i="1" kern="1200">
                <a:solidFill>
                  <a:schemeClr val="bg1">
                    <a:lumMod val="6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i="1" kern="1200">
                <a:solidFill>
                  <a:schemeClr val="bg1">
                    <a:lumMod val="6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cs-CZ" sz="1000" b="1" i="1" u="none" strike="noStrike" kern="1200" cap="none" spc="0" normalizeH="0" baseline="0" noProof="0" dirty="0">
                <a:ln>
                  <a:noFill/>
                </a:ln>
                <a:solidFill>
                  <a:srgbClr val="FFFFFF">
                    <a:lumMod val="50000"/>
                  </a:srgbClr>
                </a:solidFill>
                <a:effectLst/>
                <a:uLnTx/>
                <a:uFillTx/>
                <a:latin typeface="Arial" panose="020B0604020202020204" pitchFamily="34" charset="0"/>
                <a:ea typeface="+mn-ea"/>
                <a:cs typeface="Arial" pitchFamily="34" charset="0"/>
              </a:rPr>
              <a:t>Báze: </a:t>
            </a:r>
            <a:r>
              <a:rPr kumimoji="0" lang="cs-CZ" sz="1000" i="1" u="none" strike="noStrike" kern="1200" cap="none" spc="0" normalizeH="0" baseline="0" noProof="0" dirty="0">
                <a:ln>
                  <a:noFill/>
                </a:ln>
                <a:solidFill>
                  <a:srgbClr val="FFFFFF">
                    <a:lumMod val="50000"/>
                  </a:srgbClr>
                </a:solidFill>
                <a:effectLst/>
                <a:uLnTx/>
                <a:uFillTx/>
                <a:latin typeface="Arial" panose="020B0604020202020204" pitchFamily="34" charset="0"/>
                <a:ea typeface="+mn-ea"/>
                <a:cs typeface="Arial" pitchFamily="34" charset="0"/>
              </a:rPr>
              <a:t>n=1000</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cs-CZ" sz="1000" b="0" i="1" u="none" strike="noStrike" kern="1200" cap="none" spc="0" normalizeH="0" baseline="0" noProof="0" dirty="0">
                <a:ln>
                  <a:noFill/>
                </a:ln>
                <a:solidFill>
                  <a:srgbClr val="FFFFFF">
                    <a:lumMod val="50000"/>
                  </a:srgbClr>
                </a:solidFill>
                <a:effectLst/>
                <a:uLnTx/>
                <a:uFillTx/>
                <a:latin typeface="Arial" panose="020B0604020202020204" pitchFamily="34" charset="0"/>
                <a:ea typeface="+mn-ea"/>
                <a:cs typeface="Arial" pitchFamily="34" charset="0"/>
              </a:rPr>
              <a:t> </a:t>
            </a:r>
          </a:p>
        </p:txBody>
      </p:sp>
      <p:graphicFrame>
        <p:nvGraphicFramePr>
          <p:cNvPr id="2" name="Tabulka 3">
            <a:extLst>
              <a:ext uri="{FF2B5EF4-FFF2-40B4-BE49-F238E27FC236}">
                <a16:creationId xmlns:a16="http://schemas.microsoft.com/office/drawing/2014/main" id="{4A0F8008-71F9-4236-9B40-EAD2B1CD7D77}"/>
              </a:ext>
            </a:extLst>
          </p:cNvPr>
          <p:cNvGraphicFramePr>
            <a:graphicFrameLocks noGrp="1"/>
          </p:cNvGraphicFramePr>
          <p:nvPr>
            <p:extLst>
              <p:ext uri="{D42A27DB-BD31-4B8C-83A1-F6EECF244321}">
                <p14:modId xmlns:p14="http://schemas.microsoft.com/office/powerpoint/2010/main" val="1925451625"/>
              </p:ext>
            </p:extLst>
          </p:nvPr>
        </p:nvGraphicFramePr>
        <p:xfrm>
          <a:off x="659396" y="1542658"/>
          <a:ext cx="5940660" cy="4087321"/>
        </p:xfrm>
        <a:graphic>
          <a:graphicData uri="http://schemas.openxmlformats.org/drawingml/2006/table">
            <a:tbl>
              <a:tblPr firstRow="1" bandRow="1">
                <a:tableStyleId>{5C22544A-7EE6-4342-B048-85BDC9FD1C3A}</a:tableStyleId>
              </a:tblPr>
              <a:tblGrid>
                <a:gridCol w="1485165">
                  <a:extLst>
                    <a:ext uri="{9D8B030D-6E8A-4147-A177-3AD203B41FA5}">
                      <a16:colId xmlns:a16="http://schemas.microsoft.com/office/drawing/2014/main" val="31875185"/>
                    </a:ext>
                  </a:extLst>
                </a:gridCol>
                <a:gridCol w="1193005">
                  <a:extLst>
                    <a:ext uri="{9D8B030D-6E8A-4147-A177-3AD203B41FA5}">
                      <a16:colId xmlns:a16="http://schemas.microsoft.com/office/drawing/2014/main" val="2959162073"/>
                    </a:ext>
                  </a:extLst>
                </a:gridCol>
                <a:gridCol w="1548172">
                  <a:extLst>
                    <a:ext uri="{9D8B030D-6E8A-4147-A177-3AD203B41FA5}">
                      <a16:colId xmlns:a16="http://schemas.microsoft.com/office/drawing/2014/main" val="991843428"/>
                    </a:ext>
                  </a:extLst>
                </a:gridCol>
                <a:gridCol w="1714318">
                  <a:extLst>
                    <a:ext uri="{9D8B030D-6E8A-4147-A177-3AD203B41FA5}">
                      <a16:colId xmlns:a16="http://schemas.microsoft.com/office/drawing/2014/main" val="2987222767"/>
                    </a:ext>
                  </a:extLst>
                </a:gridCol>
              </a:tblGrid>
              <a:tr h="521161">
                <a:tc gridSpan="2">
                  <a:txBody>
                    <a:bodyPr/>
                    <a:lstStyle/>
                    <a:p>
                      <a:endParaRPr lang="cs-CZ" sz="1200"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cs-CZ"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cs-CZ" sz="1200" dirty="0">
                          <a:solidFill>
                            <a:schemeClr val="tx1"/>
                          </a:solidFill>
                        </a:rPr>
                        <a:t>Počet respondentů</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cs-CZ" sz="1200" dirty="0">
                          <a:solidFill>
                            <a:schemeClr val="tx1"/>
                          </a:solidFill>
                        </a:rPr>
                        <a:t>Index Kyberbezpečnosti</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23852486"/>
                  </a:ext>
                </a:extLst>
              </a:tr>
              <a:tr h="274320">
                <a:tc rowSpan="2">
                  <a:txBody>
                    <a:bodyPr/>
                    <a:lstStyle/>
                    <a:p>
                      <a:pPr algn="ctr"/>
                      <a:r>
                        <a:rPr lang="cs-CZ" sz="1200" dirty="0"/>
                        <a:t>Pohlaví</a:t>
                      </a: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rgbClr val="13586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cs-CZ" sz="1200" dirty="0"/>
                        <a:t>Muž</a:t>
                      </a: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kern="1200" dirty="0">
                          <a:solidFill>
                            <a:schemeClr val="dk1"/>
                          </a:solidFill>
                          <a:latin typeface="+mn-lt"/>
                          <a:ea typeface="+mn-ea"/>
                          <a:cs typeface="+mn-cs"/>
                        </a:rPr>
                        <a:t>491</a:t>
                      </a:r>
                    </a:p>
                  </a:txBody>
                  <a:tcPr marL="9525" marR="9525" marT="9525" marB="0" anchor="b">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cs-CZ" sz="1200" b="1" kern="1200" dirty="0">
                          <a:solidFill>
                            <a:schemeClr val="bg1"/>
                          </a:solidFill>
                          <a:latin typeface="+mn-lt"/>
                          <a:ea typeface="+mn-ea"/>
                          <a:cs typeface="+mn-cs"/>
                        </a:rPr>
                        <a:t>66</a:t>
                      </a:r>
                    </a:p>
                  </a:txBody>
                  <a:tcPr marL="9525" marR="9525" marT="9525" marB="0" anchor="ctr">
                    <a:lnL w="12700" cap="flat" cmpd="sng" algn="ctr">
                      <a:solidFill>
                        <a:schemeClr val="bg1">
                          <a:lumMod val="95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35868"/>
                    </a:solidFill>
                  </a:tcPr>
                </a:tc>
                <a:extLst>
                  <a:ext uri="{0D108BD9-81ED-4DB2-BD59-A6C34878D82A}">
                    <a16:rowId xmlns:a16="http://schemas.microsoft.com/office/drawing/2014/main" val="1469833497"/>
                  </a:ext>
                </a:extLst>
              </a:tr>
              <a:tr h="274320">
                <a:tc vMerge="1">
                  <a:txBody>
                    <a:bodyPr/>
                    <a:lstStyle/>
                    <a:p>
                      <a:endParaRPr lang="cs-CZ"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cs-CZ" sz="1200" dirty="0"/>
                        <a:t>Žena</a:t>
                      </a: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rgbClr val="13586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kern="1200" dirty="0">
                          <a:solidFill>
                            <a:schemeClr val="dk1"/>
                          </a:solidFill>
                          <a:latin typeface="+mn-lt"/>
                          <a:ea typeface="+mn-ea"/>
                          <a:cs typeface="+mn-cs"/>
                        </a:rPr>
                        <a:t>509</a:t>
                      </a:r>
                    </a:p>
                  </a:txBody>
                  <a:tcPr marL="9525" marR="9525" marT="9525" marB="0" anchor="b">
                    <a:lnL w="12700" cap="flat" cmpd="sng" algn="ctr">
                      <a:solidFill>
                        <a:schemeClr val="bg1">
                          <a:lumMod val="95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rgbClr val="13586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cs-CZ" sz="1200" b="1" kern="1200" dirty="0">
                          <a:solidFill>
                            <a:schemeClr val="bg1"/>
                          </a:solidFill>
                          <a:latin typeface="+mn-lt"/>
                          <a:ea typeface="+mn-ea"/>
                          <a:cs typeface="+mn-cs"/>
                        </a:rPr>
                        <a:t>66</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35868"/>
                    </a:solidFill>
                  </a:tcPr>
                </a:tc>
                <a:extLst>
                  <a:ext uri="{0D108BD9-81ED-4DB2-BD59-A6C34878D82A}">
                    <a16:rowId xmlns:a16="http://schemas.microsoft.com/office/drawing/2014/main" val="1462776344"/>
                  </a:ext>
                </a:extLst>
              </a:tr>
              <a:tr h="274320">
                <a:tc rowSpan="4">
                  <a:txBody>
                    <a:bodyPr/>
                    <a:lstStyle/>
                    <a:p>
                      <a:pPr algn="ctr"/>
                      <a:r>
                        <a:rPr lang="cs-CZ" sz="1200" dirty="0"/>
                        <a:t>Věk</a:t>
                      </a:r>
                    </a:p>
                  </a:txBody>
                  <a:tcPr anchor="ctr">
                    <a:lnL w="12700" cap="flat" cmpd="sng" algn="ctr">
                      <a:solidFill>
                        <a:schemeClr val="bg1"/>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rgbClr val="135868"/>
                      </a:solidFill>
                      <a:prstDash val="solid"/>
                      <a:round/>
                      <a:headEnd type="none" w="med" len="med"/>
                      <a:tailEnd type="none" w="med" len="med"/>
                    </a:lnT>
                    <a:lnB w="12700" cap="flat" cmpd="sng" algn="ctr">
                      <a:solidFill>
                        <a:srgbClr val="13586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cs-CZ" sz="1200" dirty="0"/>
                        <a:t>18 – 34 </a:t>
                      </a: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rgbClr val="135868"/>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kern="1200" dirty="0">
                          <a:solidFill>
                            <a:schemeClr val="dk1"/>
                          </a:solidFill>
                          <a:latin typeface="+mn-lt"/>
                          <a:ea typeface="+mn-ea"/>
                          <a:cs typeface="+mn-cs"/>
                        </a:rPr>
                        <a:t>308</a:t>
                      </a:r>
                    </a:p>
                  </a:txBody>
                  <a:tcPr marL="9525" marR="9525" marT="9525" marB="0" anchor="b">
                    <a:lnL w="12700" cap="flat" cmpd="sng" algn="ctr">
                      <a:solidFill>
                        <a:schemeClr val="bg1">
                          <a:lumMod val="95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135868"/>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cs-CZ" sz="1200" b="1" kern="1200" dirty="0">
                          <a:solidFill>
                            <a:schemeClr val="bg1"/>
                          </a:solidFill>
                          <a:latin typeface="+mn-lt"/>
                          <a:ea typeface="+mn-ea"/>
                          <a:cs typeface="+mn-cs"/>
                        </a:rPr>
                        <a:t>65</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35868"/>
                    </a:solidFill>
                  </a:tcPr>
                </a:tc>
                <a:extLst>
                  <a:ext uri="{0D108BD9-81ED-4DB2-BD59-A6C34878D82A}">
                    <a16:rowId xmlns:a16="http://schemas.microsoft.com/office/drawing/2014/main" val="1942641212"/>
                  </a:ext>
                </a:extLst>
              </a:tr>
              <a:tr h="274320">
                <a:tc vMerge="1">
                  <a:txBody>
                    <a:bodyPr/>
                    <a:lstStyle/>
                    <a:p>
                      <a:endParaRPr lang="cs-CZ"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cs-CZ" sz="1200" dirty="0"/>
                        <a:t>35 – 49</a:t>
                      </a: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kern="1200" dirty="0">
                          <a:solidFill>
                            <a:schemeClr val="dk1"/>
                          </a:solidFill>
                          <a:latin typeface="+mn-lt"/>
                          <a:ea typeface="+mn-ea"/>
                          <a:cs typeface="+mn-cs"/>
                        </a:rPr>
                        <a:t>288</a:t>
                      </a:r>
                    </a:p>
                  </a:txBody>
                  <a:tcPr marL="9525" marR="9525" marT="9525" marB="0" anchor="b">
                    <a:lnL w="12700" cap="flat" cmpd="sng" algn="ctr">
                      <a:solidFill>
                        <a:schemeClr val="bg1">
                          <a:lumMod val="95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cs-CZ" sz="1200" b="1" kern="1200" dirty="0">
                          <a:solidFill>
                            <a:schemeClr val="bg1"/>
                          </a:solidFill>
                          <a:latin typeface="+mn-lt"/>
                          <a:ea typeface="+mn-ea"/>
                          <a:cs typeface="+mn-cs"/>
                        </a:rPr>
                        <a:t>67</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35868"/>
                    </a:solidFill>
                  </a:tcPr>
                </a:tc>
                <a:extLst>
                  <a:ext uri="{0D108BD9-81ED-4DB2-BD59-A6C34878D82A}">
                    <a16:rowId xmlns:a16="http://schemas.microsoft.com/office/drawing/2014/main" val="3482593983"/>
                  </a:ext>
                </a:extLst>
              </a:tr>
              <a:tr h="274320">
                <a:tc vMerge="1">
                  <a:txBody>
                    <a:bodyPr/>
                    <a:lstStyle/>
                    <a:p>
                      <a:endParaRPr lang="cs-CZ"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cs-CZ" sz="1200" dirty="0"/>
                        <a:t>50 – 64</a:t>
                      </a: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kern="1200" dirty="0">
                          <a:solidFill>
                            <a:schemeClr val="dk1"/>
                          </a:solidFill>
                          <a:latin typeface="+mn-lt"/>
                          <a:ea typeface="+mn-ea"/>
                          <a:cs typeface="+mn-cs"/>
                        </a:rPr>
                        <a:t>259</a:t>
                      </a:r>
                    </a:p>
                  </a:txBody>
                  <a:tcPr marL="9525" marR="9525" marT="9525" marB="0" anchor="b">
                    <a:lnL w="12700" cap="flat" cmpd="sng" algn="ctr">
                      <a:solidFill>
                        <a:schemeClr val="bg1">
                          <a:lumMod val="95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cs-CZ" sz="1200" b="1" kern="1200" dirty="0">
                          <a:solidFill>
                            <a:schemeClr val="bg1"/>
                          </a:solidFill>
                          <a:latin typeface="+mn-lt"/>
                          <a:ea typeface="+mn-ea"/>
                          <a:cs typeface="+mn-cs"/>
                        </a:rPr>
                        <a:t>66</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35868"/>
                    </a:solidFill>
                  </a:tcPr>
                </a:tc>
                <a:extLst>
                  <a:ext uri="{0D108BD9-81ED-4DB2-BD59-A6C34878D82A}">
                    <a16:rowId xmlns:a16="http://schemas.microsoft.com/office/drawing/2014/main" val="3545801530"/>
                  </a:ext>
                </a:extLst>
              </a:tr>
              <a:tr h="274320">
                <a:tc vMerge="1">
                  <a:txBody>
                    <a:bodyPr/>
                    <a:lstStyle/>
                    <a:p>
                      <a:endParaRPr lang="cs-CZ"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cs-CZ" sz="1200" dirty="0"/>
                        <a:t>65 a více let</a:t>
                      </a: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rgbClr val="13586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kern="1200" dirty="0">
                          <a:solidFill>
                            <a:schemeClr val="dk1"/>
                          </a:solidFill>
                          <a:latin typeface="+mn-lt"/>
                          <a:ea typeface="+mn-ea"/>
                          <a:cs typeface="+mn-cs"/>
                        </a:rPr>
                        <a:t>145</a:t>
                      </a:r>
                    </a:p>
                  </a:txBody>
                  <a:tcPr marL="9525" marR="9525" marT="9525" marB="0" anchor="b">
                    <a:lnL w="12700" cap="flat" cmpd="sng" algn="ctr">
                      <a:solidFill>
                        <a:schemeClr val="bg1">
                          <a:lumMod val="95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rgbClr val="13586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cs-CZ" sz="1200" b="1" kern="1200" dirty="0">
                          <a:solidFill>
                            <a:schemeClr val="bg1"/>
                          </a:solidFill>
                          <a:latin typeface="+mn-lt"/>
                          <a:ea typeface="+mn-ea"/>
                          <a:cs typeface="+mn-cs"/>
                        </a:rPr>
                        <a:t>64</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35868"/>
                    </a:solidFill>
                  </a:tcPr>
                </a:tc>
                <a:extLst>
                  <a:ext uri="{0D108BD9-81ED-4DB2-BD59-A6C34878D82A}">
                    <a16:rowId xmlns:a16="http://schemas.microsoft.com/office/drawing/2014/main" val="2010810330"/>
                  </a:ext>
                </a:extLst>
              </a:tr>
              <a:tr h="274320">
                <a:tc rowSpan="3">
                  <a:txBody>
                    <a:bodyPr/>
                    <a:lstStyle/>
                    <a:p>
                      <a:pPr algn="ctr"/>
                      <a:r>
                        <a:rPr lang="cs-CZ" sz="1200" dirty="0"/>
                        <a:t>Vzdělání</a:t>
                      </a:r>
                    </a:p>
                  </a:txBody>
                  <a:tcPr anchor="ctr">
                    <a:lnL w="12700" cap="flat" cmpd="sng" algn="ctr">
                      <a:solidFill>
                        <a:schemeClr val="bg1"/>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rgbClr val="135868"/>
                      </a:solidFill>
                      <a:prstDash val="solid"/>
                      <a:round/>
                      <a:headEnd type="none" w="med" len="med"/>
                      <a:tailEnd type="none" w="med" len="med"/>
                    </a:lnT>
                    <a:lnB w="12700" cap="flat" cmpd="sng" algn="ctr">
                      <a:solidFill>
                        <a:srgbClr val="13586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cs-CZ" sz="1200" dirty="0"/>
                        <a:t>ZŠ, Vyučen/a</a:t>
                      </a: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rgbClr val="135868"/>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kern="1200" dirty="0">
                          <a:solidFill>
                            <a:schemeClr val="dk1"/>
                          </a:solidFill>
                          <a:latin typeface="+mn-lt"/>
                          <a:ea typeface="+mn-ea"/>
                          <a:cs typeface="+mn-cs"/>
                        </a:rPr>
                        <a:t>509</a:t>
                      </a:r>
                    </a:p>
                  </a:txBody>
                  <a:tcPr marL="9525" marR="9525" marT="9525" marB="0" anchor="b">
                    <a:lnL w="12700" cap="flat" cmpd="sng" algn="ctr">
                      <a:solidFill>
                        <a:schemeClr val="bg1">
                          <a:lumMod val="95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135868"/>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cs-CZ" sz="1200" b="1" kern="1200" dirty="0">
                          <a:solidFill>
                            <a:schemeClr val="bg1"/>
                          </a:solidFill>
                          <a:latin typeface="+mn-lt"/>
                          <a:ea typeface="+mn-ea"/>
                          <a:cs typeface="+mn-cs"/>
                        </a:rPr>
                        <a:t>64</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35868"/>
                    </a:solidFill>
                  </a:tcPr>
                </a:tc>
                <a:extLst>
                  <a:ext uri="{0D108BD9-81ED-4DB2-BD59-A6C34878D82A}">
                    <a16:rowId xmlns:a16="http://schemas.microsoft.com/office/drawing/2014/main" val="418849154"/>
                  </a:ext>
                </a:extLst>
              </a:tr>
              <a:tr h="274320">
                <a:tc vMerge="1">
                  <a:txBody>
                    <a:bodyPr/>
                    <a:lstStyle/>
                    <a:p>
                      <a:endParaRPr lang="cs-CZ"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cs-CZ" sz="1200" dirty="0"/>
                        <a:t>Maturita</a:t>
                      </a: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kern="1200" dirty="0">
                          <a:solidFill>
                            <a:schemeClr val="dk1"/>
                          </a:solidFill>
                          <a:latin typeface="+mn-lt"/>
                          <a:ea typeface="+mn-ea"/>
                          <a:cs typeface="+mn-cs"/>
                        </a:rPr>
                        <a:t>347</a:t>
                      </a:r>
                    </a:p>
                  </a:txBody>
                  <a:tcPr marL="9525" marR="9525" marT="9525" marB="0" anchor="b">
                    <a:lnL w="12700" cap="flat" cmpd="sng" algn="ctr">
                      <a:solidFill>
                        <a:schemeClr val="bg1">
                          <a:lumMod val="95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cs-CZ" sz="1200" b="1" kern="1200" dirty="0">
                          <a:solidFill>
                            <a:schemeClr val="bg1"/>
                          </a:solidFill>
                          <a:latin typeface="+mn-lt"/>
                          <a:ea typeface="+mn-ea"/>
                          <a:cs typeface="+mn-cs"/>
                        </a:rPr>
                        <a:t>68</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35868"/>
                    </a:solidFill>
                  </a:tcPr>
                </a:tc>
                <a:extLst>
                  <a:ext uri="{0D108BD9-81ED-4DB2-BD59-A6C34878D82A}">
                    <a16:rowId xmlns:a16="http://schemas.microsoft.com/office/drawing/2014/main" val="1673045076"/>
                  </a:ext>
                </a:extLst>
              </a:tr>
              <a:tr h="274320">
                <a:tc vMerge="1">
                  <a:txBody>
                    <a:bodyPr/>
                    <a:lstStyle/>
                    <a:p>
                      <a:endParaRPr lang="cs-CZ"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cs-CZ" sz="1200" dirty="0"/>
                        <a:t>VOŠ, VŠ</a:t>
                      </a: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rgbClr val="13586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kern="1200" dirty="0">
                          <a:solidFill>
                            <a:schemeClr val="dk1"/>
                          </a:solidFill>
                          <a:latin typeface="+mn-lt"/>
                          <a:ea typeface="+mn-ea"/>
                          <a:cs typeface="+mn-cs"/>
                        </a:rPr>
                        <a:t>144</a:t>
                      </a:r>
                    </a:p>
                  </a:txBody>
                  <a:tcPr marL="9525" marR="9525" marT="9525" marB="0" anchor="b">
                    <a:lnL w="12700" cap="flat" cmpd="sng" algn="ctr">
                      <a:solidFill>
                        <a:schemeClr val="bg1">
                          <a:lumMod val="95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rgbClr val="13586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cs-CZ" sz="1200" b="1" kern="1200" dirty="0">
                          <a:solidFill>
                            <a:schemeClr val="bg1"/>
                          </a:solidFill>
                          <a:latin typeface="+mn-lt"/>
                          <a:ea typeface="+mn-ea"/>
                          <a:cs typeface="+mn-cs"/>
                        </a:rPr>
                        <a:t>65</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35868"/>
                    </a:solidFill>
                  </a:tcPr>
                </a:tc>
                <a:extLst>
                  <a:ext uri="{0D108BD9-81ED-4DB2-BD59-A6C34878D82A}">
                    <a16:rowId xmlns:a16="http://schemas.microsoft.com/office/drawing/2014/main" val="756242379"/>
                  </a:ext>
                </a:extLst>
              </a:tr>
              <a:tr h="274320">
                <a:tc rowSpan="3">
                  <a:txBody>
                    <a:bodyPr/>
                    <a:lstStyle/>
                    <a:p>
                      <a:pPr algn="ctr"/>
                      <a:r>
                        <a:rPr lang="cs-CZ" sz="1200" dirty="0"/>
                        <a:t>Region</a:t>
                      </a:r>
                    </a:p>
                  </a:txBody>
                  <a:tcPr anchor="ctr">
                    <a:lnL w="12700" cap="flat" cmpd="sng" algn="ctr">
                      <a:solidFill>
                        <a:schemeClr val="bg1"/>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rgbClr val="135868"/>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cs-CZ" sz="1200" dirty="0"/>
                        <a:t>Praha</a:t>
                      </a: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rgbClr val="135868"/>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kern="1200" dirty="0">
                          <a:solidFill>
                            <a:schemeClr val="dk1"/>
                          </a:solidFill>
                          <a:latin typeface="+mn-lt"/>
                          <a:ea typeface="+mn-ea"/>
                          <a:cs typeface="+mn-cs"/>
                        </a:rPr>
                        <a:t>128</a:t>
                      </a:r>
                    </a:p>
                  </a:txBody>
                  <a:tcPr marL="9525" marR="9525" marT="9525" marB="0" anchor="b">
                    <a:lnL w="12700" cap="flat" cmpd="sng" algn="ctr">
                      <a:solidFill>
                        <a:schemeClr val="bg1">
                          <a:lumMod val="95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135868"/>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cs-CZ" sz="1200" b="1" kern="1200" dirty="0">
                          <a:solidFill>
                            <a:schemeClr val="bg1"/>
                          </a:solidFill>
                          <a:latin typeface="+mn-lt"/>
                          <a:ea typeface="+mn-ea"/>
                          <a:cs typeface="+mn-cs"/>
                        </a:rPr>
                        <a:t>68</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35868"/>
                    </a:solidFill>
                  </a:tcPr>
                </a:tc>
                <a:extLst>
                  <a:ext uri="{0D108BD9-81ED-4DB2-BD59-A6C34878D82A}">
                    <a16:rowId xmlns:a16="http://schemas.microsoft.com/office/drawing/2014/main" val="525596705"/>
                  </a:ext>
                </a:extLst>
              </a:tr>
              <a:tr h="274320">
                <a:tc vMerge="1">
                  <a:txBody>
                    <a:bodyPr/>
                    <a:lstStyle/>
                    <a:p>
                      <a:endParaRPr lang="cs-CZ"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cs-CZ" sz="1200" dirty="0"/>
                        <a:t>Čechy</a:t>
                      </a: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kern="1200" dirty="0">
                          <a:solidFill>
                            <a:schemeClr val="dk1"/>
                          </a:solidFill>
                          <a:latin typeface="+mn-lt"/>
                          <a:ea typeface="+mn-ea"/>
                          <a:cs typeface="+mn-cs"/>
                        </a:rPr>
                        <a:t>531</a:t>
                      </a:r>
                    </a:p>
                  </a:txBody>
                  <a:tcPr marL="9525" marR="9525" marT="9525" marB="0" anchor="b">
                    <a:lnL w="12700" cap="flat" cmpd="sng" algn="ctr">
                      <a:solidFill>
                        <a:schemeClr val="bg1">
                          <a:lumMod val="95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cs-CZ" sz="1200" b="1" kern="1200" dirty="0">
                          <a:solidFill>
                            <a:schemeClr val="bg1"/>
                          </a:solidFill>
                          <a:latin typeface="+mn-lt"/>
                          <a:ea typeface="+mn-ea"/>
                          <a:cs typeface="+mn-cs"/>
                        </a:rPr>
                        <a:t>66</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35868"/>
                    </a:solidFill>
                  </a:tcPr>
                </a:tc>
                <a:extLst>
                  <a:ext uri="{0D108BD9-81ED-4DB2-BD59-A6C34878D82A}">
                    <a16:rowId xmlns:a16="http://schemas.microsoft.com/office/drawing/2014/main" val="4144847832"/>
                  </a:ext>
                </a:extLst>
              </a:tr>
              <a:tr h="274320">
                <a:tc vMerge="1">
                  <a:txBody>
                    <a:bodyPr/>
                    <a:lstStyle/>
                    <a:p>
                      <a:endParaRPr lang="cs-CZ"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cs-CZ" sz="1200" dirty="0"/>
                        <a:t>Morava</a:t>
                      </a: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kern="1200" dirty="0">
                          <a:solidFill>
                            <a:schemeClr val="dk1"/>
                          </a:solidFill>
                          <a:latin typeface="+mn-lt"/>
                          <a:ea typeface="+mn-ea"/>
                          <a:cs typeface="+mn-cs"/>
                        </a:rPr>
                        <a:t>341</a:t>
                      </a:r>
                    </a:p>
                  </a:txBody>
                  <a:tcPr marL="9525" marR="9525" marT="9525" marB="0" anchor="b">
                    <a:lnL w="12700" cap="flat" cmpd="sng" algn="ctr">
                      <a:solidFill>
                        <a:schemeClr val="bg1">
                          <a:lumMod val="95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cs-CZ" sz="1200" b="1" kern="1200" dirty="0">
                          <a:solidFill>
                            <a:schemeClr val="bg1"/>
                          </a:solidFill>
                          <a:latin typeface="+mn-lt"/>
                          <a:ea typeface="+mn-ea"/>
                          <a:cs typeface="+mn-cs"/>
                        </a:rPr>
                        <a:t>65</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35868"/>
                    </a:solidFill>
                  </a:tcPr>
                </a:tc>
                <a:extLst>
                  <a:ext uri="{0D108BD9-81ED-4DB2-BD59-A6C34878D82A}">
                    <a16:rowId xmlns:a16="http://schemas.microsoft.com/office/drawing/2014/main" val="2574596826"/>
                  </a:ext>
                </a:extLst>
              </a:tr>
              <a:tr h="164378">
                <a:tc gridSpan="2">
                  <a:txBody>
                    <a:bodyPr/>
                    <a:lstStyle/>
                    <a:p>
                      <a:pPr algn="ctr"/>
                      <a:r>
                        <a:rPr lang="cs-CZ" sz="1200" b="1" dirty="0">
                          <a:solidFill>
                            <a:schemeClr val="bg1"/>
                          </a:solidFill>
                        </a:rPr>
                        <a:t>Rok 2023</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135868"/>
                    </a:solidFill>
                  </a:tcPr>
                </a:tc>
                <a:tc hMerge="1">
                  <a:txBody>
                    <a:bodyPr/>
                    <a:lstStyle/>
                    <a:p>
                      <a:endParaRPr lang="cs-CZ" sz="1200" dirty="0"/>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cs-CZ" sz="1200" b="1" dirty="0">
                          <a:solidFill>
                            <a:schemeClr val="bg1"/>
                          </a:solidFill>
                        </a:rPr>
                        <a:t>1000</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135868"/>
                    </a:solidFill>
                  </a:tcPr>
                </a:tc>
                <a:tc>
                  <a:txBody>
                    <a:bodyPr/>
                    <a:lstStyle/>
                    <a:p>
                      <a:pPr algn="ctr" fontAlgn="ctr"/>
                      <a:r>
                        <a:rPr lang="cs-CZ" sz="1200" b="1" kern="1200" dirty="0">
                          <a:solidFill>
                            <a:schemeClr val="bg1"/>
                          </a:solidFill>
                          <a:latin typeface="+mn-lt"/>
                          <a:ea typeface="+mn-ea"/>
                          <a:cs typeface="+mn-cs"/>
                        </a:rPr>
                        <a:t>66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135868"/>
                    </a:solidFill>
                  </a:tcPr>
                </a:tc>
                <a:extLst>
                  <a:ext uri="{0D108BD9-81ED-4DB2-BD59-A6C34878D82A}">
                    <a16:rowId xmlns:a16="http://schemas.microsoft.com/office/drawing/2014/main" val="1377369855"/>
                  </a:ext>
                </a:extLst>
              </a:tr>
            </a:tbl>
          </a:graphicData>
        </a:graphic>
      </p:graphicFrame>
      <p:sp>
        <p:nvSpPr>
          <p:cNvPr id="6" name="Obdélník 5">
            <a:extLst>
              <a:ext uri="{FF2B5EF4-FFF2-40B4-BE49-F238E27FC236}">
                <a16:creationId xmlns:a16="http://schemas.microsoft.com/office/drawing/2014/main" id="{A2DF1A38-731F-4A08-ABDE-CA0AEDEA6830}"/>
              </a:ext>
            </a:extLst>
          </p:cNvPr>
          <p:cNvSpPr/>
          <p:nvPr/>
        </p:nvSpPr>
        <p:spPr>
          <a:xfrm>
            <a:off x="4885736" y="6242043"/>
            <a:ext cx="1710138" cy="446886"/>
          </a:xfrm>
          <a:prstGeom prst="rect">
            <a:avLst/>
          </a:prstGeom>
          <a:solidFill>
            <a:schemeClr val="bg1">
              <a:lumMod val="95000"/>
            </a:schemeClr>
          </a:solidFill>
          <a:ln>
            <a:solidFill>
              <a:srgbClr val="135868"/>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200" dirty="0">
                <a:solidFill>
                  <a:schemeClr val="tx1">
                    <a:lumMod val="50000"/>
                    <a:lumOff val="50000"/>
                  </a:schemeClr>
                </a:solidFill>
              </a:rPr>
              <a:t>V roce 2021 byl Index kyberbezpečnosti </a:t>
            </a:r>
            <a:r>
              <a:rPr lang="cs-CZ" sz="1200" b="1" dirty="0">
                <a:solidFill>
                  <a:schemeClr val="tx1">
                    <a:lumMod val="50000"/>
                    <a:lumOff val="50000"/>
                  </a:schemeClr>
                </a:solidFill>
              </a:rPr>
              <a:t>68</a:t>
            </a:r>
          </a:p>
        </p:txBody>
      </p:sp>
      <p:sp>
        <p:nvSpPr>
          <p:cNvPr id="4" name="TextovéPole 3">
            <a:extLst>
              <a:ext uri="{FF2B5EF4-FFF2-40B4-BE49-F238E27FC236}">
                <a16:creationId xmlns:a16="http://schemas.microsoft.com/office/drawing/2014/main" id="{F2A6A9E5-B7DE-94A1-FD55-D13FCC31326A}"/>
              </a:ext>
            </a:extLst>
          </p:cNvPr>
          <p:cNvSpPr txBox="1"/>
          <p:nvPr/>
        </p:nvSpPr>
        <p:spPr>
          <a:xfrm>
            <a:off x="5488281" y="1190940"/>
            <a:ext cx="576064" cy="461665"/>
          </a:xfrm>
          <a:prstGeom prst="rect">
            <a:avLst/>
          </a:prstGeom>
          <a:noFill/>
        </p:spPr>
        <p:txBody>
          <a:bodyPr wrap="square" rtlCol="0">
            <a:spAutoFit/>
          </a:bodyPr>
          <a:lstStyle/>
          <a:p>
            <a:r>
              <a:rPr lang="cs-CZ" b="1" dirty="0"/>
              <a:t>66</a:t>
            </a:r>
            <a:endParaRPr lang="en-US" b="1" dirty="0"/>
          </a:p>
        </p:txBody>
      </p:sp>
      <p:sp>
        <p:nvSpPr>
          <p:cNvPr id="7" name="Obdélník 6">
            <a:extLst>
              <a:ext uri="{FF2B5EF4-FFF2-40B4-BE49-F238E27FC236}">
                <a16:creationId xmlns:a16="http://schemas.microsoft.com/office/drawing/2014/main" id="{485B4C6C-3AC9-6A37-489B-C6C10D7A6596}"/>
              </a:ext>
            </a:extLst>
          </p:cNvPr>
          <p:cNvSpPr/>
          <p:nvPr/>
        </p:nvSpPr>
        <p:spPr>
          <a:xfrm>
            <a:off x="4885737" y="5705272"/>
            <a:ext cx="1710137" cy="446886"/>
          </a:xfrm>
          <a:prstGeom prst="rect">
            <a:avLst/>
          </a:prstGeom>
          <a:solidFill>
            <a:schemeClr val="bg1">
              <a:lumMod val="95000"/>
            </a:schemeClr>
          </a:solidFill>
          <a:ln>
            <a:solidFill>
              <a:srgbClr val="135868"/>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200" dirty="0">
                <a:solidFill>
                  <a:schemeClr val="tx1"/>
                </a:solidFill>
              </a:rPr>
              <a:t>V roce 2022 byl Index kyberbezpečnosti </a:t>
            </a:r>
            <a:r>
              <a:rPr lang="cs-CZ" sz="1200" b="1" dirty="0">
                <a:solidFill>
                  <a:schemeClr val="tx1"/>
                </a:solidFill>
              </a:rPr>
              <a:t>67</a:t>
            </a:r>
          </a:p>
        </p:txBody>
      </p:sp>
      <p:sp>
        <p:nvSpPr>
          <p:cNvPr id="8" name="Obdélník 7">
            <a:extLst>
              <a:ext uri="{FF2B5EF4-FFF2-40B4-BE49-F238E27FC236}">
                <a16:creationId xmlns:a16="http://schemas.microsoft.com/office/drawing/2014/main" id="{0D8D300C-280D-F276-65B1-0FA67C5D4C7E}"/>
              </a:ext>
            </a:extLst>
          </p:cNvPr>
          <p:cNvSpPr/>
          <p:nvPr/>
        </p:nvSpPr>
        <p:spPr>
          <a:xfrm>
            <a:off x="7608167" y="0"/>
            <a:ext cx="4592675" cy="6858000"/>
          </a:xfrm>
          <a:prstGeom prst="rect">
            <a:avLst/>
          </a:prstGeom>
          <a:solidFill>
            <a:srgbClr val="1358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cxnSp>
        <p:nvCxnSpPr>
          <p:cNvPr id="9" name="Přímá spojnice 8">
            <a:extLst>
              <a:ext uri="{FF2B5EF4-FFF2-40B4-BE49-F238E27FC236}">
                <a16:creationId xmlns:a16="http://schemas.microsoft.com/office/drawing/2014/main" id="{6C87A41A-7C3B-C8E5-5F3A-ABBF13812D18}"/>
              </a:ext>
            </a:extLst>
          </p:cNvPr>
          <p:cNvCxnSpPr/>
          <p:nvPr/>
        </p:nvCxnSpPr>
        <p:spPr>
          <a:xfrm>
            <a:off x="7774024" y="1772816"/>
            <a:ext cx="4284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extovéPole 9">
            <a:extLst>
              <a:ext uri="{FF2B5EF4-FFF2-40B4-BE49-F238E27FC236}">
                <a16:creationId xmlns:a16="http://schemas.microsoft.com/office/drawing/2014/main" id="{270D086B-12F0-6EC3-96E5-3E00D728A335}"/>
              </a:ext>
            </a:extLst>
          </p:cNvPr>
          <p:cNvSpPr txBox="1"/>
          <p:nvPr/>
        </p:nvSpPr>
        <p:spPr>
          <a:xfrm>
            <a:off x="7706357" y="1386844"/>
            <a:ext cx="2795958" cy="338554"/>
          </a:xfrm>
          <a:prstGeom prst="rect">
            <a:avLst/>
          </a:prstGeom>
          <a:noFill/>
        </p:spPr>
        <p:txBody>
          <a:bodyPr wrap="non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cs-CZ" sz="1600" b="1" i="0" u="none" strike="noStrike" kern="1200" cap="none" spc="0" normalizeH="0" baseline="0" noProof="0" dirty="0">
                <a:ln>
                  <a:noFill/>
                </a:ln>
                <a:solidFill>
                  <a:srgbClr val="FFFFFF"/>
                </a:solidFill>
                <a:effectLst/>
                <a:uLnTx/>
                <a:uFillTx/>
                <a:latin typeface="Arial" panose="020B0604020202020204"/>
                <a:ea typeface="+mn-ea"/>
                <a:cs typeface="+mn-cs"/>
              </a:rPr>
              <a:t>Sociodemografické rozdíly</a:t>
            </a:r>
            <a:endParaRPr kumimoji="0" lang="en-GB" sz="1600" b="1" i="0" u="none" strike="noStrike" kern="1200" cap="none" spc="0" normalizeH="0" baseline="0" noProof="0" dirty="0">
              <a:ln>
                <a:noFill/>
              </a:ln>
              <a:solidFill>
                <a:srgbClr val="FFFFFF"/>
              </a:solidFill>
              <a:effectLst/>
              <a:uLnTx/>
              <a:uFillTx/>
              <a:latin typeface="Arial" panose="020B0604020202020204"/>
              <a:ea typeface="+mn-ea"/>
              <a:cs typeface="+mn-cs"/>
            </a:endParaRPr>
          </a:p>
        </p:txBody>
      </p:sp>
      <p:grpSp>
        <p:nvGrpSpPr>
          <p:cNvPr id="12" name="Group 35">
            <a:extLst>
              <a:ext uri="{FF2B5EF4-FFF2-40B4-BE49-F238E27FC236}">
                <a16:creationId xmlns:a16="http://schemas.microsoft.com/office/drawing/2014/main" id="{12D2F86D-42B8-5A7F-7015-3D13A3B7A4C2}"/>
              </a:ext>
            </a:extLst>
          </p:cNvPr>
          <p:cNvGrpSpPr>
            <a:grpSpLocks noChangeAspect="1"/>
          </p:cNvGrpSpPr>
          <p:nvPr/>
        </p:nvGrpSpPr>
        <p:grpSpPr bwMode="auto">
          <a:xfrm>
            <a:off x="10956540" y="375621"/>
            <a:ext cx="896933" cy="893139"/>
            <a:chOff x="7115" y="2550"/>
            <a:chExt cx="473" cy="471"/>
          </a:xfrm>
          <a:noFill/>
        </p:grpSpPr>
        <p:sp>
          <p:nvSpPr>
            <p:cNvPr id="13" name="Oval 36">
              <a:extLst>
                <a:ext uri="{FF2B5EF4-FFF2-40B4-BE49-F238E27FC236}">
                  <a16:creationId xmlns:a16="http://schemas.microsoft.com/office/drawing/2014/main" id="{9F1E8722-33C0-BC4A-C9F3-1C5FCF4A7258}"/>
                </a:ext>
              </a:extLst>
            </p:cNvPr>
            <p:cNvSpPr>
              <a:spLocks noChangeArrowheads="1"/>
            </p:cNvSpPr>
            <p:nvPr/>
          </p:nvSpPr>
          <p:spPr bwMode="auto">
            <a:xfrm>
              <a:off x="7115" y="2550"/>
              <a:ext cx="473" cy="471"/>
            </a:xfrm>
            <a:prstGeom prst="ellipse">
              <a:avLst/>
            </a:prstGeom>
            <a:grpFill/>
            <a:ln w="190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4" name="Line 37">
              <a:extLst>
                <a:ext uri="{FF2B5EF4-FFF2-40B4-BE49-F238E27FC236}">
                  <a16:creationId xmlns:a16="http://schemas.microsoft.com/office/drawing/2014/main" id="{89F8692F-AEB4-332E-4C3F-E773169FCFD2}"/>
                </a:ext>
              </a:extLst>
            </p:cNvPr>
            <p:cNvSpPr>
              <a:spLocks noChangeShapeType="1"/>
            </p:cNvSpPr>
            <p:nvPr/>
          </p:nvSpPr>
          <p:spPr bwMode="auto">
            <a:xfrm>
              <a:off x="7353" y="2703"/>
              <a:ext cx="0" cy="227"/>
            </a:xfrm>
            <a:prstGeom prst="line">
              <a:avLst/>
            </a:prstGeom>
            <a:grpFill/>
            <a:ln w="190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5" name="Oval 38">
              <a:extLst>
                <a:ext uri="{FF2B5EF4-FFF2-40B4-BE49-F238E27FC236}">
                  <a16:creationId xmlns:a16="http://schemas.microsoft.com/office/drawing/2014/main" id="{45F40C0C-92FD-63DA-F501-9379A2F9AC41}"/>
                </a:ext>
              </a:extLst>
            </p:cNvPr>
            <p:cNvSpPr>
              <a:spLocks noChangeArrowheads="1"/>
            </p:cNvSpPr>
            <p:nvPr/>
          </p:nvSpPr>
          <p:spPr bwMode="auto">
            <a:xfrm>
              <a:off x="7331" y="2601"/>
              <a:ext cx="41" cy="40"/>
            </a:xfrm>
            <a:prstGeom prst="ellipse">
              <a:avLst/>
            </a:prstGeom>
            <a:grpFill/>
            <a:ln w="190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16" name="TextovéPole 15">
            <a:extLst>
              <a:ext uri="{FF2B5EF4-FFF2-40B4-BE49-F238E27FC236}">
                <a16:creationId xmlns:a16="http://schemas.microsoft.com/office/drawing/2014/main" id="{778CA342-133F-7C6E-FB75-170C93483E74}"/>
              </a:ext>
            </a:extLst>
          </p:cNvPr>
          <p:cNvSpPr txBox="1"/>
          <p:nvPr/>
        </p:nvSpPr>
        <p:spPr>
          <a:xfrm>
            <a:off x="7790650" y="1996556"/>
            <a:ext cx="3993982" cy="1785104"/>
          </a:xfrm>
          <a:prstGeom prst="rect">
            <a:avLst/>
          </a:prstGeom>
          <a:noFill/>
        </p:spPr>
        <p:txBody>
          <a:bodyPr wrap="square" rtlCol="0">
            <a:spAutoFit/>
          </a:bodyPr>
          <a:lstStyle/>
          <a:p>
            <a:pPr marL="171450" marR="0" lvl="0" indent="-17145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cs-CZ" sz="1100" b="0" i="0" u="none" strike="noStrike" kern="1200" cap="none" spc="0" normalizeH="0" baseline="0" noProof="0" dirty="0">
                <a:ln>
                  <a:noFill/>
                </a:ln>
                <a:solidFill>
                  <a:srgbClr val="FFFFFF"/>
                </a:solidFill>
                <a:effectLst/>
                <a:uLnTx/>
                <a:uFillTx/>
                <a:latin typeface="Arial" panose="020B0604020202020204"/>
                <a:ea typeface="+mn-ea"/>
                <a:cs typeface="+mn-cs"/>
              </a:rPr>
              <a:t>Lidé s maturitou si nejčastěji hesla k různým zařízením pamatují, zároveň častěji používají silná a sofistikovaná hesla, což jim pomáhá v indexu. </a:t>
            </a:r>
            <a:r>
              <a:rPr lang="cs-CZ" sz="1100" dirty="0">
                <a:solidFill>
                  <a:srgbClr val="FFFFFF"/>
                </a:solidFill>
                <a:latin typeface="Arial" panose="020B0604020202020204"/>
              </a:rPr>
              <a:t>Častěji se také připojují přes wifi pouze tam, kde ví, že je to bezpečné.</a:t>
            </a:r>
          </a:p>
          <a:p>
            <a:pPr marL="171450" marR="0" lvl="0" indent="-17145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cs-CZ" sz="1100" dirty="0">
              <a:solidFill>
                <a:srgbClr val="FFFFFF"/>
              </a:solidFill>
              <a:latin typeface="Arial" panose="020B0604020202020204"/>
            </a:endParaRPr>
          </a:p>
          <a:p>
            <a:pPr marL="171450" marR="0" lvl="0" indent="-17145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cs-CZ" sz="1100" dirty="0">
                <a:solidFill>
                  <a:srgbClr val="FFFFFF"/>
                </a:solidFill>
                <a:latin typeface="Arial" panose="020B0604020202020204"/>
              </a:rPr>
              <a:t>Lidé nad 65 let častěji nenakládají tak dobře s hesly – mají je např. napsané na papírku / v peněžence / u počítače.</a:t>
            </a:r>
          </a:p>
          <a:p>
            <a:pPr marL="171450" marR="0" lvl="0" indent="-17145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cs-CZ" sz="1100" dirty="0">
              <a:solidFill>
                <a:srgbClr val="FFFFFF"/>
              </a:solidFill>
              <a:latin typeface="Arial" panose="020B0604020202020204"/>
            </a:endParaRPr>
          </a:p>
          <a:p>
            <a:pPr marL="171450" marR="0" lvl="0" indent="-17145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cs-CZ" sz="1100" dirty="0">
                <a:solidFill>
                  <a:srgbClr val="FFFFFF"/>
                </a:solidFill>
                <a:latin typeface="Arial" panose="020B0604020202020204"/>
              </a:rPr>
              <a:t>Ženy mají častěji než muži hesla uchovaná v hlavě.</a:t>
            </a:r>
          </a:p>
          <a:p>
            <a:pPr marL="171450" marR="0" lvl="0" indent="-17145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cs-CZ" sz="11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Tree>
    <p:extLst>
      <p:ext uri="{BB962C8B-B14F-4D97-AF65-F5344CB8AC3E}">
        <p14:creationId xmlns:p14="http://schemas.microsoft.com/office/powerpoint/2010/main" val="31305214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Obdélník 2">
            <a:extLst>
              <a:ext uri="{FF2B5EF4-FFF2-40B4-BE49-F238E27FC236}">
                <a16:creationId xmlns:a16="http://schemas.microsoft.com/office/drawing/2014/main" id="{92DCEF48-2637-4B6C-9910-BBF0113121C1}"/>
              </a:ext>
            </a:extLst>
          </p:cNvPr>
          <p:cNvSpPr/>
          <p:nvPr/>
        </p:nvSpPr>
        <p:spPr>
          <a:xfrm>
            <a:off x="0" y="2024844"/>
            <a:ext cx="12192000" cy="2592288"/>
          </a:xfrm>
          <a:prstGeom prst="rect">
            <a:avLst/>
          </a:prstGeom>
          <a:solidFill>
            <a:srgbClr val="135868">
              <a:alpha val="6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4" name="Zástupný text 6">
            <a:extLst>
              <a:ext uri="{FF2B5EF4-FFF2-40B4-BE49-F238E27FC236}">
                <a16:creationId xmlns:a16="http://schemas.microsoft.com/office/drawing/2014/main" id="{D76C4820-C2C7-4037-90AE-20D6765E44B5}"/>
              </a:ext>
            </a:extLst>
          </p:cNvPr>
          <p:cNvSpPr txBox="1">
            <a:spLocks/>
          </p:cNvSpPr>
          <p:nvPr/>
        </p:nvSpPr>
        <p:spPr>
          <a:xfrm>
            <a:off x="154337" y="2888940"/>
            <a:ext cx="5941663" cy="642385"/>
          </a:xfrm>
          <a:prstGeom prst="rect">
            <a:avLst/>
          </a:prstGeom>
        </p:spPr>
        <p:txBody>
          <a:bodyPr vert="horz" lIns="90000" tIns="46800" rIns="90000" bIns="46800" rtlCol="0" anchor="ctr" anchorCtr="0">
            <a:noAutofit/>
          </a:bodyPr>
          <a:lstStyle>
            <a:lvl1pPr marL="0" marR="0" indent="-232828" algn="l" defTabSz="1219140" rtl="0" eaLnBrk="1" fontAlgn="auto" latinLnBrk="0" hangingPunct="1">
              <a:lnSpc>
                <a:spcPct val="100000"/>
              </a:lnSpc>
              <a:spcBef>
                <a:spcPct val="20000"/>
              </a:spcBef>
              <a:spcAft>
                <a:spcPts val="0"/>
              </a:spcAft>
              <a:buClrTx/>
              <a:buSzTx/>
              <a:buFont typeface="Arial" pitchFamily="34" charset="0"/>
              <a:buNone/>
              <a:tabLst/>
              <a:defRPr lang="cs-CZ" sz="1600" b="1" kern="1200" dirty="0" smtClean="0">
                <a:solidFill>
                  <a:schemeClr val="bg2"/>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cs-CZ" sz="2400" kern="1200" dirty="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cs-CZ" sz="20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cs-CZ" sz="24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cs-CZ" sz="2400" kern="1200" dirty="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cs-CZ" sz="2800" dirty="0">
                <a:solidFill>
                  <a:schemeClr val="bg1"/>
                </a:solidFill>
              </a:rPr>
              <a:t>OSOBNÍ INFORMACE</a:t>
            </a:r>
          </a:p>
        </p:txBody>
      </p:sp>
      <p:cxnSp>
        <p:nvCxnSpPr>
          <p:cNvPr id="5" name="Přímá spojnice 4">
            <a:extLst>
              <a:ext uri="{FF2B5EF4-FFF2-40B4-BE49-F238E27FC236}">
                <a16:creationId xmlns:a16="http://schemas.microsoft.com/office/drawing/2014/main" id="{B26ED471-FF43-4C7A-BE44-F3E7DFAEB00C}"/>
              </a:ext>
            </a:extLst>
          </p:cNvPr>
          <p:cNvCxnSpPr/>
          <p:nvPr/>
        </p:nvCxnSpPr>
        <p:spPr>
          <a:xfrm>
            <a:off x="308675" y="3531325"/>
            <a:ext cx="4284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806127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délník 6">
            <a:extLst>
              <a:ext uri="{FF2B5EF4-FFF2-40B4-BE49-F238E27FC236}">
                <a16:creationId xmlns:a16="http://schemas.microsoft.com/office/drawing/2014/main" id="{BA031E45-11C5-4D15-9BB9-0C47C214FAAC}"/>
              </a:ext>
            </a:extLst>
          </p:cNvPr>
          <p:cNvSpPr/>
          <p:nvPr/>
        </p:nvSpPr>
        <p:spPr>
          <a:xfrm>
            <a:off x="7608167" y="0"/>
            <a:ext cx="4592675" cy="6858000"/>
          </a:xfrm>
          <a:prstGeom prst="rect">
            <a:avLst/>
          </a:prstGeom>
          <a:solidFill>
            <a:srgbClr val="1358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3" name="Nadpis 2">
            <a:extLst>
              <a:ext uri="{FF2B5EF4-FFF2-40B4-BE49-F238E27FC236}">
                <a16:creationId xmlns:a16="http://schemas.microsoft.com/office/drawing/2014/main" id="{CEAFA2A6-0CCA-4C30-8AAC-09C3A440A083}"/>
              </a:ext>
            </a:extLst>
          </p:cNvPr>
          <p:cNvSpPr>
            <a:spLocks noGrp="1"/>
          </p:cNvSpPr>
          <p:nvPr>
            <p:ph type="title"/>
          </p:nvPr>
        </p:nvSpPr>
        <p:spPr/>
        <p:txBody>
          <a:bodyPr/>
          <a:lstStyle/>
          <a:p>
            <a:r>
              <a:rPr lang="cs-CZ" b="1" dirty="0">
                <a:solidFill>
                  <a:srgbClr val="135868"/>
                </a:solidFill>
                <a:latin typeface="Arial Black" panose="020B0A04020102020204" pitchFamily="34" charset="0"/>
              </a:rPr>
              <a:t>DŮVĚRA VE SPRÁVCE INFORMACÍ</a:t>
            </a:r>
          </a:p>
        </p:txBody>
      </p:sp>
      <p:sp>
        <p:nvSpPr>
          <p:cNvPr id="5" name="Zástupný text 4">
            <a:extLst>
              <a:ext uri="{FF2B5EF4-FFF2-40B4-BE49-F238E27FC236}">
                <a16:creationId xmlns:a16="http://schemas.microsoft.com/office/drawing/2014/main" id="{AE6DBE10-BF77-4D20-83FF-CFC1059113FC}"/>
              </a:ext>
            </a:extLst>
          </p:cNvPr>
          <p:cNvSpPr>
            <a:spLocks noGrp="1"/>
          </p:cNvSpPr>
          <p:nvPr>
            <p:ph type="body" sz="quarter" idx="10"/>
          </p:nvPr>
        </p:nvSpPr>
        <p:spPr>
          <a:xfrm>
            <a:off x="127591" y="626028"/>
            <a:ext cx="7480576" cy="642385"/>
          </a:xfrm>
        </p:spPr>
        <p:txBody>
          <a:bodyPr/>
          <a:lstStyle/>
          <a:p>
            <a:r>
              <a:rPr lang="cs-CZ" dirty="0">
                <a:solidFill>
                  <a:schemeClr val="tx1">
                    <a:lumMod val="85000"/>
                    <a:lumOff val="15000"/>
                  </a:schemeClr>
                </a:solidFill>
              </a:rPr>
              <a:t>Nejlepší zabezpečení před možným únikem či zneužitím osobních dat vnímají lidé u finančních institucí. Uvádí to polovina obyvatel. Více než pětina důvěřuje v tomto ohledu také státní správě.</a:t>
            </a:r>
            <a:endParaRPr lang="en-GB" dirty="0">
              <a:solidFill>
                <a:schemeClr val="tx1">
                  <a:lumMod val="85000"/>
                  <a:lumOff val="15000"/>
                </a:schemeClr>
              </a:solidFill>
            </a:endParaRPr>
          </a:p>
        </p:txBody>
      </p:sp>
      <p:sp>
        <p:nvSpPr>
          <p:cNvPr id="11" name="Zástupný text 3">
            <a:extLst>
              <a:ext uri="{FF2B5EF4-FFF2-40B4-BE49-F238E27FC236}">
                <a16:creationId xmlns:a16="http://schemas.microsoft.com/office/drawing/2014/main" id="{B52E979F-91B2-4E4B-97E7-8AFC6370349D}"/>
              </a:ext>
            </a:extLst>
          </p:cNvPr>
          <p:cNvSpPr txBox="1">
            <a:spLocks/>
          </p:cNvSpPr>
          <p:nvPr/>
        </p:nvSpPr>
        <p:spPr>
          <a:xfrm>
            <a:off x="479376" y="6227449"/>
            <a:ext cx="10586475" cy="307777"/>
          </a:xfrm>
          <a:prstGeom prst="rect">
            <a:avLst/>
          </a:prstGeom>
        </p:spPr>
        <p:txBody>
          <a:bodyPr wrap="square" lIns="0" tIns="0" rIns="0" bIns="0" anchor="t" anchorCtr="0">
            <a:spAutoFit/>
          </a:bodyPr>
          <a:lstStyle>
            <a:lvl1pPr marL="0" indent="0" algn="l" defTabSz="914400" rtl="0" eaLnBrk="1" latinLnBrk="0" hangingPunct="1">
              <a:lnSpc>
                <a:spcPct val="100000"/>
              </a:lnSpc>
              <a:spcBef>
                <a:spcPts val="0"/>
              </a:spcBef>
              <a:buFont typeface="Arial" panose="020B0604020202020204" pitchFamily="34" charset="0"/>
              <a:buNone/>
              <a:defRPr sz="1000" i="1" kern="1200">
                <a:solidFill>
                  <a:schemeClr val="bg1">
                    <a:lumMod val="50000"/>
                  </a:schemeClr>
                </a:solidFill>
                <a:latin typeface="Arial" panose="020B0604020202020204" pitchFamily="34" charset="0"/>
                <a:ea typeface="+mn-ea"/>
                <a:cs typeface="Arial" pitchFamily="34" charset="0"/>
              </a:defRPr>
            </a:lvl1pPr>
            <a:lvl2pPr marL="457189" indent="0" algn="l" defTabSz="914400" rtl="0" eaLnBrk="1" latinLnBrk="0" hangingPunct="1">
              <a:lnSpc>
                <a:spcPct val="90000"/>
              </a:lnSpc>
              <a:spcBef>
                <a:spcPts val="500"/>
              </a:spcBef>
              <a:buFont typeface="Arial" panose="020B0604020202020204" pitchFamily="34" charset="0"/>
              <a:buNone/>
              <a:defRPr sz="1200" i="1" kern="1200">
                <a:solidFill>
                  <a:schemeClr val="bg1">
                    <a:lumMod val="6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i="1" kern="1200">
                <a:solidFill>
                  <a:schemeClr val="bg1">
                    <a:lumMod val="6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i="1" kern="1200">
                <a:solidFill>
                  <a:schemeClr val="bg1">
                    <a:lumMod val="6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i="1" kern="1200">
                <a:solidFill>
                  <a:schemeClr val="bg1">
                    <a:lumMod val="6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cs-CZ" sz="1000" b="1" i="1" u="none" strike="noStrike" kern="1200" cap="none" spc="0" normalizeH="0" baseline="0" noProof="0" dirty="0">
                <a:ln>
                  <a:noFill/>
                </a:ln>
                <a:solidFill>
                  <a:srgbClr val="FFFFFF">
                    <a:lumMod val="50000"/>
                  </a:srgbClr>
                </a:solidFill>
                <a:effectLst/>
                <a:uLnTx/>
                <a:uFillTx/>
                <a:latin typeface="Arial" panose="020B0604020202020204" pitchFamily="34" charset="0"/>
                <a:ea typeface="+mn-ea"/>
                <a:cs typeface="Arial" pitchFamily="34" charset="0"/>
              </a:rPr>
              <a:t>Báze: </a:t>
            </a:r>
            <a:r>
              <a:rPr kumimoji="0" lang="cs-CZ" sz="1000" b="0" i="1" u="none" strike="noStrike" kern="1200" cap="none" spc="0" normalizeH="0" baseline="0" noProof="0" dirty="0">
                <a:ln>
                  <a:noFill/>
                </a:ln>
                <a:solidFill>
                  <a:srgbClr val="FFFFFF">
                    <a:lumMod val="50000"/>
                  </a:srgbClr>
                </a:solidFill>
                <a:effectLst/>
                <a:uLnTx/>
                <a:uFillTx/>
                <a:latin typeface="Arial" panose="020B0604020202020204" pitchFamily="34" charset="0"/>
                <a:ea typeface="+mn-ea"/>
                <a:cs typeface="Arial" pitchFamily="34" charset="0"/>
              </a:rPr>
              <a:t>n=1000</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cs-CZ" sz="1000" b="1" i="1" u="none" strike="noStrike" kern="1200" cap="none" spc="0" normalizeH="0" baseline="0" noProof="0" dirty="0">
                <a:ln>
                  <a:noFill/>
                </a:ln>
                <a:solidFill>
                  <a:srgbClr val="FFFFFF">
                    <a:lumMod val="50000"/>
                  </a:srgbClr>
                </a:solidFill>
                <a:effectLst/>
                <a:uLnTx/>
                <a:uFillTx/>
                <a:latin typeface="Arial" panose="020B0604020202020204" pitchFamily="34" charset="0"/>
                <a:ea typeface="+mn-ea"/>
                <a:cs typeface="Arial" pitchFamily="34" charset="0"/>
              </a:rPr>
              <a:t>Otázka: </a:t>
            </a:r>
            <a:r>
              <a:rPr kumimoji="0" lang="cs-CZ" sz="1000" b="0" i="1" u="none" strike="noStrike" kern="1200" cap="none" spc="0" normalizeH="0" baseline="0" noProof="0" dirty="0">
                <a:ln>
                  <a:noFill/>
                </a:ln>
                <a:solidFill>
                  <a:srgbClr val="FFFFFF">
                    <a:lumMod val="50000"/>
                  </a:srgbClr>
                </a:solidFill>
                <a:effectLst/>
                <a:uLnTx/>
                <a:uFillTx/>
                <a:latin typeface="Arial" panose="020B0604020202020204" pitchFamily="34" charset="0"/>
                <a:ea typeface="+mn-ea"/>
                <a:cs typeface="Arial" pitchFamily="34" charset="0"/>
              </a:rPr>
              <a:t>Q24. Které subjekty podle Vás nejlépe zabezpečí Vaše data před možným únikem a zneužitím?</a:t>
            </a:r>
          </a:p>
        </p:txBody>
      </p:sp>
      <p:cxnSp>
        <p:nvCxnSpPr>
          <p:cNvPr id="17" name="Přímá spojnice 16">
            <a:extLst>
              <a:ext uri="{FF2B5EF4-FFF2-40B4-BE49-F238E27FC236}">
                <a16:creationId xmlns:a16="http://schemas.microsoft.com/office/drawing/2014/main" id="{E4138866-C153-4D50-9167-C8182F111E01}"/>
              </a:ext>
            </a:extLst>
          </p:cNvPr>
          <p:cNvCxnSpPr/>
          <p:nvPr/>
        </p:nvCxnSpPr>
        <p:spPr>
          <a:xfrm>
            <a:off x="7774024" y="1772816"/>
            <a:ext cx="4284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TextovéPole 18">
            <a:extLst>
              <a:ext uri="{FF2B5EF4-FFF2-40B4-BE49-F238E27FC236}">
                <a16:creationId xmlns:a16="http://schemas.microsoft.com/office/drawing/2014/main" id="{61484E75-3CEC-4579-85D9-7BE02A6ACC80}"/>
              </a:ext>
            </a:extLst>
          </p:cNvPr>
          <p:cNvSpPr txBox="1"/>
          <p:nvPr/>
        </p:nvSpPr>
        <p:spPr>
          <a:xfrm>
            <a:off x="7706357" y="1386844"/>
            <a:ext cx="2795958" cy="338554"/>
          </a:xfrm>
          <a:prstGeom prst="rect">
            <a:avLst/>
          </a:prstGeom>
          <a:noFill/>
        </p:spPr>
        <p:txBody>
          <a:bodyPr wrap="non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cs-CZ" sz="1600" b="1" i="0" u="none" strike="noStrike" kern="1200" cap="none" spc="0" normalizeH="0" baseline="0" noProof="0" dirty="0">
                <a:ln>
                  <a:noFill/>
                </a:ln>
                <a:solidFill>
                  <a:srgbClr val="FFFFFF"/>
                </a:solidFill>
                <a:effectLst/>
                <a:uLnTx/>
                <a:uFillTx/>
                <a:latin typeface="Arial" panose="020B0604020202020204"/>
                <a:ea typeface="+mn-ea"/>
                <a:cs typeface="+mn-cs"/>
              </a:rPr>
              <a:t>Sociodemografické rozdíly</a:t>
            </a:r>
            <a:endParaRPr kumimoji="0" lang="en-GB" sz="1600" b="1"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21" name="TextovéPole 20">
            <a:extLst>
              <a:ext uri="{FF2B5EF4-FFF2-40B4-BE49-F238E27FC236}">
                <a16:creationId xmlns:a16="http://schemas.microsoft.com/office/drawing/2014/main" id="{BF8379E3-4643-46F4-A787-0B969B1D2D4F}"/>
              </a:ext>
            </a:extLst>
          </p:cNvPr>
          <p:cNvSpPr txBox="1"/>
          <p:nvPr/>
        </p:nvSpPr>
        <p:spPr>
          <a:xfrm>
            <a:off x="7790649" y="1996556"/>
            <a:ext cx="4106323" cy="2970044"/>
          </a:xfrm>
          <a:prstGeom prst="rect">
            <a:avLst/>
          </a:prstGeom>
          <a:noFill/>
        </p:spPr>
        <p:txBody>
          <a:bodyPr wrap="square" rtlCol="0">
            <a:spAutoFit/>
          </a:bodyPr>
          <a:lstStyle/>
          <a:p>
            <a:pPr marL="171450" marR="0" lvl="0" indent="-17145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cs-CZ" sz="1100" b="0" i="0" u="none" strike="noStrike" kern="1200" cap="none" spc="0" normalizeH="0" baseline="0" noProof="0" dirty="0">
                <a:ln>
                  <a:noFill/>
                </a:ln>
                <a:solidFill>
                  <a:srgbClr val="FFFFFF"/>
                </a:solidFill>
                <a:effectLst/>
                <a:uLnTx/>
                <a:uFillTx/>
                <a:latin typeface="Arial" panose="020B0604020202020204"/>
                <a:ea typeface="+mn-ea"/>
                <a:cs typeface="+mn-cs"/>
              </a:rPr>
              <a:t>Nejvyšší důvěru ve finanční instituce mají lidé </a:t>
            </a:r>
            <a:r>
              <a:rPr kumimoji="0" lang="cs-CZ" sz="1100" b="0" i="0" u="none" strike="noStrike" kern="1200" cap="none" spc="0" normalizeH="0" baseline="0" noProof="0">
                <a:ln>
                  <a:noFill/>
                </a:ln>
                <a:solidFill>
                  <a:srgbClr val="FFFFFF"/>
                </a:solidFill>
                <a:effectLst/>
                <a:uLnTx/>
                <a:uFillTx/>
                <a:latin typeface="Arial" panose="020B0604020202020204"/>
                <a:ea typeface="+mn-ea"/>
                <a:cs typeface="+mn-cs"/>
              </a:rPr>
              <a:t>s maturitou, </a:t>
            </a:r>
            <a:r>
              <a:rPr kumimoji="0" lang="cs-CZ" sz="1100" b="0" i="0" u="none" strike="noStrike" kern="1200" cap="none" spc="0" normalizeH="0" baseline="0" noProof="0" dirty="0">
                <a:ln>
                  <a:noFill/>
                </a:ln>
                <a:solidFill>
                  <a:srgbClr val="FFFFFF"/>
                </a:solidFill>
                <a:effectLst/>
                <a:uLnTx/>
                <a:uFillTx/>
                <a:latin typeface="Arial" panose="020B0604020202020204"/>
                <a:ea typeface="+mn-ea"/>
                <a:cs typeface="+mn-cs"/>
              </a:rPr>
              <a:t>škole či zaměstnavateli pak nejvíce důvěřují mladí lidé do 34 let. </a:t>
            </a:r>
          </a:p>
          <a:p>
            <a:pPr marL="171450" marR="0" lvl="0" indent="-17145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cs-CZ" sz="1100" b="0" i="0" u="none" strike="noStrike" kern="1200" cap="none" spc="0" normalizeH="0" baseline="0" noProof="0" dirty="0">
              <a:ln>
                <a:noFill/>
              </a:ln>
              <a:solidFill>
                <a:srgbClr val="FFFFFF"/>
              </a:solidFill>
              <a:effectLst/>
              <a:uLnTx/>
              <a:uFillTx/>
              <a:latin typeface="Arial" panose="020B0604020202020204"/>
              <a:ea typeface="+mn-ea"/>
              <a:cs typeface="+mn-cs"/>
            </a:endParaRPr>
          </a:p>
          <a:p>
            <a:pPr marL="171450" marR="0" lvl="0" indent="-17145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cs-CZ" sz="1100" dirty="0">
                <a:solidFill>
                  <a:srgbClr val="FFFFFF"/>
                </a:solidFill>
                <a:latin typeface="Arial" panose="020B0604020202020204"/>
              </a:rPr>
              <a:t>Nedůvěru ve finanční instituce, jako jsou banky či pojišťovny, mají nejčastěji lidé se základním a učňovským vzděláním (44 %). Ti také ohledně zabezpečení svých údajů nejméně důvěřují státní správě (16 %), podobně jako nejstarší lidé nad 65 let (14 %). </a:t>
            </a:r>
          </a:p>
          <a:p>
            <a:pPr marL="171450" marR="0" lvl="0" indent="-17145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cs-CZ" sz="1100" dirty="0">
              <a:solidFill>
                <a:srgbClr val="FFFFFF"/>
              </a:solidFill>
              <a:latin typeface="Arial" panose="020B0604020202020204"/>
            </a:endParaRPr>
          </a:p>
          <a:p>
            <a:pPr marL="171450" marR="0" lvl="0" indent="-17145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cs-CZ" sz="1100" dirty="0">
                <a:solidFill>
                  <a:srgbClr val="FFFFFF"/>
                </a:solidFill>
                <a:latin typeface="Arial" panose="020B0604020202020204"/>
              </a:rPr>
              <a:t>K internetovým obchodům mají nejnižší důvěru starší lidé nad 50 let (2 %) a internetovým prohlížečům pak nejstarší Češi nad 65 let (3 %). </a:t>
            </a:r>
          </a:p>
          <a:p>
            <a:pPr marL="171450" marR="0" lvl="0" indent="-17145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cs-CZ" sz="1100" dirty="0">
              <a:solidFill>
                <a:srgbClr val="FFFFFF"/>
              </a:solidFill>
              <a:latin typeface="Arial" panose="020B0604020202020204"/>
            </a:endParaRPr>
          </a:p>
          <a:p>
            <a:pPr marL="171450" marR="0" lvl="0" indent="-17145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cs-CZ" sz="1100" dirty="0">
                <a:solidFill>
                  <a:srgbClr val="FFFFFF"/>
                </a:solidFill>
                <a:latin typeface="Arial" panose="020B0604020202020204"/>
              </a:rPr>
              <a:t>Internetovým obchodům nejvíce důvěřují mladí lidé do 34 let (10 %). </a:t>
            </a:r>
          </a:p>
          <a:p>
            <a:pPr marL="171450" marR="0" lvl="0" indent="-17145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cs-CZ" sz="11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grpSp>
        <p:nvGrpSpPr>
          <p:cNvPr id="22" name="Group 35">
            <a:extLst>
              <a:ext uri="{FF2B5EF4-FFF2-40B4-BE49-F238E27FC236}">
                <a16:creationId xmlns:a16="http://schemas.microsoft.com/office/drawing/2014/main" id="{F763554D-8842-447E-89AD-14CB879FF71B}"/>
              </a:ext>
            </a:extLst>
          </p:cNvPr>
          <p:cNvGrpSpPr>
            <a:grpSpLocks noChangeAspect="1"/>
          </p:cNvGrpSpPr>
          <p:nvPr/>
        </p:nvGrpSpPr>
        <p:grpSpPr bwMode="auto">
          <a:xfrm>
            <a:off x="10956540" y="375621"/>
            <a:ext cx="896933" cy="893139"/>
            <a:chOff x="7115" y="2550"/>
            <a:chExt cx="473" cy="471"/>
          </a:xfrm>
          <a:noFill/>
        </p:grpSpPr>
        <p:sp>
          <p:nvSpPr>
            <p:cNvPr id="23" name="Oval 36">
              <a:extLst>
                <a:ext uri="{FF2B5EF4-FFF2-40B4-BE49-F238E27FC236}">
                  <a16:creationId xmlns:a16="http://schemas.microsoft.com/office/drawing/2014/main" id="{D4AA44B9-78F2-4CEE-ACD9-2E87BB3013FB}"/>
                </a:ext>
              </a:extLst>
            </p:cNvPr>
            <p:cNvSpPr>
              <a:spLocks noChangeArrowheads="1"/>
            </p:cNvSpPr>
            <p:nvPr/>
          </p:nvSpPr>
          <p:spPr bwMode="auto">
            <a:xfrm>
              <a:off x="7115" y="2550"/>
              <a:ext cx="473" cy="471"/>
            </a:xfrm>
            <a:prstGeom prst="ellipse">
              <a:avLst/>
            </a:prstGeom>
            <a:grpFill/>
            <a:ln w="190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24" name="Line 37">
              <a:extLst>
                <a:ext uri="{FF2B5EF4-FFF2-40B4-BE49-F238E27FC236}">
                  <a16:creationId xmlns:a16="http://schemas.microsoft.com/office/drawing/2014/main" id="{4FED48B5-DD22-4C55-B75C-F9919E0AC522}"/>
                </a:ext>
              </a:extLst>
            </p:cNvPr>
            <p:cNvSpPr>
              <a:spLocks noChangeShapeType="1"/>
            </p:cNvSpPr>
            <p:nvPr/>
          </p:nvSpPr>
          <p:spPr bwMode="auto">
            <a:xfrm>
              <a:off x="7353" y="2703"/>
              <a:ext cx="0" cy="227"/>
            </a:xfrm>
            <a:prstGeom prst="line">
              <a:avLst/>
            </a:prstGeom>
            <a:grpFill/>
            <a:ln w="190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25" name="Oval 38">
              <a:extLst>
                <a:ext uri="{FF2B5EF4-FFF2-40B4-BE49-F238E27FC236}">
                  <a16:creationId xmlns:a16="http://schemas.microsoft.com/office/drawing/2014/main" id="{FF5A68AA-C373-4D59-B26A-DE5D64AA55FD}"/>
                </a:ext>
              </a:extLst>
            </p:cNvPr>
            <p:cNvSpPr>
              <a:spLocks noChangeArrowheads="1"/>
            </p:cNvSpPr>
            <p:nvPr/>
          </p:nvSpPr>
          <p:spPr bwMode="auto">
            <a:xfrm>
              <a:off x="7331" y="2601"/>
              <a:ext cx="41" cy="40"/>
            </a:xfrm>
            <a:prstGeom prst="ellipse">
              <a:avLst/>
            </a:prstGeom>
            <a:grpFill/>
            <a:ln w="190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4" name="Ellipse 78">
            <a:extLst>
              <a:ext uri="{FF2B5EF4-FFF2-40B4-BE49-F238E27FC236}">
                <a16:creationId xmlns:a16="http://schemas.microsoft.com/office/drawing/2014/main" id="{163C6F4E-D2DE-4CE0-CC37-49FB6FADD51C}"/>
              </a:ext>
            </a:extLst>
          </p:cNvPr>
          <p:cNvSpPr/>
          <p:nvPr/>
        </p:nvSpPr>
        <p:spPr>
          <a:xfrm>
            <a:off x="2439215" y="1717200"/>
            <a:ext cx="648071" cy="648071"/>
          </a:xfrm>
          <a:prstGeom prst="ellipse">
            <a:avLst/>
          </a:prstGeom>
          <a:solidFill>
            <a:srgbClr val="135868">
              <a:alpha val="44000"/>
            </a:srgbClr>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b="1" i="0" u="none" strike="noStrike" kern="0" cap="none" spc="0" normalizeH="0" baseline="0" noProof="0" dirty="0">
              <a:ln>
                <a:noFill/>
              </a:ln>
              <a:solidFill>
                <a:prstClr val="white"/>
              </a:solidFill>
              <a:effectLst/>
              <a:uLnTx/>
              <a:uFillTx/>
              <a:latin typeface="Arial"/>
              <a:ea typeface="+mn-ea"/>
              <a:cs typeface="+mn-cs"/>
            </a:endParaRPr>
          </a:p>
        </p:txBody>
      </p:sp>
      <p:grpSp>
        <p:nvGrpSpPr>
          <p:cNvPr id="26" name="Group 18">
            <a:extLst>
              <a:ext uri="{FF2B5EF4-FFF2-40B4-BE49-F238E27FC236}">
                <a16:creationId xmlns:a16="http://schemas.microsoft.com/office/drawing/2014/main" id="{DBDFA9AC-757B-6C35-9330-BDD752C91539}"/>
              </a:ext>
            </a:extLst>
          </p:cNvPr>
          <p:cNvGrpSpPr>
            <a:grpSpLocks noChangeAspect="1"/>
          </p:cNvGrpSpPr>
          <p:nvPr/>
        </p:nvGrpSpPr>
        <p:grpSpPr bwMode="auto">
          <a:xfrm>
            <a:off x="2792958" y="1770074"/>
            <a:ext cx="528314" cy="528314"/>
            <a:chOff x="2916" y="526"/>
            <a:chExt cx="372" cy="372"/>
          </a:xfrm>
          <a:noFill/>
        </p:grpSpPr>
        <p:sp>
          <p:nvSpPr>
            <p:cNvPr id="27" name="Freeform 19">
              <a:extLst>
                <a:ext uri="{FF2B5EF4-FFF2-40B4-BE49-F238E27FC236}">
                  <a16:creationId xmlns:a16="http://schemas.microsoft.com/office/drawing/2014/main" id="{91E86EE4-15ED-12BB-A8AD-E9735B7C84C5}"/>
                </a:ext>
              </a:extLst>
            </p:cNvPr>
            <p:cNvSpPr>
              <a:spLocks/>
            </p:cNvSpPr>
            <p:nvPr/>
          </p:nvSpPr>
          <p:spPr bwMode="auto">
            <a:xfrm>
              <a:off x="2916" y="526"/>
              <a:ext cx="372" cy="129"/>
            </a:xfrm>
            <a:custGeom>
              <a:avLst/>
              <a:gdLst>
                <a:gd name="T0" fmla="*/ 92 w 92"/>
                <a:gd name="T1" fmla="*/ 32 h 32"/>
                <a:gd name="T2" fmla="*/ 0 w 92"/>
                <a:gd name="T3" fmla="*/ 32 h 32"/>
                <a:gd name="T4" fmla="*/ 0 w 92"/>
                <a:gd name="T5" fmla="*/ 27 h 32"/>
                <a:gd name="T6" fmla="*/ 3 w 92"/>
                <a:gd name="T7" fmla="*/ 23 h 32"/>
                <a:gd name="T8" fmla="*/ 45 w 92"/>
                <a:gd name="T9" fmla="*/ 0 h 32"/>
                <a:gd name="T10" fmla="*/ 47 w 92"/>
                <a:gd name="T11" fmla="*/ 0 h 32"/>
                <a:gd name="T12" fmla="*/ 89 w 92"/>
                <a:gd name="T13" fmla="*/ 23 h 32"/>
                <a:gd name="T14" fmla="*/ 92 w 92"/>
                <a:gd name="T15" fmla="*/ 27 h 32"/>
                <a:gd name="T16" fmla="*/ 92 w 92"/>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2" h="32">
                  <a:moveTo>
                    <a:pt x="92" y="32"/>
                  </a:moveTo>
                  <a:cubicBezTo>
                    <a:pt x="0" y="32"/>
                    <a:pt x="0" y="32"/>
                    <a:pt x="0" y="32"/>
                  </a:cubicBezTo>
                  <a:cubicBezTo>
                    <a:pt x="0" y="27"/>
                    <a:pt x="0" y="27"/>
                    <a:pt x="0" y="27"/>
                  </a:cubicBezTo>
                  <a:cubicBezTo>
                    <a:pt x="0" y="25"/>
                    <a:pt x="1" y="24"/>
                    <a:pt x="3" y="23"/>
                  </a:cubicBezTo>
                  <a:cubicBezTo>
                    <a:pt x="45" y="0"/>
                    <a:pt x="45" y="0"/>
                    <a:pt x="45" y="0"/>
                  </a:cubicBezTo>
                  <a:cubicBezTo>
                    <a:pt x="46" y="0"/>
                    <a:pt x="46" y="0"/>
                    <a:pt x="47" y="0"/>
                  </a:cubicBezTo>
                  <a:cubicBezTo>
                    <a:pt x="89" y="23"/>
                    <a:pt x="89" y="23"/>
                    <a:pt x="89" y="23"/>
                  </a:cubicBezTo>
                  <a:cubicBezTo>
                    <a:pt x="91" y="24"/>
                    <a:pt x="92" y="25"/>
                    <a:pt x="92" y="27"/>
                  </a:cubicBezTo>
                  <a:lnTo>
                    <a:pt x="92" y="32"/>
                  </a:lnTo>
                  <a:close/>
                </a:path>
              </a:pathLst>
            </a:custGeom>
            <a:grpFill/>
            <a:ln w="19050" cap="rnd">
              <a:solidFill>
                <a:srgbClr val="135868"/>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black"/>
                </a:solidFill>
                <a:effectLst/>
                <a:uLnTx/>
                <a:uFillTx/>
              </a:endParaRPr>
            </a:p>
          </p:txBody>
        </p:sp>
        <p:sp>
          <p:nvSpPr>
            <p:cNvPr id="28" name="Line 20">
              <a:extLst>
                <a:ext uri="{FF2B5EF4-FFF2-40B4-BE49-F238E27FC236}">
                  <a16:creationId xmlns:a16="http://schemas.microsoft.com/office/drawing/2014/main" id="{2424D597-BE62-786D-64F0-1590E0386549}"/>
                </a:ext>
              </a:extLst>
            </p:cNvPr>
            <p:cNvSpPr>
              <a:spLocks noChangeShapeType="1"/>
            </p:cNvSpPr>
            <p:nvPr/>
          </p:nvSpPr>
          <p:spPr bwMode="auto">
            <a:xfrm>
              <a:off x="2997" y="655"/>
              <a:ext cx="0" cy="186"/>
            </a:xfrm>
            <a:prstGeom prst="line">
              <a:avLst/>
            </a:prstGeom>
            <a:grpFill/>
            <a:ln w="19050" cap="rnd">
              <a:solidFill>
                <a:srgbClr val="135868"/>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black"/>
                </a:solidFill>
                <a:effectLst/>
                <a:uLnTx/>
                <a:uFillTx/>
              </a:endParaRPr>
            </a:p>
          </p:txBody>
        </p:sp>
        <p:sp>
          <p:nvSpPr>
            <p:cNvPr id="29" name="Line 21">
              <a:extLst>
                <a:ext uri="{FF2B5EF4-FFF2-40B4-BE49-F238E27FC236}">
                  <a16:creationId xmlns:a16="http://schemas.microsoft.com/office/drawing/2014/main" id="{09879E1E-CFE6-2B69-24A8-F7E322408725}"/>
                </a:ext>
              </a:extLst>
            </p:cNvPr>
            <p:cNvSpPr>
              <a:spLocks noChangeShapeType="1"/>
            </p:cNvSpPr>
            <p:nvPr/>
          </p:nvSpPr>
          <p:spPr bwMode="auto">
            <a:xfrm>
              <a:off x="2948" y="655"/>
              <a:ext cx="0" cy="186"/>
            </a:xfrm>
            <a:prstGeom prst="line">
              <a:avLst/>
            </a:prstGeom>
            <a:grpFill/>
            <a:ln w="19050" cap="rnd">
              <a:solidFill>
                <a:srgbClr val="135868"/>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black"/>
                </a:solidFill>
                <a:effectLst/>
                <a:uLnTx/>
                <a:uFillTx/>
              </a:endParaRPr>
            </a:p>
          </p:txBody>
        </p:sp>
        <p:sp>
          <p:nvSpPr>
            <p:cNvPr id="30" name="Line 22">
              <a:extLst>
                <a:ext uri="{FF2B5EF4-FFF2-40B4-BE49-F238E27FC236}">
                  <a16:creationId xmlns:a16="http://schemas.microsoft.com/office/drawing/2014/main" id="{010C752B-5234-3C9A-E9B4-B95DC00C3C6C}"/>
                </a:ext>
              </a:extLst>
            </p:cNvPr>
            <p:cNvSpPr>
              <a:spLocks noChangeShapeType="1"/>
            </p:cNvSpPr>
            <p:nvPr/>
          </p:nvSpPr>
          <p:spPr bwMode="auto">
            <a:xfrm>
              <a:off x="3256" y="655"/>
              <a:ext cx="0" cy="186"/>
            </a:xfrm>
            <a:prstGeom prst="line">
              <a:avLst/>
            </a:prstGeom>
            <a:grpFill/>
            <a:ln w="19050" cap="rnd">
              <a:solidFill>
                <a:srgbClr val="135868"/>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black"/>
                </a:solidFill>
                <a:effectLst/>
                <a:uLnTx/>
                <a:uFillTx/>
              </a:endParaRPr>
            </a:p>
          </p:txBody>
        </p:sp>
        <p:sp>
          <p:nvSpPr>
            <p:cNvPr id="31" name="Line 23">
              <a:extLst>
                <a:ext uri="{FF2B5EF4-FFF2-40B4-BE49-F238E27FC236}">
                  <a16:creationId xmlns:a16="http://schemas.microsoft.com/office/drawing/2014/main" id="{C0289BC2-46FF-6E9D-E22B-D521E463CFD7}"/>
                </a:ext>
              </a:extLst>
            </p:cNvPr>
            <p:cNvSpPr>
              <a:spLocks noChangeShapeType="1"/>
            </p:cNvSpPr>
            <p:nvPr/>
          </p:nvSpPr>
          <p:spPr bwMode="auto">
            <a:xfrm>
              <a:off x="3207" y="655"/>
              <a:ext cx="0" cy="186"/>
            </a:xfrm>
            <a:prstGeom prst="line">
              <a:avLst/>
            </a:prstGeom>
            <a:grpFill/>
            <a:ln w="19050" cap="rnd">
              <a:solidFill>
                <a:srgbClr val="135868"/>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black"/>
                </a:solidFill>
                <a:effectLst/>
                <a:uLnTx/>
                <a:uFillTx/>
              </a:endParaRPr>
            </a:p>
          </p:txBody>
        </p:sp>
        <p:sp>
          <p:nvSpPr>
            <p:cNvPr id="32" name="Line 24">
              <a:extLst>
                <a:ext uri="{FF2B5EF4-FFF2-40B4-BE49-F238E27FC236}">
                  <a16:creationId xmlns:a16="http://schemas.microsoft.com/office/drawing/2014/main" id="{FA8A300A-AFDC-D7F9-4053-534BF3BB65B8}"/>
                </a:ext>
              </a:extLst>
            </p:cNvPr>
            <p:cNvSpPr>
              <a:spLocks noChangeShapeType="1"/>
            </p:cNvSpPr>
            <p:nvPr/>
          </p:nvSpPr>
          <p:spPr bwMode="auto">
            <a:xfrm>
              <a:off x="3126" y="655"/>
              <a:ext cx="0" cy="186"/>
            </a:xfrm>
            <a:prstGeom prst="line">
              <a:avLst/>
            </a:prstGeom>
            <a:grpFill/>
            <a:ln w="19050" cap="rnd">
              <a:solidFill>
                <a:srgbClr val="135868"/>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black"/>
                </a:solidFill>
                <a:effectLst/>
                <a:uLnTx/>
                <a:uFillTx/>
              </a:endParaRPr>
            </a:p>
          </p:txBody>
        </p:sp>
        <p:sp>
          <p:nvSpPr>
            <p:cNvPr id="33" name="Line 25">
              <a:extLst>
                <a:ext uri="{FF2B5EF4-FFF2-40B4-BE49-F238E27FC236}">
                  <a16:creationId xmlns:a16="http://schemas.microsoft.com/office/drawing/2014/main" id="{F658C305-CCE5-87F7-6866-3D7D1A42BF2D}"/>
                </a:ext>
              </a:extLst>
            </p:cNvPr>
            <p:cNvSpPr>
              <a:spLocks noChangeShapeType="1"/>
            </p:cNvSpPr>
            <p:nvPr/>
          </p:nvSpPr>
          <p:spPr bwMode="auto">
            <a:xfrm>
              <a:off x="3078" y="655"/>
              <a:ext cx="0" cy="186"/>
            </a:xfrm>
            <a:prstGeom prst="line">
              <a:avLst/>
            </a:prstGeom>
            <a:grpFill/>
            <a:ln w="19050" cap="rnd">
              <a:solidFill>
                <a:srgbClr val="135868"/>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black"/>
                </a:solidFill>
                <a:effectLst/>
                <a:uLnTx/>
                <a:uFillTx/>
              </a:endParaRPr>
            </a:p>
          </p:txBody>
        </p:sp>
        <p:sp>
          <p:nvSpPr>
            <p:cNvPr id="34" name="Freeform 26">
              <a:extLst>
                <a:ext uri="{FF2B5EF4-FFF2-40B4-BE49-F238E27FC236}">
                  <a16:creationId xmlns:a16="http://schemas.microsoft.com/office/drawing/2014/main" id="{0C79F9A6-8E13-F70C-725F-CA6579300DBA}"/>
                </a:ext>
              </a:extLst>
            </p:cNvPr>
            <p:cNvSpPr>
              <a:spLocks/>
            </p:cNvSpPr>
            <p:nvPr/>
          </p:nvSpPr>
          <p:spPr bwMode="auto">
            <a:xfrm>
              <a:off x="2916" y="849"/>
              <a:ext cx="372" cy="49"/>
            </a:xfrm>
            <a:custGeom>
              <a:avLst/>
              <a:gdLst>
                <a:gd name="T0" fmla="*/ 88 w 92"/>
                <a:gd name="T1" fmla="*/ 12 h 12"/>
                <a:gd name="T2" fmla="*/ 4 w 92"/>
                <a:gd name="T3" fmla="*/ 12 h 12"/>
                <a:gd name="T4" fmla="*/ 0 w 92"/>
                <a:gd name="T5" fmla="*/ 8 h 12"/>
                <a:gd name="T6" fmla="*/ 0 w 92"/>
                <a:gd name="T7" fmla="*/ 0 h 12"/>
                <a:gd name="T8" fmla="*/ 92 w 92"/>
                <a:gd name="T9" fmla="*/ 0 h 12"/>
                <a:gd name="T10" fmla="*/ 92 w 92"/>
                <a:gd name="T11" fmla="*/ 8 h 12"/>
                <a:gd name="T12" fmla="*/ 88 w 92"/>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92" h="12">
                  <a:moveTo>
                    <a:pt x="88" y="12"/>
                  </a:moveTo>
                  <a:cubicBezTo>
                    <a:pt x="4" y="12"/>
                    <a:pt x="4" y="12"/>
                    <a:pt x="4" y="12"/>
                  </a:cubicBezTo>
                  <a:cubicBezTo>
                    <a:pt x="2" y="12"/>
                    <a:pt x="0" y="10"/>
                    <a:pt x="0" y="8"/>
                  </a:cubicBezTo>
                  <a:cubicBezTo>
                    <a:pt x="0" y="0"/>
                    <a:pt x="0" y="0"/>
                    <a:pt x="0" y="0"/>
                  </a:cubicBezTo>
                  <a:cubicBezTo>
                    <a:pt x="92" y="0"/>
                    <a:pt x="92" y="0"/>
                    <a:pt x="92" y="0"/>
                  </a:cubicBezTo>
                  <a:cubicBezTo>
                    <a:pt x="92" y="8"/>
                    <a:pt x="92" y="8"/>
                    <a:pt x="92" y="8"/>
                  </a:cubicBezTo>
                  <a:cubicBezTo>
                    <a:pt x="92" y="10"/>
                    <a:pt x="90" y="12"/>
                    <a:pt x="88" y="12"/>
                  </a:cubicBezTo>
                  <a:close/>
                </a:path>
              </a:pathLst>
            </a:custGeom>
            <a:grpFill/>
            <a:ln w="19050" cap="rnd">
              <a:solidFill>
                <a:srgbClr val="135868"/>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black"/>
                </a:solidFill>
                <a:effectLst/>
                <a:uLnTx/>
                <a:uFillTx/>
              </a:endParaRPr>
            </a:p>
          </p:txBody>
        </p:sp>
      </p:grpSp>
      <p:sp>
        <p:nvSpPr>
          <p:cNvPr id="38" name="TextovéPole 37">
            <a:extLst>
              <a:ext uri="{FF2B5EF4-FFF2-40B4-BE49-F238E27FC236}">
                <a16:creationId xmlns:a16="http://schemas.microsoft.com/office/drawing/2014/main" id="{95D3AA1D-7542-D34B-4C07-C7CB3D366B11}"/>
              </a:ext>
            </a:extLst>
          </p:cNvPr>
          <p:cNvSpPr txBox="1"/>
          <p:nvPr/>
        </p:nvSpPr>
        <p:spPr>
          <a:xfrm>
            <a:off x="2463010" y="1864293"/>
            <a:ext cx="563934" cy="400110"/>
          </a:xfrm>
          <a:prstGeom prst="rect">
            <a:avLst/>
          </a:prstGeom>
          <a:noFill/>
        </p:spPr>
        <p:txBody>
          <a:bodyPr wrap="square" rtlCol="0">
            <a:spAutoFit/>
          </a:bodyPr>
          <a:lstStyle/>
          <a:p>
            <a:r>
              <a:rPr lang="cs-CZ" sz="2000" b="1" dirty="0">
                <a:solidFill>
                  <a:schemeClr val="bg1"/>
                </a:solidFill>
              </a:rPr>
              <a:t>1.</a:t>
            </a:r>
            <a:endParaRPr lang="en-US" sz="2000" b="1" dirty="0">
              <a:solidFill>
                <a:schemeClr val="bg1"/>
              </a:solidFill>
            </a:endParaRPr>
          </a:p>
        </p:txBody>
      </p:sp>
      <p:sp>
        <p:nvSpPr>
          <p:cNvPr id="39" name="TextovéPole 38">
            <a:extLst>
              <a:ext uri="{FF2B5EF4-FFF2-40B4-BE49-F238E27FC236}">
                <a16:creationId xmlns:a16="http://schemas.microsoft.com/office/drawing/2014/main" id="{FFE4FE14-5228-6C03-9B0F-E0074248B868}"/>
              </a:ext>
            </a:extLst>
          </p:cNvPr>
          <p:cNvSpPr txBox="1"/>
          <p:nvPr/>
        </p:nvSpPr>
        <p:spPr>
          <a:xfrm>
            <a:off x="3363994" y="1795351"/>
            <a:ext cx="1818954" cy="584775"/>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cs-CZ" sz="1600" b="1" dirty="0">
                <a:solidFill>
                  <a:srgbClr val="006260"/>
                </a:solidFill>
                <a:latin typeface="Arial" panose="020B0604020202020204"/>
              </a:rPr>
              <a:t>Finanční instituce</a:t>
            </a:r>
            <a:endParaRPr kumimoji="0" lang="en-GB" sz="1600" b="1" i="0" u="none" strike="noStrike" kern="1200" cap="none" spc="0" normalizeH="0" baseline="0" noProof="0" dirty="0">
              <a:ln>
                <a:noFill/>
              </a:ln>
              <a:solidFill>
                <a:srgbClr val="006260"/>
              </a:solidFill>
              <a:effectLst/>
              <a:uLnTx/>
              <a:uFillTx/>
              <a:latin typeface="Arial" panose="020B0604020202020204"/>
              <a:ea typeface="+mn-ea"/>
              <a:cs typeface="+mn-cs"/>
            </a:endParaRPr>
          </a:p>
        </p:txBody>
      </p:sp>
      <p:sp>
        <p:nvSpPr>
          <p:cNvPr id="40" name="Ellipse 78">
            <a:extLst>
              <a:ext uri="{FF2B5EF4-FFF2-40B4-BE49-F238E27FC236}">
                <a16:creationId xmlns:a16="http://schemas.microsoft.com/office/drawing/2014/main" id="{9F059234-5784-5B08-C2BA-DDA16352314F}"/>
              </a:ext>
            </a:extLst>
          </p:cNvPr>
          <p:cNvSpPr/>
          <p:nvPr/>
        </p:nvSpPr>
        <p:spPr>
          <a:xfrm>
            <a:off x="443372" y="2697460"/>
            <a:ext cx="648071" cy="648071"/>
          </a:xfrm>
          <a:prstGeom prst="ellipse">
            <a:avLst/>
          </a:prstGeom>
          <a:solidFill>
            <a:srgbClr val="135868">
              <a:alpha val="44000"/>
            </a:srgbClr>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b="1" i="0" u="none" strike="noStrike" kern="0" cap="none" spc="0" normalizeH="0" baseline="0" noProof="0" dirty="0">
              <a:ln>
                <a:noFill/>
              </a:ln>
              <a:solidFill>
                <a:prstClr val="white"/>
              </a:solidFill>
              <a:effectLst/>
              <a:uLnTx/>
              <a:uFillTx/>
              <a:latin typeface="Arial"/>
              <a:ea typeface="+mn-ea"/>
              <a:cs typeface="+mn-cs"/>
            </a:endParaRPr>
          </a:p>
        </p:txBody>
      </p:sp>
      <p:grpSp>
        <p:nvGrpSpPr>
          <p:cNvPr id="41" name="Group 18">
            <a:extLst>
              <a:ext uri="{FF2B5EF4-FFF2-40B4-BE49-F238E27FC236}">
                <a16:creationId xmlns:a16="http://schemas.microsoft.com/office/drawing/2014/main" id="{D2130DFB-9C49-DE21-9227-4DBF1D32B8DE}"/>
              </a:ext>
            </a:extLst>
          </p:cNvPr>
          <p:cNvGrpSpPr>
            <a:grpSpLocks noChangeAspect="1"/>
          </p:cNvGrpSpPr>
          <p:nvPr/>
        </p:nvGrpSpPr>
        <p:grpSpPr bwMode="auto">
          <a:xfrm>
            <a:off x="797115" y="2750334"/>
            <a:ext cx="528314" cy="528314"/>
            <a:chOff x="2916" y="526"/>
            <a:chExt cx="372" cy="372"/>
          </a:xfrm>
          <a:noFill/>
        </p:grpSpPr>
        <p:sp>
          <p:nvSpPr>
            <p:cNvPr id="42" name="Freeform 19">
              <a:extLst>
                <a:ext uri="{FF2B5EF4-FFF2-40B4-BE49-F238E27FC236}">
                  <a16:creationId xmlns:a16="http://schemas.microsoft.com/office/drawing/2014/main" id="{841CD809-1B1D-340C-CA99-69882B128D3D}"/>
                </a:ext>
              </a:extLst>
            </p:cNvPr>
            <p:cNvSpPr>
              <a:spLocks/>
            </p:cNvSpPr>
            <p:nvPr/>
          </p:nvSpPr>
          <p:spPr bwMode="auto">
            <a:xfrm>
              <a:off x="2916" y="526"/>
              <a:ext cx="372" cy="129"/>
            </a:xfrm>
            <a:custGeom>
              <a:avLst/>
              <a:gdLst>
                <a:gd name="T0" fmla="*/ 92 w 92"/>
                <a:gd name="T1" fmla="*/ 32 h 32"/>
                <a:gd name="T2" fmla="*/ 0 w 92"/>
                <a:gd name="T3" fmla="*/ 32 h 32"/>
                <a:gd name="T4" fmla="*/ 0 w 92"/>
                <a:gd name="T5" fmla="*/ 27 h 32"/>
                <a:gd name="T6" fmla="*/ 3 w 92"/>
                <a:gd name="T7" fmla="*/ 23 h 32"/>
                <a:gd name="T8" fmla="*/ 45 w 92"/>
                <a:gd name="T9" fmla="*/ 0 h 32"/>
                <a:gd name="T10" fmla="*/ 47 w 92"/>
                <a:gd name="T11" fmla="*/ 0 h 32"/>
                <a:gd name="T12" fmla="*/ 89 w 92"/>
                <a:gd name="T13" fmla="*/ 23 h 32"/>
                <a:gd name="T14" fmla="*/ 92 w 92"/>
                <a:gd name="T15" fmla="*/ 27 h 32"/>
                <a:gd name="T16" fmla="*/ 92 w 92"/>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2" h="32">
                  <a:moveTo>
                    <a:pt x="92" y="32"/>
                  </a:moveTo>
                  <a:cubicBezTo>
                    <a:pt x="0" y="32"/>
                    <a:pt x="0" y="32"/>
                    <a:pt x="0" y="32"/>
                  </a:cubicBezTo>
                  <a:cubicBezTo>
                    <a:pt x="0" y="27"/>
                    <a:pt x="0" y="27"/>
                    <a:pt x="0" y="27"/>
                  </a:cubicBezTo>
                  <a:cubicBezTo>
                    <a:pt x="0" y="25"/>
                    <a:pt x="1" y="24"/>
                    <a:pt x="3" y="23"/>
                  </a:cubicBezTo>
                  <a:cubicBezTo>
                    <a:pt x="45" y="0"/>
                    <a:pt x="45" y="0"/>
                    <a:pt x="45" y="0"/>
                  </a:cubicBezTo>
                  <a:cubicBezTo>
                    <a:pt x="46" y="0"/>
                    <a:pt x="46" y="0"/>
                    <a:pt x="47" y="0"/>
                  </a:cubicBezTo>
                  <a:cubicBezTo>
                    <a:pt x="89" y="23"/>
                    <a:pt x="89" y="23"/>
                    <a:pt x="89" y="23"/>
                  </a:cubicBezTo>
                  <a:cubicBezTo>
                    <a:pt x="91" y="24"/>
                    <a:pt x="92" y="25"/>
                    <a:pt x="92" y="27"/>
                  </a:cubicBezTo>
                  <a:lnTo>
                    <a:pt x="92" y="32"/>
                  </a:lnTo>
                  <a:close/>
                </a:path>
              </a:pathLst>
            </a:custGeom>
            <a:grpFill/>
            <a:ln w="19050" cap="rnd">
              <a:solidFill>
                <a:srgbClr val="135868"/>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black"/>
                </a:solidFill>
                <a:effectLst/>
                <a:uLnTx/>
                <a:uFillTx/>
              </a:endParaRPr>
            </a:p>
          </p:txBody>
        </p:sp>
        <p:sp>
          <p:nvSpPr>
            <p:cNvPr id="43" name="Line 20">
              <a:extLst>
                <a:ext uri="{FF2B5EF4-FFF2-40B4-BE49-F238E27FC236}">
                  <a16:creationId xmlns:a16="http://schemas.microsoft.com/office/drawing/2014/main" id="{8AFEF27B-9856-472A-4368-0358016C3C13}"/>
                </a:ext>
              </a:extLst>
            </p:cNvPr>
            <p:cNvSpPr>
              <a:spLocks noChangeShapeType="1"/>
            </p:cNvSpPr>
            <p:nvPr/>
          </p:nvSpPr>
          <p:spPr bwMode="auto">
            <a:xfrm>
              <a:off x="2997" y="655"/>
              <a:ext cx="0" cy="186"/>
            </a:xfrm>
            <a:prstGeom prst="line">
              <a:avLst/>
            </a:prstGeom>
            <a:grpFill/>
            <a:ln w="19050" cap="rnd">
              <a:solidFill>
                <a:srgbClr val="135868"/>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black"/>
                </a:solidFill>
                <a:effectLst/>
                <a:uLnTx/>
                <a:uFillTx/>
              </a:endParaRPr>
            </a:p>
          </p:txBody>
        </p:sp>
        <p:sp>
          <p:nvSpPr>
            <p:cNvPr id="44" name="Line 21">
              <a:extLst>
                <a:ext uri="{FF2B5EF4-FFF2-40B4-BE49-F238E27FC236}">
                  <a16:creationId xmlns:a16="http://schemas.microsoft.com/office/drawing/2014/main" id="{0A27410D-20FD-64D0-8A46-16BFDB1DE51B}"/>
                </a:ext>
              </a:extLst>
            </p:cNvPr>
            <p:cNvSpPr>
              <a:spLocks noChangeShapeType="1"/>
            </p:cNvSpPr>
            <p:nvPr/>
          </p:nvSpPr>
          <p:spPr bwMode="auto">
            <a:xfrm>
              <a:off x="2948" y="655"/>
              <a:ext cx="0" cy="186"/>
            </a:xfrm>
            <a:prstGeom prst="line">
              <a:avLst/>
            </a:prstGeom>
            <a:grpFill/>
            <a:ln w="19050" cap="rnd">
              <a:solidFill>
                <a:srgbClr val="135868"/>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black"/>
                </a:solidFill>
                <a:effectLst/>
                <a:uLnTx/>
                <a:uFillTx/>
              </a:endParaRPr>
            </a:p>
          </p:txBody>
        </p:sp>
        <p:sp>
          <p:nvSpPr>
            <p:cNvPr id="45" name="Line 22">
              <a:extLst>
                <a:ext uri="{FF2B5EF4-FFF2-40B4-BE49-F238E27FC236}">
                  <a16:creationId xmlns:a16="http://schemas.microsoft.com/office/drawing/2014/main" id="{0569C9CA-D406-C93F-BA20-F3C0B5F0A2AE}"/>
                </a:ext>
              </a:extLst>
            </p:cNvPr>
            <p:cNvSpPr>
              <a:spLocks noChangeShapeType="1"/>
            </p:cNvSpPr>
            <p:nvPr/>
          </p:nvSpPr>
          <p:spPr bwMode="auto">
            <a:xfrm>
              <a:off x="3256" y="655"/>
              <a:ext cx="0" cy="186"/>
            </a:xfrm>
            <a:prstGeom prst="line">
              <a:avLst/>
            </a:prstGeom>
            <a:grpFill/>
            <a:ln w="19050" cap="rnd">
              <a:solidFill>
                <a:srgbClr val="135868"/>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black"/>
                </a:solidFill>
                <a:effectLst/>
                <a:uLnTx/>
                <a:uFillTx/>
              </a:endParaRPr>
            </a:p>
          </p:txBody>
        </p:sp>
        <p:sp>
          <p:nvSpPr>
            <p:cNvPr id="46" name="Line 23">
              <a:extLst>
                <a:ext uri="{FF2B5EF4-FFF2-40B4-BE49-F238E27FC236}">
                  <a16:creationId xmlns:a16="http://schemas.microsoft.com/office/drawing/2014/main" id="{E8C0CBE5-8271-E887-2ABD-444481DBCDDE}"/>
                </a:ext>
              </a:extLst>
            </p:cNvPr>
            <p:cNvSpPr>
              <a:spLocks noChangeShapeType="1"/>
            </p:cNvSpPr>
            <p:nvPr/>
          </p:nvSpPr>
          <p:spPr bwMode="auto">
            <a:xfrm>
              <a:off x="3207" y="655"/>
              <a:ext cx="0" cy="186"/>
            </a:xfrm>
            <a:prstGeom prst="line">
              <a:avLst/>
            </a:prstGeom>
            <a:grpFill/>
            <a:ln w="19050" cap="rnd">
              <a:solidFill>
                <a:srgbClr val="135868"/>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black"/>
                </a:solidFill>
                <a:effectLst/>
                <a:uLnTx/>
                <a:uFillTx/>
              </a:endParaRPr>
            </a:p>
          </p:txBody>
        </p:sp>
        <p:sp>
          <p:nvSpPr>
            <p:cNvPr id="47" name="Line 24">
              <a:extLst>
                <a:ext uri="{FF2B5EF4-FFF2-40B4-BE49-F238E27FC236}">
                  <a16:creationId xmlns:a16="http://schemas.microsoft.com/office/drawing/2014/main" id="{DBA05C7C-C9EF-C2AA-54B8-DD53FF596E30}"/>
                </a:ext>
              </a:extLst>
            </p:cNvPr>
            <p:cNvSpPr>
              <a:spLocks noChangeShapeType="1"/>
            </p:cNvSpPr>
            <p:nvPr/>
          </p:nvSpPr>
          <p:spPr bwMode="auto">
            <a:xfrm>
              <a:off x="3126" y="655"/>
              <a:ext cx="0" cy="186"/>
            </a:xfrm>
            <a:prstGeom prst="line">
              <a:avLst/>
            </a:prstGeom>
            <a:grpFill/>
            <a:ln w="19050" cap="rnd">
              <a:solidFill>
                <a:srgbClr val="135868"/>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black"/>
                </a:solidFill>
                <a:effectLst/>
                <a:uLnTx/>
                <a:uFillTx/>
              </a:endParaRPr>
            </a:p>
          </p:txBody>
        </p:sp>
        <p:sp>
          <p:nvSpPr>
            <p:cNvPr id="48" name="Line 25">
              <a:extLst>
                <a:ext uri="{FF2B5EF4-FFF2-40B4-BE49-F238E27FC236}">
                  <a16:creationId xmlns:a16="http://schemas.microsoft.com/office/drawing/2014/main" id="{A2B60F93-FF2E-0AB8-E71A-4823862074A0}"/>
                </a:ext>
              </a:extLst>
            </p:cNvPr>
            <p:cNvSpPr>
              <a:spLocks noChangeShapeType="1"/>
            </p:cNvSpPr>
            <p:nvPr/>
          </p:nvSpPr>
          <p:spPr bwMode="auto">
            <a:xfrm>
              <a:off x="3078" y="655"/>
              <a:ext cx="0" cy="186"/>
            </a:xfrm>
            <a:prstGeom prst="line">
              <a:avLst/>
            </a:prstGeom>
            <a:grpFill/>
            <a:ln w="19050" cap="rnd">
              <a:solidFill>
                <a:srgbClr val="135868"/>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black"/>
                </a:solidFill>
                <a:effectLst/>
                <a:uLnTx/>
                <a:uFillTx/>
              </a:endParaRPr>
            </a:p>
          </p:txBody>
        </p:sp>
        <p:sp>
          <p:nvSpPr>
            <p:cNvPr id="49" name="Freeform 26">
              <a:extLst>
                <a:ext uri="{FF2B5EF4-FFF2-40B4-BE49-F238E27FC236}">
                  <a16:creationId xmlns:a16="http://schemas.microsoft.com/office/drawing/2014/main" id="{6131CB9B-F073-2C90-2C60-49EEE0C2AACF}"/>
                </a:ext>
              </a:extLst>
            </p:cNvPr>
            <p:cNvSpPr>
              <a:spLocks/>
            </p:cNvSpPr>
            <p:nvPr/>
          </p:nvSpPr>
          <p:spPr bwMode="auto">
            <a:xfrm>
              <a:off x="2916" y="849"/>
              <a:ext cx="372" cy="49"/>
            </a:xfrm>
            <a:custGeom>
              <a:avLst/>
              <a:gdLst>
                <a:gd name="T0" fmla="*/ 88 w 92"/>
                <a:gd name="T1" fmla="*/ 12 h 12"/>
                <a:gd name="T2" fmla="*/ 4 w 92"/>
                <a:gd name="T3" fmla="*/ 12 h 12"/>
                <a:gd name="T4" fmla="*/ 0 w 92"/>
                <a:gd name="T5" fmla="*/ 8 h 12"/>
                <a:gd name="T6" fmla="*/ 0 w 92"/>
                <a:gd name="T7" fmla="*/ 0 h 12"/>
                <a:gd name="T8" fmla="*/ 92 w 92"/>
                <a:gd name="T9" fmla="*/ 0 h 12"/>
                <a:gd name="T10" fmla="*/ 92 w 92"/>
                <a:gd name="T11" fmla="*/ 8 h 12"/>
                <a:gd name="T12" fmla="*/ 88 w 92"/>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92" h="12">
                  <a:moveTo>
                    <a:pt x="88" y="12"/>
                  </a:moveTo>
                  <a:cubicBezTo>
                    <a:pt x="4" y="12"/>
                    <a:pt x="4" y="12"/>
                    <a:pt x="4" y="12"/>
                  </a:cubicBezTo>
                  <a:cubicBezTo>
                    <a:pt x="2" y="12"/>
                    <a:pt x="0" y="10"/>
                    <a:pt x="0" y="8"/>
                  </a:cubicBezTo>
                  <a:cubicBezTo>
                    <a:pt x="0" y="0"/>
                    <a:pt x="0" y="0"/>
                    <a:pt x="0" y="0"/>
                  </a:cubicBezTo>
                  <a:cubicBezTo>
                    <a:pt x="92" y="0"/>
                    <a:pt x="92" y="0"/>
                    <a:pt x="92" y="0"/>
                  </a:cubicBezTo>
                  <a:cubicBezTo>
                    <a:pt x="92" y="8"/>
                    <a:pt x="92" y="8"/>
                    <a:pt x="92" y="8"/>
                  </a:cubicBezTo>
                  <a:cubicBezTo>
                    <a:pt x="92" y="10"/>
                    <a:pt x="90" y="12"/>
                    <a:pt x="88" y="12"/>
                  </a:cubicBezTo>
                  <a:close/>
                </a:path>
              </a:pathLst>
            </a:custGeom>
            <a:grpFill/>
            <a:ln w="19050" cap="rnd">
              <a:solidFill>
                <a:srgbClr val="135868"/>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black"/>
                </a:solidFill>
                <a:effectLst/>
                <a:uLnTx/>
                <a:uFillTx/>
              </a:endParaRPr>
            </a:p>
          </p:txBody>
        </p:sp>
      </p:grpSp>
      <p:sp>
        <p:nvSpPr>
          <p:cNvPr id="50" name="TextovéPole 49">
            <a:extLst>
              <a:ext uri="{FF2B5EF4-FFF2-40B4-BE49-F238E27FC236}">
                <a16:creationId xmlns:a16="http://schemas.microsoft.com/office/drawing/2014/main" id="{7A82C8CD-8C9A-7682-6C63-7353D9B9A282}"/>
              </a:ext>
            </a:extLst>
          </p:cNvPr>
          <p:cNvSpPr txBox="1"/>
          <p:nvPr/>
        </p:nvSpPr>
        <p:spPr>
          <a:xfrm>
            <a:off x="467167" y="2844553"/>
            <a:ext cx="563934" cy="400110"/>
          </a:xfrm>
          <a:prstGeom prst="rect">
            <a:avLst/>
          </a:prstGeom>
          <a:noFill/>
        </p:spPr>
        <p:txBody>
          <a:bodyPr wrap="square" rtlCol="0">
            <a:spAutoFit/>
          </a:bodyPr>
          <a:lstStyle/>
          <a:p>
            <a:r>
              <a:rPr lang="cs-CZ" sz="2000" b="1" dirty="0">
                <a:solidFill>
                  <a:schemeClr val="bg1"/>
                </a:solidFill>
              </a:rPr>
              <a:t>2.</a:t>
            </a:r>
            <a:endParaRPr lang="en-US" sz="2000" b="1" dirty="0">
              <a:solidFill>
                <a:schemeClr val="bg1"/>
              </a:solidFill>
            </a:endParaRPr>
          </a:p>
        </p:txBody>
      </p:sp>
      <p:sp>
        <p:nvSpPr>
          <p:cNvPr id="51" name="TextovéPole 50">
            <a:extLst>
              <a:ext uri="{FF2B5EF4-FFF2-40B4-BE49-F238E27FC236}">
                <a16:creationId xmlns:a16="http://schemas.microsoft.com/office/drawing/2014/main" id="{58D21181-9E57-5CED-E8F9-23946A4D085F}"/>
              </a:ext>
            </a:extLst>
          </p:cNvPr>
          <p:cNvSpPr txBox="1"/>
          <p:nvPr/>
        </p:nvSpPr>
        <p:spPr>
          <a:xfrm>
            <a:off x="1308950" y="2752220"/>
            <a:ext cx="1264425" cy="584775"/>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cs-CZ" sz="1600" b="1" dirty="0">
                <a:solidFill>
                  <a:srgbClr val="006260"/>
                </a:solidFill>
                <a:latin typeface="Arial" panose="020B0604020202020204"/>
              </a:rPr>
              <a:t>Státní správa</a:t>
            </a:r>
            <a:endParaRPr kumimoji="0" lang="en-GB" sz="1600" b="1" i="0" u="none" strike="noStrike" kern="1200" cap="none" spc="0" normalizeH="0" baseline="0" noProof="0" dirty="0">
              <a:ln>
                <a:noFill/>
              </a:ln>
              <a:solidFill>
                <a:srgbClr val="006260"/>
              </a:solidFill>
              <a:effectLst/>
              <a:uLnTx/>
              <a:uFillTx/>
              <a:latin typeface="Arial" panose="020B0604020202020204"/>
              <a:ea typeface="+mn-ea"/>
              <a:cs typeface="+mn-cs"/>
            </a:endParaRPr>
          </a:p>
        </p:txBody>
      </p:sp>
      <p:sp>
        <p:nvSpPr>
          <p:cNvPr id="52" name="Ellipse 78">
            <a:extLst>
              <a:ext uri="{FF2B5EF4-FFF2-40B4-BE49-F238E27FC236}">
                <a16:creationId xmlns:a16="http://schemas.microsoft.com/office/drawing/2014/main" id="{25240106-4A0D-6B5E-5E77-A205E8542931}"/>
              </a:ext>
            </a:extLst>
          </p:cNvPr>
          <p:cNvSpPr/>
          <p:nvPr/>
        </p:nvSpPr>
        <p:spPr>
          <a:xfrm>
            <a:off x="4210840" y="2676525"/>
            <a:ext cx="648071" cy="669006"/>
          </a:xfrm>
          <a:prstGeom prst="ellipse">
            <a:avLst/>
          </a:prstGeom>
          <a:solidFill>
            <a:srgbClr val="135868">
              <a:alpha val="44000"/>
            </a:srgbClr>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b="1" i="0" u="none" strike="noStrike" kern="0" cap="none" spc="0" normalizeH="0" baseline="0" noProof="0" dirty="0">
              <a:ln>
                <a:noFill/>
              </a:ln>
              <a:solidFill>
                <a:prstClr val="white"/>
              </a:solidFill>
              <a:effectLst/>
              <a:uLnTx/>
              <a:uFillTx/>
              <a:latin typeface="Arial"/>
              <a:ea typeface="+mn-ea"/>
              <a:cs typeface="+mn-cs"/>
            </a:endParaRPr>
          </a:p>
        </p:txBody>
      </p:sp>
      <p:sp>
        <p:nvSpPr>
          <p:cNvPr id="62" name="TextovéPole 61">
            <a:extLst>
              <a:ext uri="{FF2B5EF4-FFF2-40B4-BE49-F238E27FC236}">
                <a16:creationId xmlns:a16="http://schemas.microsoft.com/office/drawing/2014/main" id="{8D9A2D5B-4908-0C16-1342-08069998DBC0}"/>
              </a:ext>
            </a:extLst>
          </p:cNvPr>
          <p:cNvSpPr txBox="1"/>
          <p:nvPr/>
        </p:nvSpPr>
        <p:spPr>
          <a:xfrm>
            <a:off x="4234635" y="2823618"/>
            <a:ext cx="563934" cy="400110"/>
          </a:xfrm>
          <a:prstGeom prst="rect">
            <a:avLst/>
          </a:prstGeom>
          <a:noFill/>
        </p:spPr>
        <p:txBody>
          <a:bodyPr wrap="square" rtlCol="0">
            <a:spAutoFit/>
          </a:bodyPr>
          <a:lstStyle/>
          <a:p>
            <a:r>
              <a:rPr lang="cs-CZ" sz="2000" b="1" dirty="0">
                <a:solidFill>
                  <a:schemeClr val="bg1"/>
                </a:solidFill>
              </a:rPr>
              <a:t>3.</a:t>
            </a:r>
            <a:endParaRPr lang="en-US" sz="2000" b="1" dirty="0">
              <a:solidFill>
                <a:schemeClr val="bg1"/>
              </a:solidFill>
            </a:endParaRPr>
          </a:p>
        </p:txBody>
      </p:sp>
      <p:sp>
        <p:nvSpPr>
          <p:cNvPr id="63" name="TextovéPole 62">
            <a:extLst>
              <a:ext uri="{FF2B5EF4-FFF2-40B4-BE49-F238E27FC236}">
                <a16:creationId xmlns:a16="http://schemas.microsoft.com/office/drawing/2014/main" id="{786590EC-BE55-F5B6-6DDA-B16B1E32D849}"/>
              </a:ext>
            </a:extLst>
          </p:cNvPr>
          <p:cNvSpPr txBox="1"/>
          <p:nvPr/>
        </p:nvSpPr>
        <p:spPr>
          <a:xfrm>
            <a:off x="4930920" y="2758248"/>
            <a:ext cx="2174175" cy="584775"/>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cs-CZ" sz="1600" b="1" dirty="0">
                <a:solidFill>
                  <a:srgbClr val="006260"/>
                </a:solidFill>
                <a:latin typeface="Arial" panose="020B0604020202020204"/>
              </a:rPr>
              <a:t>Telekomunikační operátoři</a:t>
            </a:r>
            <a:endParaRPr kumimoji="0" lang="en-GB" sz="1600" b="1" i="0" u="none" strike="noStrike" kern="1200" cap="none" spc="0" normalizeH="0" baseline="0" noProof="0" dirty="0">
              <a:ln>
                <a:noFill/>
              </a:ln>
              <a:solidFill>
                <a:srgbClr val="006260"/>
              </a:solidFill>
              <a:effectLst/>
              <a:uLnTx/>
              <a:uFillTx/>
              <a:latin typeface="Arial" panose="020B0604020202020204"/>
              <a:ea typeface="+mn-ea"/>
              <a:cs typeface="+mn-cs"/>
            </a:endParaRPr>
          </a:p>
        </p:txBody>
      </p:sp>
      <p:grpSp>
        <p:nvGrpSpPr>
          <p:cNvPr id="64" name="Group 44">
            <a:extLst>
              <a:ext uri="{FF2B5EF4-FFF2-40B4-BE49-F238E27FC236}">
                <a16:creationId xmlns:a16="http://schemas.microsoft.com/office/drawing/2014/main" id="{F7906304-1C56-9FB2-62D0-3444C49A4A11}"/>
              </a:ext>
            </a:extLst>
          </p:cNvPr>
          <p:cNvGrpSpPr>
            <a:grpSpLocks noChangeAspect="1"/>
          </p:cNvGrpSpPr>
          <p:nvPr/>
        </p:nvGrpSpPr>
        <p:grpSpPr bwMode="auto">
          <a:xfrm>
            <a:off x="3172732" y="1601348"/>
            <a:ext cx="251876" cy="240395"/>
            <a:chOff x="3509" y="518"/>
            <a:chExt cx="373" cy="356"/>
          </a:xfrm>
          <a:noFill/>
        </p:grpSpPr>
        <p:sp>
          <p:nvSpPr>
            <p:cNvPr id="65" name="Freeform 45">
              <a:extLst>
                <a:ext uri="{FF2B5EF4-FFF2-40B4-BE49-F238E27FC236}">
                  <a16:creationId xmlns:a16="http://schemas.microsoft.com/office/drawing/2014/main" id="{CF2F5208-7AB7-3116-D4AF-BEFF219BCF57}"/>
                </a:ext>
              </a:extLst>
            </p:cNvPr>
            <p:cNvSpPr>
              <a:spLocks/>
            </p:cNvSpPr>
            <p:nvPr/>
          </p:nvSpPr>
          <p:spPr bwMode="auto">
            <a:xfrm>
              <a:off x="3509" y="721"/>
              <a:ext cx="169" cy="51"/>
            </a:xfrm>
            <a:custGeom>
              <a:avLst/>
              <a:gdLst>
                <a:gd name="T0" fmla="*/ 0 w 40"/>
                <a:gd name="T1" fmla="*/ 0 h 12"/>
                <a:gd name="T2" fmla="*/ 3 w 40"/>
                <a:gd name="T3" fmla="*/ 6 h 12"/>
                <a:gd name="T4" fmla="*/ 20 w 40"/>
                <a:gd name="T5" fmla="*/ 12 h 12"/>
                <a:gd name="T6" fmla="*/ 37 w 40"/>
                <a:gd name="T7" fmla="*/ 6 h 12"/>
                <a:gd name="T8" fmla="*/ 40 w 40"/>
                <a:gd name="T9" fmla="*/ 0 h 12"/>
              </a:gdLst>
              <a:ahLst/>
              <a:cxnLst>
                <a:cxn ang="0">
                  <a:pos x="T0" y="T1"/>
                </a:cxn>
                <a:cxn ang="0">
                  <a:pos x="T2" y="T3"/>
                </a:cxn>
                <a:cxn ang="0">
                  <a:pos x="T4" y="T5"/>
                </a:cxn>
                <a:cxn ang="0">
                  <a:pos x="T6" y="T7"/>
                </a:cxn>
                <a:cxn ang="0">
                  <a:pos x="T8" y="T9"/>
                </a:cxn>
              </a:cxnLst>
              <a:rect l="0" t="0" r="r" b="b"/>
              <a:pathLst>
                <a:path w="40" h="12">
                  <a:moveTo>
                    <a:pt x="0" y="0"/>
                  </a:moveTo>
                  <a:cubicBezTo>
                    <a:pt x="0" y="2"/>
                    <a:pt x="1" y="4"/>
                    <a:pt x="3" y="6"/>
                  </a:cubicBezTo>
                  <a:cubicBezTo>
                    <a:pt x="6" y="10"/>
                    <a:pt x="13" y="12"/>
                    <a:pt x="20" y="12"/>
                  </a:cubicBezTo>
                  <a:cubicBezTo>
                    <a:pt x="27" y="12"/>
                    <a:pt x="34" y="10"/>
                    <a:pt x="37" y="6"/>
                  </a:cubicBezTo>
                  <a:cubicBezTo>
                    <a:pt x="39" y="4"/>
                    <a:pt x="40" y="2"/>
                    <a:pt x="40" y="0"/>
                  </a:cubicBezTo>
                </a:path>
              </a:pathLst>
            </a:custGeom>
            <a:grpFill/>
            <a:ln w="6350" cap="rnd">
              <a:solidFill>
                <a:srgbClr val="135868"/>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Arial"/>
                <a:ea typeface="+mn-ea"/>
                <a:cs typeface="+mn-cs"/>
              </a:endParaRPr>
            </a:p>
          </p:txBody>
        </p:sp>
        <p:sp>
          <p:nvSpPr>
            <p:cNvPr id="66" name="Freeform 46">
              <a:extLst>
                <a:ext uri="{FF2B5EF4-FFF2-40B4-BE49-F238E27FC236}">
                  <a16:creationId xmlns:a16="http://schemas.microsoft.com/office/drawing/2014/main" id="{7E7262E2-7E06-C7F5-5B1A-EB3883265660}"/>
                </a:ext>
              </a:extLst>
            </p:cNvPr>
            <p:cNvSpPr>
              <a:spLocks/>
            </p:cNvSpPr>
            <p:nvPr/>
          </p:nvSpPr>
          <p:spPr bwMode="auto">
            <a:xfrm>
              <a:off x="3666" y="772"/>
              <a:ext cx="12" cy="26"/>
            </a:xfrm>
            <a:custGeom>
              <a:avLst/>
              <a:gdLst>
                <a:gd name="T0" fmla="*/ 3 w 3"/>
                <a:gd name="T1" fmla="*/ 0 h 6"/>
                <a:gd name="T2" fmla="*/ 0 w 3"/>
                <a:gd name="T3" fmla="*/ 6 h 6"/>
              </a:gdLst>
              <a:ahLst/>
              <a:cxnLst>
                <a:cxn ang="0">
                  <a:pos x="T0" y="T1"/>
                </a:cxn>
                <a:cxn ang="0">
                  <a:pos x="T2" y="T3"/>
                </a:cxn>
              </a:cxnLst>
              <a:rect l="0" t="0" r="r" b="b"/>
              <a:pathLst>
                <a:path w="3" h="6">
                  <a:moveTo>
                    <a:pt x="3" y="0"/>
                  </a:moveTo>
                  <a:cubicBezTo>
                    <a:pt x="3" y="2"/>
                    <a:pt x="2" y="4"/>
                    <a:pt x="0" y="6"/>
                  </a:cubicBezTo>
                </a:path>
              </a:pathLst>
            </a:custGeom>
            <a:grpFill/>
            <a:ln w="6350" cap="rnd">
              <a:solidFill>
                <a:srgbClr val="135868"/>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Arial"/>
                <a:ea typeface="+mn-ea"/>
                <a:cs typeface="+mn-cs"/>
              </a:endParaRPr>
            </a:p>
          </p:txBody>
        </p:sp>
        <p:sp>
          <p:nvSpPr>
            <p:cNvPr id="67" name="Freeform 47">
              <a:extLst>
                <a:ext uri="{FF2B5EF4-FFF2-40B4-BE49-F238E27FC236}">
                  <a16:creationId xmlns:a16="http://schemas.microsoft.com/office/drawing/2014/main" id="{8FF5F299-D925-966D-AE5B-C4ADE098F512}"/>
                </a:ext>
              </a:extLst>
            </p:cNvPr>
            <p:cNvSpPr>
              <a:spLocks/>
            </p:cNvSpPr>
            <p:nvPr/>
          </p:nvSpPr>
          <p:spPr bwMode="auto">
            <a:xfrm>
              <a:off x="3509" y="772"/>
              <a:ext cx="13" cy="26"/>
            </a:xfrm>
            <a:custGeom>
              <a:avLst/>
              <a:gdLst>
                <a:gd name="T0" fmla="*/ 3 w 3"/>
                <a:gd name="T1" fmla="*/ 6 h 6"/>
                <a:gd name="T2" fmla="*/ 0 w 3"/>
                <a:gd name="T3" fmla="*/ 0 h 6"/>
              </a:gdLst>
              <a:ahLst/>
              <a:cxnLst>
                <a:cxn ang="0">
                  <a:pos x="T0" y="T1"/>
                </a:cxn>
                <a:cxn ang="0">
                  <a:pos x="T2" y="T3"/>
                </a:cxn>
              </a:cxnLst>
              <a:rect l="0" t="0" r="r" b="b"/>
              <a:pathLst>
                <a:path w="3" h="6">
                  <a:moveTo>
                    <a:pt x="3" y="6"/>
                  </a:moveTo>
                  <a:cubicBezTo>
                    <a:pt x="1" y="4"/>
                    <a:pt x="0" y="2"/>
                    <a:pt x="0" y="0"/>
                  </a:cubicBezTo>
                </a:path>
              </a:pathLst>
            </a:custGeom>
            <a:grpFill/>
            <a:ln w="6350" cap="rnd">
              <a:solidFill>
                <a:srgbClr val="135868"/>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Arial"/>
                <a:ea typeface="+mn-ea"/>
                <a:cs typeface="+mn-cs"/>
              </a:endParaRPr>
            </a:p>
          </p:txBody>
        </p:sp>
        <p:sp>
          <p:nvSpPr>
            <p:cNvPr id="68" name="Freeform 48">
              <a:extLst>
                <a:ext uri="{FF2B5EF4-FFF2-40B4-BE49-F238E27FC236}">
                  <a16:creationId xmlns:a16="http://schemas.microsoft.com/office/drawing/2014/main" id="{A4DE8502-5C74-10AE-607A-521594766F16}"/>
                </a:ext>
              </a:extLst>
            </p:cNvPr>
            <p:cNvSpPr>
              <a:spLocks/>
            </p:cNvSpPr>
            <p:nvPr/>
          </p:nvSpPr>
          <p:spPr bwMode="auto">
            <a:xfrm>
              <a:off x="3509" y="620"/>
              <a:ext cx="169" cy="51"/>
            </a:xfrm>
            <a:custGeom>
              <a:avLst/>
              <a:gdLst>
                <a:gd name="T0" fmla="*/ 0 w 40"/>
                <a:gd name="T1" fmla="*/ 0 h 12"/>
                <a:gd name="T2" fmla="*/ 3 w 40"/>
                <a:gd name="T3" fmla="*/ 6 h 12"/>
                <a:gd name="T4" fmla="*/ 20 w 40"/>
                <a:gd name="T5" fmla="*/ 12 h 12"/>
                <a:gd name="T6" fmla="*/ 37 w 40"/>
                <a:gd name="T7" fmla="*/ 6 h 12"/>
                <a:gd name="T8" fmla="*/ 40 w 40"/>
                <a:gd name="T9" fmla="*/ 0 h 12"/>
              </a:gdLst>
              <a:ahLst/>
              <a:cxnLst>
                <a:cxn ang="0">
                  <a:pos x="T0" y="T1"/>
                </a:cxn>
                <a:cxn ang="0">
                  <a:pos x="T2" y="T3"/>
                </a:cxn>
                <a:cxn ang="0">
                  <a:pos x="T4" y="T5"/>
                </a:cxn>
                <a:cxn ang="0">
                  <a:pos x="T6" y="T7"/>
                </a:cxn>
                <a:cxn ang="0">
                  <a:pos x="T8" y="T9"/>
                </a:cxn>
              </a:cxnLst>
              <a:rect l="0" t="0" r="r" b="b"/>
              <a:pathLst>
                <a:path w="40" h="12">
                  <a:moveTo>
                    <a:pt x="0" y="0"/>
                  </a:moveTo>
                  <a:cubicBezTo>
                    <a:pt x="0" y="2"/>
                    <a:pt x="1" y="4"/>
                    <a:pt x="3" y="6"/>
                  </a:cubicBezTo>
                  <a:cubicBezTo>
                    <a:pt x="6" y="10"/>
                    <a:pt x="13" y="12"/>
                    <a:pt x="20" y="12"/>
                  </a:cubicBezTo>
                  <a:cubicBezTo>
                    <a:pt x="27" y="12"/>
                    <a:pt x="34" y="10"/>
                    <a:pt x="37" y="6"/>
                  </a:cubicBezTo>
                  <a:cubicBezTo>
                    <a:pt x="39" y="4"/>
                    <a:pt x="40" y="2"/>
                    <a:pt x="40" y="0"/>
                  </a:cubicBezTo>
                </a:path>
              </a:pathLst>
            </a:custGeom>
            <a:grpFill/>
            <a:ln w="6350" cap="rnd">
              <a:solidFill>
                <a:srgbClr val="135868"/>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Arial"/>
                <a:ea typeface="+mn-ea"/>
                <a:cs typeface="+mn-cs"/>
              </a:endParaRPr>
            </a:p>
          </p:txBody>
        </p:sp>
        <p:sp>
          <p:nvSpPr>
            <p:cNvPr id="69" name="Oval 49">
              <a:extLst>
                <a:ext uri="{FF2B5EF4-FFF2-40B4-BE49-F238E27FC236}">
                  <a16:creationId xmlns:a16="http://schemas.microsoft.com/office/drawing/2014/main" id="{6F47BA8F-9505-C5C5-3A3E-EC0885CFADE7}"/>
                </a:ext>
              </a:extLst>
            </p:cNvPr>
            <p:cNvSpPr>
              <a:spLocks noChangeArrowheads="1"/>
            </p:cNvSpPr>
            <p:nvPr/>
          </p:nvSpPr>
          <p:spPr bwMode="auto">
            <a:xfrm>
              <a:off x="3509" y="518"/>
              <a:ext cx="169" cy="102"/>
            </a:xfrm>
            <a:prstGeom prst="ellipse">
              <a:avLst/>
            </a:prstGeom>
            <a:grpFill/>
            <a:ln w="6350" cap="rnd">
              <a:solidFill>
                <a:srgbClr val="135868"/>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Arial"/>
                <a:ea typeface="+mn-ea"/>
                <a:cs typeface="+mn-cs"/>
              </a:endParaRPr>
            </a:p>
          </p:txBody>
        </p:sp>
        <p:sp>
          <p:nvSpPr>
            <p:cNvPr id="70" name="Freeform 50">
              <a:extLst>
                <a:ext uri="{FF2B5EF4-FFF2-40B4-BE49-F238E27FC236}">
                  <a16:creationId xmlns:a16="http://schemas.microsoft.com/office/drawing/2014/main" id="{F518264D-2046-3D57-8E73-4614EE65D6EF}"/>
                </a:ext>
              </a:extLst>
            </p:cNvPr>
            <p:cNvSpPr>
              <a:spLocks/>
            </p:cNvSpPr>
            <p:nvPr/>
          </p:nvSpPr>
          <p:spPr bwMode="auto">
            <a:xfrm>
              <a:off x="3509" y="671"/>
              <a:ext cx="169" cy="50"/>
            </a:xfrm>
            <a:custGeom>
              <a:avLst/>
              <a:gdLst>
                <a:gd name="T0" fmla="*/ 0 w 40"/>
                <a:gd name="T1" fmla="*/ 0 h 12"/>
                <a:gd name="T2" fmla="*/ 3 w 40"/>
                <a:gd name="T3" fmla="*/ 6 h 12"/>
                <a:gd name="T4" fmla="*/ 20 w 40"/>
                <a:gd name="T5" fmla="*/ 12 h 12"/>
                <a:gd name="T6" fmla="*/ 37 w 40"/>
                <a:gd name="T7" fmla="*/ 6 h 12"/>
                <a:gd name="T8" fmla="*/ 40 w 40"/>
                <a:gd name="T9" fmla="*/ 0 h 12"/>
              </a:gdLst>
              <a:ahLst/>
              <a:cxnLst>
                <a:cxn ang="0">
                  <a:pos x="T0" y="T1"/>
                </a:cxn>
                <a:cxn ang="0">
                  <a:pos x="T2" y="T3"/>
                </a:cxn>
                <a:cxn ang="0">
                  <a:pos x="T4" y="T5"/>
                </a:cxn>
                <a:cxn ang="0">
                  <a:pos x="T6" y="T7"/>
                </a:cxn>
                <a:cxn ang="0">
                  <a:pos x="T8" y="T9"/>
                </a:cxn>
              </a:cxnLst>
              <a:rect l="0" t="0" r="r" b="b"/>
              <a:pathLst>
                <a:path w="40" h="12">
                  <a:moveTo>
                    <a:pt x="0" y="0"/>
                  </a:moveTo>
                  <a:cubicBezTo>
                    <a:pt x="0" y="2"/>
                    <a:pt x="1" y="4"/>
                    <a:pt x="3" y="6"/>
                  </a:cubicBezTo>
                  <a:cubicBezTo>
                    <a:pt x="6" y="10"/>
                    <a:pt x="13" y="12"/>
                    <a:pt x="20" y="12"/>
                  </a:cubicBezTo>
                  <a:cubicBezTo>
                    <a:pt x="27" y="12"/>
                    <a:pt x="34" y="10"/>
                    <a:pt x="37" y="6"/>
                  </a:cubicBezTo>
                  <a:cubicBezTo>
                    <a:pt x="39" y="4"/>
                    <a:pt x="40" y="2"/>
                    <a:pt x="40" y="0"/>
                  </a:cubicBezTo>
                </a:path>
              </a:pathLst>
            </a:custGeom>
            <a:grpFill/>
            <a:ln w="6350" cap="rnd">
              <a:solidFill>
                <a:srgbClr val="135868"/>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Arial"/>
                <a:ea typeface="+mn-ea"/>
                <a:cs typeface="+mn-cs"/>
              </a:endParaRPr>
            </a:p>
          </p:txBody>
        </p:sp>
        <p:sp>
          <p:nvSpPr>
            <p:cNvPr id="71" name="Freeform 51">
              <a:extLst>
                <a:ext uri="{FF2B5EF4-FFF2-40B4-BE49-F238E27FC236}">
                  <a16:creationId xmlns:a16="http://schemas.microsoft.com/office/drawing/2014/main" id="{E3ECBE7B-A8A9-E869-A7E7-8717AEFC1694}"/>
                </a:ext>
              </a:extLst>
            </p:cNvPr>
            <p:cNvSpPr>
              <a:spLocks/>
            </p:cNvSpPr>
            <p:nvPr/>
          </p:nvSpPr>
          <p:spPr bwMode="auto">
            <a:xfrm>
              <a:off x="3509" y="823"/>
              <a:ext cx="169" cy="51"/>
            </a:xfrm>
            <a:custGeom>
              <a:avLst/>
              <a:gdLst>
                <a:gd name="T0" fmla="*/ 0 w 40"/>
                <a:gd name="T1" fmla="*/ 0 h 12"/>
                <a:gd name="T2" fmla="*/ 20 w 40"/>
                <a:gd name="T3" fmla="*/ 12 h 12"/>
                <a:gd name="T4" fmla="*/ 40 w 40"/>
                <a:gd name="T5" fmla="*/ 0 h 12"/>
              </a:gdLst>
              <a:ahLst/>
              <a:cxnLst>
                <a:cxn ang="0">
                  <a:pos x="T0" y="T1"/>
                </a:cxn>
                <a:cxn ang="0">
                  <a:pos x="T2" y="T3"/>
                </a:cxn>
                <a:cxn ang="0">
                  <a:pos x="T4" y="T5"/>
                </a:cxn>
              </a:cxnLst>
              <a:rect l="0" t="0" r="r" b="b"/>
              <a:pathLst>
                <a:path w="40" h="12">
                  <a:moveTo>
                    <a:pt x="0" y="0"/>
                  </a:moveTo>
                  <a:cubicBezTo>
                    <a:pt x="0" y="7"/>
                    <a:pt x="9" y="12"/>
                    <a:pt x="20" y="12"/>
                  </a:cubicBezTo>
                  <a:cubicBezTo>
                    <a:pt x="31" y="12"/>
                    <a:pt x="40" y="7"/>
                    <a:pt x="40" y="0"/>
                  </a:cubicBezTo>
                </a:path>
              </a:pathLst>
            </a:custGeom>
            <a:grpFill/>
            <a:ln w="6350" cap="rnd">
              <a:solidFill>
                <a:srgbClr val="135868"/>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Arial"/>
                <a:ea typeface="+mn-ea"/>
                <a:cs typeface="+mn-cs"/>
              </a:endParaRPr>
            </a:p>
          </p:txBody>
        </p:sp>
        <p:sp>
          <p:nvSpPr>
            <p:cNvPr id="72" name="Freeform 52">
              <a:extLst>
                <a:ext uri="{FF2B5EF4-FFF2-40B4-BE49-F238E27FC236}">
                  <a16:creationId xmlns:a16="http://schemas.microsoft.com/office/drawing/2014/main" id="{9080BDC8-2491-CC56-6FEF-5309EBC9152B}"/>
                </a:ext>
              </a:extLst>
            </p:cNvPr>
            <p:cNvSpPr>
              <a:spLocks/>
            </p:cNvSpPr>
            <p:nvPr/>
          </p:nvSpPr>
          <p:spPr bwMode="auto">
            <a:xfrm>
              <a:off x="3522" y="798"/>
              <a:ext cx="144" cy="25"/>
            </a:xfrm>
            <a:custGeom>
              <a:avLst/>
              <a:gdLst>
                <a:gd name="T0" fmla="*/ 0 w 34"/>
                <a:gd name="T1" fmla="*/ 0 h 6"/>
                <a:gd name="T2" fmla="*/ 17 w 34"/>
                <a:gd name="T3" fmla="*/ 6 h 6"/>
                <a:gd name="T4" fmla="*/ 34 w 34"/>
                <a:gd name="T5" fmla="*/ 0 h 6"/>
              </a:gdLst>
              <a:ahLst/>
              <a:cxnLst>
                <a:cxn ang="0">
                  <a:pos x="T0" y="T1"/>
                </a:cxn>
                <a:cxn ang="0">
                  <a:pos x="T2" y="T3"/>
                </a:cxn>
                <a:cxn ang="0">
                  <a:pos x="T4" y="T5"/>
                </a:cxn>
              </a:cxnLst>
              <a:rect l="0" t="0" r="r" b="b"/>
              <a:pathLst>
                <a:path w="34" h="6">
                  <a:moveTo>
                    <a:pt x="0" y="0"/>
                  </a:moveTo>
                  <a:cubicBezTo>
                    <a:pt x="3" y="4"/>
                    <a:pt x="10" y="6"/>
                    <a:pt x="17" y="6"/>
                  </a:cubicBezTo>
                  <a:cubicBezTo>
                    <a:pt x="24" y="6"/>
                    <a:pt x="31" y="4"/>
                    <a:pt x="34" y="0"/>
                  </a:cubicBezTo>
                </a:path>
              </a:pathLst>
            </a:custGeom>
            <a:grpFill/>
            <a:ln w="6350" cap="rnd">
              <a:solidFill>
                <a:srgbClr val="135868"/>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Arial"/>
                <a:ea typeface="+mn-ea"/>
                <a:cs typeface="+mn-cs"/>
              </a:endParaRPr>
            </a:p>
          </p:txBody>
        </p:sp>
        <p:sp>
          <p:nvSpPr>
            <p:cNvPr id="73" name="Freeform 53">
              <a:extLst>
                <a:ext uri="{FF2B5EF4-FFF2-40B4-BE49-F238E27FC236}">
                  <a16:creationId xmlns:a16="http://schemas.microsoft.com/office/drawing/2014/main" id="{33F38D1A-D4EB-E27D-3B95-CEE8556BA6A4}"/>
                </a:ext>
              </a:extLst>
            </p:cNvPr>
            <p:cNvSpPr>
              <a:spLocks/>
            </p:cNvSpPr>
            <p:nvPr/>
          </p:nvSpPr>
          <p:spPr bwMode="auto">
            <a:xfrm>
              <a:off x="3678" y="569"/>
              <a:ext cx="0" cy="254"/>
            </a:xfrm>
            <a:custGeom>
              <a:avLst/>
              <a:gdLst>
                <a:gd name="T0" fmla="*/ 254 h 254"/>
                <a:gd name="T1" fmla="*/ 203 h 254"/>
                <a:gd name="T2" fmla="*/ 152 h 254"/>
                <a:gd name="T3" fmla="*/ 102 h 254"/>
                <a:gd name="T4" fmla="*/ 51 h 254"/>
                <a:gd name="T5" fmla="*/ 0 h 254"/>
              </a:gdLst>
              <a:ahLst/>
              <a:cxnLst>
                <a:cxn ang="0">
                  <a:pos x="0" y="T0"/>
                </a:cxn>
                <a:cxn ang="0">
                  <a:pos x="0" y="T1"/>
                </a:cxn>
                <a:cxn ang="0">
                  <a:pos x="0" y="T2"/>
                </a:cxn>
                <a:cxn ang="0">
                  <a:pos x="0" y="T3"/>
                </a:cxn>
                <a:cxn ang="0">
                  <a:pos x="0" y="T4"/>
                </a:cxn>
                <a:cxn ang="0">
                  <a:pos x="0" y="T5"/>
                </a:cxn>
              </a:cxnLst>
              <a:rect l="0" t="0" r="r" b="b"/>
              <a:pathLst>
                <a:path h="254">
                  <a:moveTo>
                    <a:pt x="0" y="254"/>
                  </a:moveTo>
                  <a:lnTo>
                    <a:pt x="0" y="203"/>
                  </a:lnTo>
                  <a:lnTo>
                    <a:pt x="0" y="152"/>
                  </a:lnTo>
                  <a:lnTo>
                    <a:pt x="0" y="102"/>
                  </a:lnTo>
                  <a:lnTo>
                    <a:pt x="0" y="51"/>
                  </a:lnTo>
                  <a:lnTo>
                    <a:pt x="0" y="0"/>
                  </a:lnTo>
                </a:path>
              </a:pathLst>
            </a:custGeom>
            <a:grpFill/>
            <a:ln w="6350" cap="rnd">
              <a:solidFill>
                <a:srgbClr val="135868"/>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Arial"/>
                <a:ea typeface="+mn-ea"/>
                <a:cs typeface="+mn-cs"/>
              </a:endParaRPr>
            </a:p>
          </p:txBody>
        </p:sp>
        <p:sp>
          <p:nvSpPr>
            <p:cNvPr id="74" name="Freeform 54">
              <a:extLst>
                <a:ext uri="{FF2B5EF4-FFF2-40B4-BE49-F238E27FC236}">
                  <a16:creationId xmlns:a16="http://schemas.microsoft.com/office/drawing/2014/main" id="{51C31ADF-ACBA-72F9-3ED2-ACC646BC15EC}"/>
                </a:ext>
              </a:extLst>
            </p:cNvPr>
            <p:cNvSpPr>
              <a:spLocks/>
            </p:cNvSpPr>
            <p:nvPr/>
          </p:nvSpPr>
          <p:spPr bwMode="auto">
            <a:xfrm>
              <a:off x="3509" y="569"/>
              <a:ext cx="0" cy="254"/>
            </a:xfrm>
            <a:custGeom>
              <a:avLst/>
              <a:gdLst>
                <a:gd name="T0" fmla="*/ 254 h 254"/>
                <a:gd name="T1" fmla="*/ 203 h 254"/>
                <a:gd name="T2" fmla="*/ 152 h 254"/>
                <a:gd name="T3" fmla="*/ 102 h 254"/>
                <a:gd name="T4" fmla="*/ 51 h 254"/>
                <a:gd name="T5" fmla="*/ 0 h 254"/>
              </a:gdLst>
              <a:ahLst/>
              <a:cxnLst>
                <a:cxn ang="0">
                  <a:pos x="0" y="T0"/>
                </a:cxn>
                <a:cxn ang="0">
                  <a:pos x="0" y="T1"/>
                </a:cxn>
                <a:cxn ang="0">
                  <a:pos x="0" y="T2"/>
                </a:cxn>
                <a:cxn ang="0">
                  <a:pos x="0" y="T3"/>
                </a:cxn>
                <a:cxn ang="0">
                  <a:pos x="0" y="T4"/>
                </a:cxn>
                <a:cxn ang="0">
                  <a:pos x="0" y="T5"/>
                </a:cxn>
              </a:cxnLst>
              <a:rect l="0" t="0" r="r" b="b"/>
              <a:pathLst>
                <a:path h="254">
                  <a:moveTo>
                    <a:pt x="0" y="254"/>
                  </a:moveTo>
                  <a:lnTo>
                    <a:pt x="0" y="203"/>
                  </a:lnTo>
                  <a:lnTo>
                    <a:pt x="0" y="152"/>
                  </a:lnTo>
                  <a:lnTo>
                    <a:pt x="0" y="102"/>
                  </a:lnTo>
                  <a:lnTo>
                    <a:pt x="0" y="51"/>
                  </a:lnTo>
                  <a:lnTo>
                    <a:pt x="0" y="0"/>
                  </a:lnTo>
                </a:path>
              </a:pathLst>
            </a:custGeom>
            <a:grpFill/>
            <a:ln w="6350" cap="rnd">
              <a:solidFill>
                <a:srgbClr val="135868"/>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Arial"/>
                <a:ea typeface="+mn-ea"/>
                <a:cs typeface="+mn-cs"/>
              </a:endParaRPr>
            </a:p>
          </p:txBody>
        </p:sp>
        <p:sp>
          <p:nvSpPr>
            <p:cNvPr id="75" name="Freeform 55">
              <a:extLst>
                <a:ext uri="{FF2B5EF4-FFF2-40B4-BE49-F238E27FC236}">
                  <a16:creationId xmlns:a16="http://schemas.microsoft.com/office/drawing/2014/main" id="{7C6C9111-0F41-E793-E8EF-5F2CA1D0CBC8}"/>
                </a:ext>
              </a:extLst>
            </p:cNvPr>
            <p:cNvSpPr>
              <a:spLocks/>
            </p:cNvSpPr>
            <p:nvPr/>
          </p:nvSpPr>
          <p:spPr bwMode="auto">
            <a:xfrm>
              <a:off x="3712" y="823"/>
              <a:ext cx="170" cy="51"/>
            </a:xfrm>
            <a:custGeom>
              <a:avLst/>
              <a:gdLst>
                <a:gd name="T0" fmla="*/ 0 w 40"/>
                <a:gd name="T1" fmla="*/ 0 h 12"/>
                <a:gd name="T2" fmla="*/ 3 w 40"/>
                <a:gd name="T3" fmla="*/ 6 h 12"/>
                <a:gd name="T4" fmla="*/ 20 w 40"/>
                <a:gd name="T5" fmla="*/ 12 h 12"/>
                <a:gd name="T6" fmla="*/ 37 w 40"/>
                <a:gd name="T7" fmla="*/ 6 h 12"/>
                <a:gd name="T8" fmla="*/ 40 w 40"/>
                <a:gd name="T9" fmla="*/ 0 h 12"/>
              </a:gdLst>
              <a:ahLst/>
              <a:cxnLst>
                <a:cxn ang="0">
                  <a:pos x="T0" y="T1"/>
                </a:cxn>
                <a:cxn ang="0">
                  <a:pos x="T2" y="T3"/>
                </a:cxn>
                <a:cxn ang="0">
                  <a:pos x="T4" y="T5"/>
                </a:cxn>
                <a:cxn ang="0">
                  <a:pos x="T6" y="T7"/>
                </a:cxn>
                <a:cxn ang="0">
                  <a:pos x="T8" y="T9"/>
                </a:cxn>
              </a:cxnLst>
              <a:rect l="0" t="0" r="r" b="b"/>
              <a:pathLst>
                <a:path w="40" h="12">
                  <a:moveTo>
                    <a:pt x="0" y="0"/>
                  </a:moveTo>
                  <a:cubicBezTo>
                    <a:pt x="0" y="2"/>
                    <a:pt x="1" y="4"/>
                    <a:pt x="3" y="6"/>
                  </a:cubicBezTo>
                  <a:cubicBezTo>
                    <a:pt x="6" y="10"/>
                    <a:pt x="13" y="12"/>
                    <a:pt x="20" y="12"/>
                  </a:cubicBezTo>
                  <a:cubicBezTo>
                    <a:pt x="27" y="12"/>
                    <a:pt x="34" y="10"/>
                    <a:pt x="37" y="6"/>
                  </a:cubicBezTo>
                  <a:cubicBezTo>
                    <a:pt x="39" y="4"/>
                    <a:pt x="40" y="2"/>
                    <a:pt x="40" y="0"/>
                  </a:cubicBezTo>
                </a:path>
              </a:pathLst>
            </a:custGeom>
            <a:grpFill/>
            <a:ln w="6350" cap="rnd">
              <a:solidFill>
                <a:srgbClr val="135868"/>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Arial"/>
                <a:ea typeface="+mn-ea"/>
                <a:cs typeface="+mn-cs"/>
              </a:endParaRPr>
            </a:p>
          </p:txBody>
        </p:sp>
        <p:sp>
          <p:nvSpPr>
            <p:cNvPr id="76" name="Freeform 56">
              <a:extLst>
                <a:ext uri="{FF2B5EF4-FFF2-40B4-BE49-F238E27FC236}">
                  <a16:creationId xmlns:a16="http://schemas.microsoft.com/office/drawing/2014/main" id="{8EA061AC-5168-5DE7-6027-F54114397E18}"/>
                </a:ext>
              </a:extLst>
            </p:cNvPr>
            <p:cNvSpPr>
              <a:spLocks/>
            </p:cNvSpPr>
            <p:nvPr/>
          </p:nvSpPr>
          <p:spPr bwMode="auto">
            <a:xfrm>
              <a:off x="3712" y="721"/>
              <a:ext cx="170" cy="51"/>
            </a:xfrm>
            <a:custGeom>
              <a:avLst/>
              <a:gdLst>
                <a:gd name="T0" fmla="*/ 0 w 40"/>
                <a:gd name="T1" fmla="*/ 0 h 12"/>
                <a:gd name="T2" fmla="*/ 3 w 40"/>
                <a:gd name="T3" fmla="*/ 6 h 12"/>
                <a:gd name="T4" fmla="*/ 20 w 40"/>
                <a:gd name="T5" fmla="*/ 12 h 12"/>
                <a:gd name="T6" fmla="*/ 37 w 40"/>
                <a:gd name="T7" fmla="*/ 6 h 12"/>
                <a:gd name="T8" fmla="*/ 40 w 40"/>
                <a:gd name="T9" fmla="*/ 0 h 12"/>
              </a:gdLst>
              <a:ahLst/>
              <a:cxnLst>
                <a:cxn ang="0">
                  <a:pos x="T0" y="T1"/>
                </a:cxn>
                <a:cxn ang="0">
                  <a:pos x="T2" y="T3"/>
                </a:cxn>
                <a:cxn ang="0">
                  <a:pos x="T4" y="T5"/>
                </a:cxn>
                <a:cxn ang="0">
                  <a:pos x="T6" y="T7"/>
                </a:cxn>
                <a:cxn ang="0">
                  <a:pos x="T8" y="T9"/>
                </a:cxn>
              </a:cxnLst>
              <a:rect l="0" t="0" r="r" b="b"/>
              <a:pathLst>
                <a:path w="40" h="12">
                  <a:moveTo>
                    <a:pt x="0" y="0"/>
                  </a:moveTo>
                  <a:cubicBezTo>
                    <a:pt x="0" y="2"/>
                    <a:pt x="1" y="4"/>
                    <a:pt x="3" y="6"/>
                  </a:cubicBezTo>
                  <a:cubicBezTo>
                    <a:pt x="6" y="10"/>
                    <a:pt x="13" y="12"/>
                    <a:pt x="20" y="12"/>
                  </a:cubicBezTo>
                  <a:cubicBezTo>
                    <a:pt x="27" y="12"/>
                    <a:pt x="34" y="10"/>
                    <a:pt x="37" y="6"/>
                  </a:cubicBezTo>
                  <a:cubicBezTo>
                    <a:pt x="39" y="4"/>
                    <a:pt x="40" y="2"/>
                    <a:pt x="40" y="0"/>
                  </a:cubicBezTo>
                </a:path>
              </a:pathLst>
            </a:custGeom>
            <a:grpFill/>
            <a:ln w="6350" cap="rnd">
              <a:solidFill>
                <a:srgbClr val="135868"/>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Arial"/>
                <a:ea typeface="+mn-ea"/>
                <a:cs typeface="+mn-cs"/>
              </a:endParaRPr>
            </a:p>
          </p:txBody>
        </p:sp>
        <p:sp>
          <p:nvSpPr>
            <p:cNvPr id="77" name="Oval 57">
              <a:extLst>
                <a:ext uri="{FF2B5EF4-FFF2-40B4-BE49-F238E27FC236}">
                  <a16:creationId xmlns:a16="http://schemas.microsoft.com/office/drawing/2014/main" id="{512BBF95-A608-5CFB-C7A1-44F8FDB3C6AF}"/>
                </a:ext>
              </a:extLst>
            </p:cNvPr>
            <p:cNvSpPr>
              <a:spLocks noChangeArrowheads="1"/>
            </p:cNvSpPr>
            <p:nvPr/>
          </p:nvSpPr>
          <p:spPr bwMode="auto">
            <a:xfrm>
              <a:off x="3712" y="620"/>
              <a:ext cx="170" cy="101"/>
            </a:xfrm>
            <a:prstGeom prst="ellipse">
              <a:avLst/>
            </a:prstGeom>
            <a:grpFill/>
            <a:ln w="6350" cap="rnd">
              <a:solidFill>
                <a:srgbClr val="135868"/>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Arial"/>
                <a:ea typeface="+mn-ea"/>
                <a:cs typeface="+mn-cs"/>
              </a:endParaRPr>
            </a:p>
          </p:txBody>
        </p:sp>
        <p:sp>
          <p:nvSpPr>
            <p:cNvPr id="78" name="Freeform 58">
              <a:extLst>
                <a:ext uri="{FF2B5EF4-FFF2-40B4-BE49-F238E27FC236}">
                  <a16:creationId xmlns:a16="http://schemas.microsoft.com/office/drawing/2014/main" id="{A63511D5-FA0A-8AE3-1B03-A8FD90653FD0}"/>
                </a:ext>
              </a:extLst>
            </p:cNvPr>
            <p:cNvSpPr>
              <a:spLocks/>
            </p:cNvSpPr>
            <p:nvPr/>
          </p:nvSpPr>
          <p:spPr bwMode="auto">
            <a:xfrm>
              <a:off x="3712" y="772"/>
              <a:ext cx="170" cy="51"/>
            </a:xfrm>
            <a:custGeom>
              <a:avLst/>
              <a:gdLst>
                <a:gd name="T0" fmla="*/ 0 w 40"/>
                <a:gd name="T1" fmla="*/ 0 h 12"/>
                <a:gd name="T2" fmla="*/ 3 w 40"/>
                <a:gd name="T3" fmla="*/ 6 h 12"/>
                <a:gd name="T4" fmla="*/ 20 w 40"/>
                <a:gd name="T5" fmla="*/ 12 h 12"/>
                <a:gd name="T6" fmla="*/ 37 w 40"/>
                <a:gd name="T7" fmla="*/ 6 h 12"/>
                <a:gd name="T8" fmla="*/ 40 w 40"/>
                <a:gd name="T9" fmla="*/ 0 h 12"/>
              </a:gdLst>
              <a:ahLst/>
              <a:cxnLst>
                <a:cxn ang="0">
                  <a:pos x="T0" y="T1"/>
                </a:cxn>
                <a:cxn ang="0">
                  <a:pos x="T2" y="T3"/>
                </a:cxn>
                <a:cxn ang="0">
                  <a:pos x="T4" y="T5"/>
                </a:cxn>
                <a:cxn ang="0">
                  <a:pos x="T6" y="T7"/>
                </a:cxn>
                <a:cxn ang="0">
                  <a:pos x="T8" y="T9"/>
                </a:cxn>
              </a:cxnLst>
              <a:rect l="0" t="0" r="r" b="b"/>
              <a:pathLst>
                <a:path w="40" h="12">
                  <a:moveTo>
                    <a:pt x="0" y="0"/>
                  </a:moveTo>
                  <a:cubicBezTo>
                    <a:pt x="0" y="2"/>
                    <a:pt x="1" y="4"/>
                    <a:pt x="3" y="6"/>
                  </a:cubicBezTo>
                  <a:cubicBezTo>
                    <a:pt x="6" y="10"/>
                    <a:pt x="13" y="12"/>
                    <a:pt x="20" y="12"/>
                  </a:cubicBezTo>
                  <a:cubicBezTo>
                    <a:pt x="27" y="12"/>
                    <a:pt x="34" y="10"/>
                    <a:pt x="37" y="6"/>
                  </a:cubicBezTo>
                  <a:cubicBezTo>
                    <a:pt x="39" y="4"/>
                    <a:pt x="40" y="2"/>
                    <a:pt x="40" y="0"/>
                  </a:cubicBezTo>
                </a:path>
              </a:pathLst>
            </a:custGeom>
            <a:grpFill/>
            <a:ln w="6350" cap="rnd">
              <a:solidFill>
                <a:srgbClr val="135868"/>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Arial"/>
                <a:ea typeface="+mn-ea"/>
                <a:cs typeface="+mn-cs"/>
              </a:endParaRPr>
            </a:p>
          </p:txBody>
        </p:sp>
        <p:sp>
          <p:nvSpPr>
            <p:cNvPr id="79" name="Freeform 59">
              <a:extLst>
                <a:ext uri="{FF2B5EF4-FFF2-40B4-BE49-F238E27FC236}">
                  <a16:creationId xmlns:a16="http://schemas.microsoft.com/office/drawing/2014/main" id="{4F392D1B-0402-6A35-1C71-26020D1E4DCA}"/>
                </a:ext>
              </a:extLst>
            </p:cNvPr>
            <p:cNvSpPr>
              <a:spLocks/>
            </p:cNvSpPr>
            <p:nvPr/>
          </p:nvSpPr>
          <p:spPr bwMode="auto">
            <a:xfrm>
              <a:off x="3882" y="671"/>
              <a:ext cx="0" cy="152"/>
            </a:xfrm>
            <a:custGeom>
              <a:avLst/>
              <a:gdLst>
                <a:gd name="T0" fmla="*/ 0 h 152"/>
                <a:gd name="T1" fmla="*/ 50 h 152"/>
                <a:gd name="T2" fmla="*/ 101 h 152"/>
                <a:gd name="T3" fmla="*/ 152 h 152"/>
              </a:gdLst>
              <a:ahLst/>
              <a:cxnLst>
                <a:cxn ang="0">
                  <a:pos x="0" y="T0"/>
                </a:cxn>
                <a:cxn ang="0">
                  <a:pos x="0" y="T1"/>
                </a:cxn>
                <a:cxn ang="0">
                  <a:pos x="0" y="T2"/>
                </a:cxn>
                <a:cxn ang="0">
                  <a:pos x="0" y="T3"/>
                </a:cxn>
              </a:cxnLst>
              <a:rect l="0" t="0" r="r" b="b"/>
              <a:pathLst>
                <a:path h="152">
                  <a:moveTo>
                    <a:pt x="0" y="0"/>
                  </a:moveTo>
                  <a:lnTo>
                    <a:pt x="0" y="50"/>
                  </a:lnTo>
                  <a:lnTo>
                    <a:pt x="0" y="101"/>
                  </a:lnTo>
                  <a:lnTo>
                    <a:pt x="0" y="152"/>
                  </a:lnTo>
                </a:path>
              </a:pathLst>
            </a:custGeom>
            <a:grpFill/>
            <a:ln w="6350" cap="rnd">
              <a:solidFill>
                <a:srgbClr val="135868"/>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Arial"/>
                <a:ea typeface="+mn-ea"/>
                <a:cs typeface="+mn-cs"/>
              </a:endParaRPr>
            </a:p>
          </p:txBody>
        </p:sp>
        <p:sp>
          <p:nvSpPr>
            <p:cNvPr id="80" name="Freeform 60">
              <a:extLst>
                <a:ext uri="{FF2B5EF4-FFF2-40B4-BE49-F238E27FC236}">
                  <a16:creationId xmlns:a16="http://schemas.microsoft.com/office/drawing/2014/main" id="{8BB14C6C-2BF5-A2C0-A64E-2A7CDF3B9A8A}"/>
                </a:ext>
              </a:extLst>
            </p:cNvPr>
            <p:cNvSpPr>
              <a:spLocks/>
            </p:cNvSpPr>
            <p:nvPr/>
          </p:nvSpPr>
          <p:spPr bwMode="auto">
            <a:xfrm>
              <a:off x="3712" y="671"/>
              <a:ext cx="0" cy="152"/>
            </a:xfrm>
            <a:custGeom>
              <a:avLst/>
              <a:gdLst>
                <a:gd name="T0" fmla="*/ 0 h 152"/>
                <a:gd name="T1" fmla="*/ 50 h 152"/>
                <a:gd name="T2" fmla="*/ 101 h 152"/>
                <a:gd name="T3" fmla="*/ 152 h 152"/>
              </a:gdLst>
              <a:ahLst/>
              <a:cxnLst>
                <a:cxn ang="0">
                  <a:pos x="0" y="T0"/>
                </a:cxn>
                <a:cxn ang="0">
                  <a:pos x="0" y="T1"/>
                </a:cxn>
                <a:cxn ang="0">
                  <a:pos x="0" y="T2"/>
                </a:cxn>
                <a:cxn ang="0">
                  <a:pos x="0" y="T3"/>
                </a:cxn>
              </a:cxnLst>
              <a:rect l="0" t="0" r="r" b="b"/>
              <a:pathLst>
                <a:path h="152">
                  <a:moveTo>
                    <a:pt x="0" y="0"/>
                  </a:moveTo>
                  <a:lnTo>
                    <a:pt x="0" y="50"/>
                  </a:lnTo>
                  <a:lnTo>
                    <a:pt x="0" y="101"/>
                  </a:lnTo>
                  <a:lnTo>
                    <a:pt x="0" y="152"/>
                  </a:lnTo>
                </a:path>
              </a:pathLst>
            </a:custGeom>
            <a:grpFill/>
            <a:ln w="6350" cap="rnd">
              <a:solidFill>
                <a:srgbClr val="135868"/>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Arial"/>
                <a:ea typeface="+mn-ea"/>
                <a:cs typeface="+mn-cs"/>
              </a:endParaRPr>
            </a:p>
          </p:txBody>
        </p:sp>
      </p:grpSp>
      <p:pic>
        <p:nvPicPr>
          <p:cNvPr id="82" name="Grafický objekt 81" descr="Satelitní anténa obrys">
            <a:extLst>
              <a:ext uri="{FF2B5EF4-FFF2-40B4-BE49-F238E27FC236}">
                <a16:creationId xmlns:a16="http://schemas.microsoft.com/office/drawing/2014/main" id="{87660930-74BF-F93C-276B-76AB2E12B89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467810" y="2726599"/>
            <a:ext cx="648071" cy="648071"/>
          </a:xfrm>
          <a:prstGeom prst="rect">
            <a:avLst/>
          </a:prstGeom>
        </p:spPr>
      </p:pic>
      <p:cxnSp>
        <p:nvCxnSpPr>
          <p:cNvPr id="84" name="Přímá spojnice 83">
            <a:extLst>
              <a:ext uri="{FF2B5EF4-FFF2-40B4-BE49-F238E27FC236}">
                <a16:creationId xmlns:a16="http://schemas.microsoft.com/office/drawing/2014/main" id="{8B2737B0-2F9D-8435-9499-C2EE66C14CF5}"/>
              </a:ext>
            </a:extLst>
          </p:cNvPr>
          <p:cNvCxnSpPr>
            <a:cxnSpLocks/>
          </p:cNvCxnSpPr>
          <p:nvPr/>
        </p:nvCxnSpPr>
        <p:spPr>
          <a:xfrm>
            <a:off x="2158612" y="2733463"/>
            <a:ext cx="0" cy="612000"/>
          </a:xfrm>
          <a:prstGeom prst="line">
            <a:avLst/>
          </a:prstGeom>
          <a:ln w="28575">
            <a:solidFill>
              <a:srgbClr val="135868"/>
            </a:solidFill>
          </a:ln>
        </p:spPr>
        <p:style>
          <a:lnRef idx="1">
            <a:schemeClr val="accent1"/>
          </a:lnRef>
          <a:fillRef idx="0">
            <a:schemeClr val="accent1"/>
          </a:fillRef>
          <a:effectRef idx="0">
            <a:schemeClr val="accent1"/>
          </a:effectRef>
          <a:fontRef idx="minor">
            <a:schemeClr val="tx1"/>
          </a:fontRef>
        </p:style>
      </p:cxnSp>
      <p:sp>
        <p:nvSpPr>
          <p:cNvPr id="87" name="TextovéPole 86">
            <a:extLst>
              <a:ext uri="{FF2B5EF4-FFF2-40B4-BE49-F238E27FC236}">
                <a16:creationId xmlns:a16="http://schemas.microsoft.com/office/drawing/2014/main" id="{FBE0EB71-6D15-1DF5-6D9C-EC446E48A476}"/>
              </a:ext>
            </a:extLst>
          </p:cNvPr>
          <p:cNvSpPr txBox="1"/>
          <p:nvPr/>
        </p:nvSpPr>
        <p:spPr>
          <a:xfrm>
            <a:off x="2237601" y="2881693"/>
            <a:ext cx="1204229" cy="338554"/>
          </a:xfrm>
          <a:prstGeom prst="rect">
            <a:avLst/>
          </a:prstGeom>
          <a:noFill/>
        </p:spPr>
        <p:txBody>
          <a:bodyPr wrap="square" rtlCol="0">
            <a:spAutoFit/>
          </a:bodyPr>
          <a:lstStyle/>
          <a:p>
            <a:endParaRPr lang="en-US" sz="1600" b="1" dirty="0">
              <a:solidFill>
                <a:srgbClr val="135868"/>
              </a:solidFill>
            </a:endParaRPr>
          </a:p>
        </p:txBody>
      </p:sp>
      <p:cxnSp>
        <p:nvCxnSpPr>
          <p:cNvPr id="88" name="Přímá spojnice 87">
            <a:extLst>
              <a:ext uri="{FF2B5EF4-FFF2-40B4-BE49-F238E27FC236}">
                <a16:creationId xmlns:a16="http://schemas.microsoft.com/office/drawing/2014/main" id="{0805BE01-D523-35F5-1EC8-7C1374050995}"/>
              </a:ext>
            </a:extLst>
          </p:cNvPr>
          <p:cNvCxnSpPr>
            <a:cxnSpLocks/>
          </p:cNvCxnSpPr>
          <p:nvPr/>
        </p:nvCxnSpPr>
        <p:spPr>
          <a:xfrm>
            <a:off x="4416396" y="1784967"/>
            <a:ext cx="0" cy="612000"/>
          </a:xfrm>
          <a:prstGeom prst="line">
            <a:avLst/>
          </a:prstGeom>
          <a:ln w="28575">
            <a:solidFill>
              <a:srgbClr val="135868"/>
            </a:solidFill>
          </a:ln>
        </p:spPr>
        <p:style>
          <a:lnRef idx="1">
            <a:schemeClr val="accent1"/>
          </a:lnRef>
          <a:fillRef idx="0">
            <a:schemeClr val="accent1"/>
          </a:fillRef>
          <a:effectRef idx="0">
            <a:schemeClr val="accent1"/>
          </a:effectRef>
          <a:fontRef idx="minor">
            <a:schemeClr val="tx1"/>
          </a:fontRef>
        </p:style>
      </p:cxnSp>
      <p:sp>
        <p:nvSpPr>
          <p:cNvPr id="89" name="TextovéPole 88">
            <a:extLst>
              <a:ext uri="{FF2B5EF4-FFF2-40B4-BE49-F238E27FC236}">
                <a16:creationId xmlns:a16="http://schemas.microsoft.com/office/drawing/2014/main" id="{D42AEA05-9B2F-BF00-9E32-3CC3D797C8DE}"/>
              </a:ext>
            </a:extLst>
          </p:cNvPr>
          <p:cNvSpPr txBox="1"/>
          <p:nvPr/>
        </p:nvSpPr>
        <p:spPr>
          <a:xfrm>
            <a:off x="4495385" y="1933197"/>
            <a:ext cx="1204229" cy="338554"/>
          </a:xfrm>
          <a:prstGeom prst="rect">
            <a:avLst/>
          </a:prstGeom>
          <a:noFill/>
        </p:spPr>
        <p:txBody>
          <a:bodyPr wrap="square" rtlCol="0">
            <a:spAutoFit/>
          </a:bodyPr>
          <a:lstStyle/>
          <a:p>
            <a:endParaRPr lang="en-US" sz="1600" b="1" dirty="0">
              <a:solidFill>
                <a:srgbClr val="135868"/>
              </a:solidFill>
            </a:endParaRPr>
          </a:p>
        </p:txBody>
      </p:sp>
      <p:cxnSp>
        <p:nvCxnSpPr>
          <p:cNvPr id="90" name="Přímá spojnice 89">
            <a:extLst>
              <a:ext uri="{FF2B5EF4-FFF2-40B4-BE49-F238E27FC236}">
                <a16:creationId xmlns:a16="http://schemas.microsoft.com/office/drawing/2014/main" id="{2D6E477D-9CA5-8E92-B7C9-29F188CBF828}"/>
              </a:ext>
            </a:extLst>
          </p:cNvPr>
          <p:cNvCxnSpPr>
            <a:cxnSpLocks/>
          </p:cNvCxnSpPr>
          <p:nvPr/>
        </p:nvCxnSpPr>
        <p:spPr>
          <a:xfrm>
            <a:off x="6803128" y="2732116"/>
            <a:ext cx="0" cy="612000"/>
          </a:xfrm>
          <a:prstGeom prst="line">
            <a:avLst/>
          </a:prstGeom>
          <a:ln w="28575">
            <a:solidFill>
              <a:srgbClr val="135868"/>
            </a:solidFill>
          </a:ln>
        </p:spPr>
        <p:style>
          <a:lnRef idx="1">
            <a:schemeClr val="accent1"/>
          </a:lnRef>
          <a:fillRef idx="0">
            <a:schemeClr val="accent1"/>
          </a:fillRef>
          <a:effectRef idx="0">
            <a:schemeClr val="accent1"/>
          </a:effectRef>
          <a:fontRef idx="minor">
            <a:schemeClr val="tx1"/>
          </a:fontRef>
        </p:style>
      </p:cxnSp>
      <p:sp>
        <p:nvSpPr>
          <p:cNvPr id="91" name="TextovéPole 90">
            <a:extLst>
              <a:ext uri="{FF2B5EF4-FFF2-40B4-BE49-F238E27FC236}">
                <a16:creationId xmlns:a16="http://schemas.microsoft.com/office/drawing/2014/main" id="{17DA4B9E-DB56-3BB6-E9EE-28A4DC1620FB}"/>
              </a:ext>
            </a:extLst>
          </p:cNvPr>
          <p:cNvSpPr txBox="1"/>
          <p:nvPr/>
        </p:nvSpPr>
        <p:spPr>
          <a:xfrm>
            <a:off x="6817063" y="2880346"/>
            <a:ext cx="1204229" cy="338554"/>
          </a:xfrm>
          <a:prstGeom prst="rect">
            <a:avLst/>
          </a:prstGeom>
          <a:noFill/>
        </p:spPr>
        <p:txBody>
          <a:bodyPr wrap="square" rtlCol="0">
            <a:spAutoFit/>
          </a:bodyPr>
          <a:lstStyle/>
          <a:p>
            <a:endParaRPr lang="en-US" sz="1600" b="1" dirty="0">
              <a:solidFill>
                <a:srgbClr val="135868"/>
              </a:solidFill>
            </a:endParaRPr>
          </a:p>
        </p:txBody>
      </p:sp>
      <p:graphicFrame>
        <p:nvGraphicFramePr>
          <p:cNvPr id="92" name="Tabulka 91">
            <a:extLst>
              <a:ext uri="{FF2B5EF4-FFF2-40B4-BE49-F238E27FC236}">
                <a16:creationId xmlns:a16="http://schemas.microsoft.com/office/drawing/2014/main" id="{59F866F2-FAD6-6156-A612-6DC42D9986BD}"/>
              </a:ext>
            </a:extLst>
          </p:cNvPr>
          <p:cNvGraphicFramePr>
            <a:graphicFrameLocks noGrp="1"/>
          </p:cNvGraphicFramePr>
          <p:nvPr>
            <p:extLst>
              <p:ext uri="{D42A27DB-BD31-4B8C-83A1-F6EECF244321}">
                <p14:modId xmlns:p14="http://schemas.microsoft.com/office/powerpoint/2010/main" val="3648986237"/>
              </p:ext>
            </p:extLst>
          </p:nvPr>
        </p:nvGraphicFramePr>
        <p:xfrm>
          <a:off x="2030680" y="3696615"/>
          <a:ext cx="4433814" cy="2313815"/>
        </p:xfrm>
        <a:graphic>
          <a:graphicData uri="http://schemas.openxmlformats.org/drawingml/2006/table">
            <a:tbl>
              <a:tblPr firstRow="1" bandRow="1">
                <a:tableStyleId>{5C22544A-7EE6-4342-B048-85BDC9FD1C3A}</a:tableStyleId>
              </a:tblPr>
              <a:tblGrid>
                <a:gridCol w="3269939">
                  <a:extLst>
                    <a:ext uri="{9D8B030D-6E8A-4147-A177-3AD203B41FA5}">
                      <a16:colId xmlns:a16="http://schemas.microsoft.com/office/drawing/2014/main" val="1983079672"/>
                    </a:ext>
                  </a:extLst>
                </a:gridCol>
                <a:gridCol w="1163875">
                  <a:extLst>
                    <a:ext uri="{9D8B030D-6E8A-4147-A177-3AD203B41FA5}">
                      <a16:colId xmlns:a16="http://schemas.microsoft.com/office/drawing/2014/main" val="3140485711"/>
                    </a:ext>
                  </a:extLst>
                </a:gridCol>
              </a:tblGrid>
              <a:tr h="330545">
                <a:tc>
                  <a:txBody>
                    <a:bodyPr/>
                    <a:lstStyle/>
                    <a:p>
                      <a:pPr algn="l" fontAlgn="b">
                        <a:spcAft>
                          <a:spcPts val="2000"/>
                        </a:spcAft>
                      </a:pPr>
                      <a:r>
                        <a:rPr lang="cs-CZ" sz="1200" b="0" kern="1200" dirty="0">
                          <a:solidFill>
                            <a:schemeClr val="dk1"/>
                          </a:solidFill>
                          <a:latin typeface="+mn-lt"/>
                          <a:ea typeface="+mn-ea"/>
                          <a:cs typeface="+mn-cs"/>
                        </a:rPr>
                        <a:t>Škola / Zaměstnavatel</a:t>
                      </a:r>
                      <a:endParaRPr lang="en-US" sz="1200" b="0" kern="1200" dirty="0">
                        <a:solidFill>
                          <a:schemeClr val="dk1"/>
                        </a:solidFill>
                        <a:latin typeface="+mn-lt"/>
                        <a:ea typeface="+mn-ea"/>
                        <a:cs typeface="+mn-cs"/>
                      </a:endParaRPr>
                    </a:p>
                  </a:txBody>
                  <a:tcPr marL="9525" marR="9525" marT="9525" marB="0" anchor="ctr">
                    <a:lnL w="12700" cap="flat" cmpd="sng" algn="ctr">
                      <a:solidFill>
                        <a:schemeClr val="bg1">
                          <a:lumMod val="95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135868"/>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cs-CZ" sz="1200" b="1" kern="1200" dirty="0">
                          <a:solidFill>
                            <a:schemeClr val="bg1"/>
                          </a:solidFill>
                          <a:latin typeface="+mn-lt"/>
                          <a:ea typeface="+mn-ea"/>
                          <a:cs typeface="+mn-cs"/>
                        </a:rPr>
                        <a:t>4.</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35868"/>
                    </a:solidFill>
                  </a:tcPr>
                </a:tc>
                <a:extLst>
                  <a:ext uri="{0D108BD9-81ED-4DB2-BD59-A6C34878D82A}">
                    <a16:rowId xmlns:a16="http://schemas.microsoft.com/office/drawing/2014/main" val="2534305758"/>
                  </a:ext>
                </a:extLst>
              </a:tr>
              <a:tr h="330545">
                <a:tc>
                  <a:txBody>
                    <a:bodyPr/>
                    <a:lstStyle/>
                    <a:p>
                      <a:pPr algn="l" fontAlgn="b">
                        <a:spcAft>
                          <a:spcPts val="2000"/>
                        </a:spcAft>
                      </a:pPr>
                      <a:r>
                        <a:rPr lang="cs-CZ" sz="1200" kern="1200" dirty="0">
                          <a:solidFill>
                            <a:schemeClr val="dk1"/>
                          </a:solidFill>
                          <a:latin typeface="+mn-lt"/>
                          <a:ea typeface="+mn-ea"/>
                          <a:cs typeface="+mn-cs"/>
                        </a:rPr>
                        <a:t>Internetový prohlížeč</a:t>
                      </a:r>
                      <a:endParaRPr lang="en-US" sz="1200" kern="1200" dirty="0">
                        <a:solidFill>
                          <a:schemeClr val="dk1"/>
                        </a:solidFill>
                        <a:latin typeface="+mn-lt"/>
                        <a:ea typeface="+mn-ea"/>
                        <a:cs typeface="+mn-cs"/>
                      </a:endParaRPr>
                    </a:p>
                  </a:txBody>
                  <a:tcPr marL="9525" marR="9525" marT="9525" marB="0" anchor="ctr">
                    <a:lnL w="12700" cap="flat" cmpd="sng" algn="ctr">
                      <a:solidFill>
                        <a:schemeClr val="bg1">
                          <a:lumMod val="95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cs-CZ" sz="1200" b="1" kern="1200" dirty="0">
                          <a:solidFill>
                            <a:schemeClr val="bg1"/>
                          </a:solidFill>
                          <a:latin typeface="+mn-lt"/>
                          <a:ea typeface="+mn-ea"/>
                          <a:cs typeface="+mn-cs"/>
                        </a:rPr>
                        <a:t>4.</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35868"/>
                    </a:solidFill>
                  </a:tcPr>
                </a:tc>
                <a:extLst>
                  <a:ext uri="{0D108BD9-81ED-4DB2-BD59-A6C34878D82A}">
                    <a16:rowId xmlns:a16="http://schemas.microsoft.com/office/drawing/2014/main" val="392644716"/>
                  </a:ext>
                </a:extLst>
              </a:tr>
              <a:tr h="330545">
                <a:tc>
                  <a:txBody>
                    <a:bodyPr/>
                    <a:lstStyle/>
                    <a:p>
                      <a:pPr algn="l" fontAlgn="b">
                        <a:spcAft>
                          <a:spcPts val="2000"/>
                        </a:spcAft>
                      </a:pPr>
                      <a:r>
                        <a:rPr lang="cs-CZ" sz="1200" kern="1200" dirty="0">
                          <a:solidFill>
                            <a:schemeClr val="dk1"/>
                          </a:solidFill>
                          <a:latin typeface="+mn-lt"/>
                          <a:ea typeface="+mn-ea"/>
                          <a:cs typeface="+mn-cs"/>
                        </a:rPr>
                        <a:t>Poskytovatelé energií</a:t>
                      </a:r>
                      <a:endParaRPr lang="en-US" sz="1200" kern="1200" dirty="0">
                        <a:solidFill>
                          <a:schemeClr val="dk1"/>
                        </a:solidFill>
                        <a:latin typeface="+mn-lt"/>
                        <a:ea typeface="+mn-ea"/>
                        <a:cs typeface="+mn-cs"/>
                      </a:endParaRPr>
                    </a:p>
                  </a:txBody>
                  <a:tcPr marL="9525" marR="9525" marT="9525" marB="0" anchor="ctr">
                    <a:lnL w="12700" cap="flat" cmpd="sng" algn="ctr">
                      <a:solidFill>
                        <a:schemeClr val="bg1">
                          <a:lumMod val="95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cs-CZ" sz="1200" b="1" kern="1200" dirty="0">
                          <a:solidFill>
                            <a:schemeClr val="bg1"/>
                          </a:solidFill>
                          <a:latin typeface="+mn-lt"/>
                          <a:ea typeface="+mn-ea"/>
                          <a:cs typeface="+mn-cs"/>
                        </a:rPr>
                        <a:t>5.</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35868"/>
                    </a:solidFill>
                  </a:tcPr>
                </a:tc>
                <a:extLst>
                  <a:ext uri="{0D108BD9-81ED-4DB2-BD59-A6C34878D82A}">
                    <a16:rowId xmlns:a16="http://schemas.microsoft.com/office/drawing/2014/main" val="559438256"/>
                  </a:ext>
                </a:extLst>
              </a:tr>
              <a:tr h="330545">
                <a:tc>
                  <a:txBody>
                    <a:bodyPr/>
                    <a:lstStyle/>
                    <a:p>
                      <a:pPr algn="l" fontAlgn="b">
                        <a:spcAft>
                          <a:spcPts val="2000"/>
                        </a:spcAft>
                      </a:pPr>
                      <a:r>
                        <a:rPr lang="cs-CZ" sz="1200" kern="1200" dirty="0">
                          <a:solidFill>
                            <a:schemeClr val="dk1"/>
                          </a:solidFill>
                          <a:latin typeface="+mn-lt"/>
                          <a:ea typeface="+mn-ea"/>
                          <a:cs typeface="+mn-cs"/>
                        </a:rPr>
                        <a:t>Běžný internetový obchod</a:t>
                      </a:r>
                      <a:endParaRPr lang="en-US" sz="1200" kern="1200" dirty="0">
                        <a:solidFill>
                          <a:schemeClr val="dk1"/>
                        </a:solidFill>
                        <a:latin typeface="+mn-lt"/>
                        <a:ea typeface="+mn-ea"/>
                        <a:cs typeface="+mn-cs"/>
                      </a:endParaRPr>
                    </a:p>
                  </a:txBody>
                  <a:tcPr marL="9525" marR="9525" marT="9525" marB="0" anchor="ctr">
                    <a:lnL w="12700" cap="flat" cmpd="sng" algn="ctr">
                      <a:solidFill>
                        <a:schemeClr val="bg1">
                          <a:lumMod val="95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cs-CZ" sz="1200" b="1" kern="1200" dirty="0">
                          <a:solidFill>
                            <a:schemeClr val="bg1"/>
                          </a:solidFill>
                          <a:latin typeface="+mn-lt"/>
                          <a:ea typeface="+mn-ea"/>
                          <a:cs typeface="+mn-cs"/>
                        </a:rPr>
                        <a:t>6.</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35868"/>
                    </a:solidFill>
                  </a:tcPr>
                </a:tc>
                <a:extLst>
                  <a:ext uri="{0D108BD9-81ED-4DB2-BD59-A6C34878D82A}">
                    <a16:rowId xmlns:a16="http://schemas.microsoft.com/office/drawing/2014/main" val="3814375747"/>
                  </a:ext>
                </a:extLst>
              </a:tr>
              <a:tr h="330545">
                <a:tc>
                  <a:txBody>
                    <a:bodyPr/>
                    <a:lstStyle/>
                    <a:p>
                      <a:pPr algn="l" fontAlgn="b">
                        <a:spcAft>
                          <a:spcPts val="2000"/>
                        </a:spcAft>
                      </a:pPr>
                      <a:r>
                        <a:rPr lang="cs-CZ" sz="1200" kern="1200" dirty="0">
                          <a:solidFill>
                            <a:schemeClr val="dk1"/>
                          </a:solidFill>
                          <a:latin typeface="+mn-lt"/>
                          <a:ea typeface="+mn-ea"/>
                          <a:cs typeface="+mn-cs"/>
                        </a:rPr>
                        <a:t>Fintech společnosti</a:t>
                      </a:r>
                      <a:endParaRPr lang="en-US" sz="1200" kern="1200" dirty="0">
                        <a:solidFill>
                          <a:schemeClr val="dk1"/>
                        </a:solidFill>
                        <a:latin typeface="+mn-lt"/>
                        <a:ea typeface="+mn-ea"/>
                        <a:cs typeface="+mn-cs"/>
                      </a:endParaRPr>
                    </a:p>
                  </a:txBody>
                  <a:tcPr marL="9525" marR="9525" marT="9525" marB="0" anchor="ctr">
                    <a:lnL w="12700" cap="flat" cmpd="sng" algn="ctr">
                      <a:solidFill>
                        <a:schemeClr val="bg1">
                          <a:lumMod val="95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cs-CZ" sz="1200" b="1" kern="1200" dirty="0">
                          <a:solidFill>
                            <a:schemeClr val="bg1"/>
                          </a:solidFill>
                          <a:latin typeface="+mn-lt"/>
                          <a:ea typeface="+mn-ea"/>
                          <a:cs typeface="+mn-cs"/>
                        </a:rPr>
                        <a:t>7.</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35868"/>
                    </a:solidFill>
                  </a:tcPr>
                </a:tc>
                <a:extLst>
                  <a:ext uri="{0D108BD9-81ED-4DB2-BD59-A6C34878D82A}">
                    <a16:rowId xmlns:a16="http://schemas.microsoft.com/office/drawing/2014/main" val="890185718"/>
                  </a:ext>
                </a:extLst>
              </a:tr>
              <a:tr h="330545">
                <a:tc>
                  <a:txBody>
                    <a:bodyPr/>
                    <a:lstStyle/>
                    <a:p>
                      <a:pPr algn="l" fontAlgn="b">
                        <a:spcAft>
                          <a:spcPts val="2000"/>
                        </a:spcAft>
                      </a:pPr>
                      <a:r>
                        <a:rPr lang="cs-CZ" sz="1200" kern="1200" dirty="0">
                          <a:solidFill>
                            <a:schemeClr val="dk1"/>
                          </a:solidFill>
                          <a:latin typeface="+mn-lt"/>
                          <a:ea typeface="+mn-ea"/>
                          <a:cs typeface="+mn-cs"/>
                        </a:rPr>
                        <a:t>Nebankovní licencovaní poskytovatelé půjček</a:t>
                      </a:r>
                      <a:endParaRPr lang="en-US" sz="1200" kern="1200" dirty="0">
                        <a:solidFill>
                          <a:schemeClr val="dk1"/>
                        </a:solidFill>
                        <a:latin typeface="+mn-lt"/>
                        <a:ea typeface="+mn-ea"/>
                        <a:cs typeface="+mn-cs"/>
                      </a:endParaRPr>
                    </a:p>
                  </a:txBody>
                  <a:tcPr marL="9525" marR="9525" marT="9525" marB="0" anchor="ctr">
                    <a:lnL w="12700" cap="flat" cmpd="sng" algn="ctr">
                      <a:solidFill>
                        <a:schemeClr val="bg1">
                          <a:lumMod val="95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cs-CZ" sz="1200" b="1" kern="1200" dirty="0">
                          <a:solidFill>
                            <a:schemeClr val="bg1"/>
                          </a:solidFill>
                          <a:latin typeface="+mn-lt"/>
                          <a:ea typeface="+mn-ea"/>
                          <a:cs typeface="+mn-cs"/>
                        </a:rPr>
                        <a:t>8.</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35868"/>
                    </a:solidFill>
                  </a:tcPr>
                </a:tc>
                <a:extLst>
                  <a:ext uri="{0D108BD9-81ED-4DB2-BD59-A6C34878D82A}">
                    <a16:rowId xmlns:a16="http://schemas.microsoft.com/office/drawing/2014/main" val="3841946724"/>
                  </a:ext>
                </a:extLst>
              </a:tr>
              <a:tr h="330545">
                <a:tc>
                  <a:txBody>
                    <a:bodyPr/>
                    <a:lstStyle/>
                    <a:p>
                      <a:pPr algn="l" fontAlgn="b">
                        <a:spcAft>
                          <a:spcPts val="2000"/>
                        </a:spcAft>
                      </a:pPr>
                      <a:r>
                        <a:rPr lang="cs-CZ" sz="1200" kern="1200" dirty="0">
                          <a:solidFill>
                            <a:schemeClr val="dk1"/>
                          </a:solidFill>
                          <a:latin typeface="+mn-lt"/>
                          <a:ea typeface="+mn-ea"/>
                          <a:cs typeface="+mn-cs"/>
                        </a:rPr>
                        <a:t>Obchodní řetězce</a:t>
                      </a:r>
                      <a:endParaRPr lang="en-US" sz="1200" kern="1200" dirty="0">
                        <a:solidFill>
                          <a:schemeClr val="dk1"/>
                        </a:solidFill>
                        <a:latin typeface="+mn-lt"/>
                        <a:ea typeface="+mn-ea"/>
                        <a:cs typeface="+mn-cs"/>
                      </a:endParaRPr>
                    </a:p>
                  </a:txBody>
                  <a:tcPr marL="9525" marR="9525" marT="9525" marB="0" anchor="ctr">
                    <a:lnL w="12700" cap="flat" cmpd="sng" algn="ctr">
                      <a:solidFill>
                        <a:schemeClr val="bg1">
                          <a:lumMod val="95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rgbClr val="13586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cs-CZ" sz="1200" b="1" kern="1200" dirty="0">
                          <a:solidFill>
                            <a:schemeClr val="bg1"/>
                          </a:solidFill>
                          <a:latin typeface="+mn-lt"/>
                          <a:ea typeface="+mn-ea"/>
                          <a:cs typeface="+mn-cs"/>
                        </a:rPr>
                        <a:t>9.</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35868"/>
                    </a:solidFill>
                  </a:tcPr>
                </a:tc>
                <a:extLst>
                  <a:ext uri="{0D108BD9-81ED-4DB2-BD59-A6C34878D82A}">
                    <a16:rowId xmlns:a16="http://schemas.microsoft.com/office/drawing/2014/main" val="3350771160"/>
                  </a:ext>
                </a:extLst>
              </a:tr>
            </a:tbl>
          </a:graphicData>
        </a:graphic>
      </p:graphicFrame>
      <p:sp>
        <p:nvSpPr>
          <p:cNvPr id="93" name="Obdélník 92">
            <a:extLst>
              <a:ext uri="{FF2B5EF4-FFF2-40B4-BE49-F238E27FC236}">
                <a16:creationId xmlns:a16="http://schemas.microsoft.com/office/drawing/2014/main" id="{81EBAA1F-CB8B-5C4B-4DB1-7886716218DA}"/>
              </a:ext>
            </a:extLst>
          </p:cNvPr>
          <p:cNvSpPr/>
          <p:nvPr/>
        </p:nvSpPr>
        <p:spPr>
          <a:xfrm>
            <a:off x="263352" y="1448780"/>
            <a:ext cx="7201997" cy="2157154"/>
          </a:xfrm>
          <a:prstGeom prst="rect">
            <a:avLst/>
          </a:prstGeom>
          <a:noFill/>
          <a:ln>
            <a:solidFill>
              <a:srgbClr val="13586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5" name="Grafický objekt 94" descr="Profesor muž obrys">
            <a:extLst>
              <a:ext uri="{FF2B5EF4-FFF2-40B4-BE49-F238E27FC236}">
                <a16:creationId xmlns:a16="http://schemas.microsoft.com/office/drawing/2014/main" id="{9FBEF3F2-B924-92DA-8776-3FF3CE636D2C}"/>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424577" y="3735466"/>
            <a:ext cx="307778" cy="307778"/>
          </a:xfrm>
          <a:prstGeom prst="rect">
            <a:avLst/>
          </a:prstGeom>
        </p:spPr>
      </p:pic>
      <p:pic>
        <p:nvPicPr>
          <p:cNvPr id="97" name="Grafický objekt 96" descr="E-commerce obrys">
            <a:extLst>
              <a:ext uri="{FF2B5EF4-FFF2-40B4-BE49-F238E27FC236}">
                <a16:creationId xmlns:a16="http://schemas.microsoft.com/office/drawing/2014/main" id="{6DFD049F-32C6-6847-857F-98B76059D18F}"/>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402893" y="4706818"/>
            <a:ext cx="351147" cy="351147"/>
          </a:xfrm>
          <a:prstGeom prst="rect">
            <a:avLst/>
          </a:prstGeom>
        </p:spPr>
      </p:pic>
      <p:pic>
        <p:nvPicPr>
          <p:cNvPr id="99" name="Grafický objekt 98" descr="Internet obrys">
            <a:extLst>
              <a:ext uri="{FF2B5EF4-FFF2-40B4-BE49-F238E27FC236}">
                <a16:creationId xmlns:a16="http://schemas.microsoft.com/office/drawing/2014/main" id="{965B53B5-DB07-6ADC-4018-95CF525FA412}"/>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393470" y="4055314"/>
            <a:ext cx="369992" cy="369992"/>
          </a:xfrm>
          <a:prstGeom prst="rect">
            <a:avLst/>
          </a:prstGeom>
        </p:spPr>
      </p:pic>
      <p:pic>
        <p:nvPicPr>
          <p:cNvPr id="101" name="Grafický objekt 100" descr="Nabíjení baterie obrys">
            <a:extLst>
              <a:ext uri="{FF2B5EF4-FFF2-40B4-BE49-F238E27FC236}">
                <a16:creationId xmlns:a16="http://schemas.microsoft.com/office/drawing/2014/main" id="{408DD009-594A-F008-3FB6-8BD08D85AA5F}"/>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426147" y="4385510"/>
            <a:ext cx="304639" cy="304639"/>
          </a:xfrm>
          <a:prstGeom prst="rect">
            <a:avLst/>
          </a:prstGeom>
        </p:spPr>
      </p:pic>
      <p:grpSp>
        <p:nvGrpSpPr>
          <p:cNvPr id="102" name="Group 37">
            <a:extLst>
              <a:ext uri="{FF2B5EF4-FFF2-40B4-BE49-F238E27FC236}">
                <a16:creationId xmlns:a16="http://schemas.microsoft.com/office/drawing/2014/main" id="{CAC7EE8F-8068-1884-9FF2-9E025815C4E6}"/>
              </a:ext>
            </a:extLst>
          </p:cNvPr>
          <p:cNvGrpSpPr>
            <a:grpSpLocks noChangeAspect="1"/>
          </p:cNvGrpSpPr>
          <p:nvPr/>
        </p:nvGrpSpPr>
        <p:grpSpPr bwMode="auto">
          <a:xfrm>
            <a:off x="1452581" y="5769188"/>
            <a:ext cx="251771" cy="212146"/>
            <a:chOff x="2917" y="2967"/>
            <a:chExt cx="413" cy="348"/>
          </a:xfrm>
        </p:grpSpPr>
        <p:sp>
          <p:nvSpPr>
            <p:cNvPr id="103" name="Freeform 38">
              <a:extLst>
                <a:ext uri="{FF2B5EF4-FFF2-40B4-BE49-F238E27FC236}">
                  <a16:creationId xmlns:a16="http://schemas.microsoft.com/office/drawing/2014/main" id="{C5A3F201-B903-8C1A-E969-F18F594AA5DE}"/>
                </a:ext>
              </a:extLst>
            </p:cNvPr>
            <p:cNvSpPr>
              <a:spLocks/>
            </p:cNvSpPr>
            <p:nvPr/>
          </p:nvSpPr>
          <p:spPr bwMode="auto">
            <a:xfrm>
              <a:off x="3044" y="3022"/>
              <a:ext cx="286" cy="128"/>
            </a:xfrm>
            <a:custGeom>
              <a:avLst/>
              <a:gdLst>
                <a:gd name="T0" fmla="*/ 0 w 63"/>
                <a:gd name="T1" fmla="*/ 0 h 28"/>
                <a:gd name="T2" fmla="*/ 59 w 63"/>
                <a:gd name="T3" fmla="*/ 0 h 28"/>
                <a:gd name="T4" fmla="*/ 63 w 63"/>
                <a:gd name="T5" fmla="*/ 5 h 28"/>
                <a:gd name="T6" fmla="*/ 56 w 63"/>
                <a:gd name="T7" fmla="*/ 28 h 28"/>
                <a:gd name="T8" fmla="*/ 12 w 63"/>
                <a:gd name="T9" fmla="*/ 28 h 28"/>
              </a:gdLst>
              <a:ahLst/>
              <a:cxnLst>
                <a:cxn ang="0">
                  <a:pos x="T0" y="T1"/>
                </a:cxn>
                <a:cxn ang="0">
                  <a:pos x="T2" y="T3"/>
                </a:cxn>
                <a:cxn ang="0">
                  <a:pos x="T4" y="T5"/>
                </a:cxn>
                <a:cxn ang="0">
                  <a:pos x="T6" y="T7"/>
                </a:cxn>
                <a:cxn ang="0">
                  <a:pos x="T8" y="T9"/>
                </a:cxn>
              </a:cxnLst>
              <a:rect l="0" t="0" r="r" b="b"/>
              <a:pathLst>
                <a:path w="63" h="28">
                  <a:moveTo>
                    <a:pt x="0" y="0"/>
                  </a:moveTo>
                  <a:cubicBezTo>
                    <a:pt x="59" y="0"/>
                    <a:pt x="59" y="0"/>
                    <a:pt x="59" y="0"/>
                  </a:cubicBezTo>
                  <a:cubicBezTo>
                    <a:pt x="61" y="0"/>
                    <a:pt x="63" y="3"/>
                    <a:pt x="63" y="5"/>
                  </a:cubicBezTo>
                  <a:cubicBezTo>
                    <a:pt x="56" y="28"/>
                    <a:pt x="56" y="28"/>
                    <a:pt x="56" y="28"/>
                  </a:cubicBezTo>
                  <a:cubicBezTo>
                    <a:pt x="12" y="28"/>
                    <a:pt x="12" y="28"/>
                    <a:pt x="12" y="28"/>
                  </a:cubicBezTo>
                </a:path>
              </a:pathLst>
            </a:custGeom>
            <a:grpFill/>
            <a:ln w="6350" cap="rnd">
              <a:solidFill>
                <a:srgbClr val="135868"/>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Arial"/>
                <a:ea typeface="+mn-ea"/>
                <a:cs typeface="+mn-cs"/>
              </a:endParaRPr>
            </a:p>
          </p:txBody>
        </p:sp>
        <p:sp>
          <p:nvSpPr>
            <p:cNvPr id="104" name="Freeform 39">
              <a:extLst>
                <a:ext uri="{FF2B5EF4-FFF2-40B4-BE49-F238E27FC236}">
                  <a16:creationId xmlns:a16="http://schemas.microsoft.com/office/drawing/2014/main" id="{FB9566E3-CE31-8711-ED4F-93D509EBEABA}"/>
                </a:ext>
              </a:extLst>
            </p:cNvPr>
            <p:cNvSpPr>
              <a:spLocks/>
            </p:cNvSpPr>
            <p:nvPr/>
          </p:nvSpPr>
          <p:spPr bwMode="auto">
            <a:xfrm>
              <a:off x="2917" y="2967"/>
              <a:ext cx="400" cy="238"/>
            </a:xfrm>
            <a:custGeom>
              <a:avLst/>
              <a:gdLst>
                <a:gd name="T0" fmla="*/ 0 w 88"/>
                <a:gd name="T1" fmla="*/ 0 h 52"/>
                <a:gd name="T2" fmla="*/ 9 w 88"/>
                <a:gd name="T3" fmla="*/ 0 h 52"/>
                <a:gd name="T4" fmla="*/ 13 w 88"/>
                <a:gd name="T5" fmla="*/ 3 h 52"/>
                <a:gd name="T6" fmla="*/ 27 w 88"/>
                <a:gd name="T7" fmla="*/ 49 h 52"/>
                <a:gd name="T8" fmla="*/ 31 w 88"/>
                <a:gd name="T9" fmla="*/ 52 h 52"/>
                <a:gd name="T10" fmla="*/ 88 w 88"/>
                <a:gd name="T11" fmla="*/ 52 h 52"/>
              </a:gdLst>
              <a:ahLst/>
              <a:cxnLst>
                <a:cxn ang="0">
                  <a:pos x="T0" y="T1"/>
                </a:cxn>
                <a:cxn ang="0">
                  <a:pos x="T2" y="T3"/>
                </a:cxn>
                <a:cxn ang="0">
                  <a:pos x="T4" y="T5"/>
                </a:cxn>
                <a:cxn ang="0">
                  <a:pos x="T6" y="T7"/>
                </a:cxn>
                <a:cxn ang="0">
                  <a:pos x="T8" y="T9"/>
                </a:cxn>
                <a:cxn ang="0">
                  <a:pos x="T10" y="T11"/>
                </a:cxn>
              </a:cxnLst>
              <a:rect l="0" t="0" r="r" b="b"/>
              <a:pathLst>
                <a:path w="88" h="52">
                  <a:moveTo>
                    <a:pt x="0" y="0"/>
                  </a:moveTo>
                  <a:cubicBezTo>
                    <a:pt x="9" y="0"/>
                    <a:pt x="9" y="0"/>
                    <a:pt x="9" y="0"/>
                  </a:cubicBezTo>
                  <a:cubicBezTo>
                    <a:pt x="11" y="0"/>
                    <a:pt x="12" y="1"/>
                    <a:pt x="13" y="3"/>
                  </a:cubicBezTo>
                  <a:cubicBezTo>
                    <a:pt x="27" y="49"/>
                    <a:pt x="27" y="49"/>
                    <a:pt x="27" y="49"/>
                  </a:cubicBezTo>
                  <a:cubicBezTo>
                    <a:pt x="28" y="51"/>
                    <a:pt x="29" y="52"/>
                    <a:pt x="31" y="52"/>
                  </a:cubicBezTo>
                  <a:cubicBezTo>
                    <a:pt x="88" y="52"/>
                    <a:pt x="88" y="52"/>
                    <a:pt x="88" y="52"/>
                  </a:cubicBezTo>
                </a:path>
              </a:pathLst>
            </a:custGeom>
            <a:grpFill/>
            <a:ln w="6350" cap="rnd">
              <a:solidFill>
                <a:srgbClr val="135868"/>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Arial"/>
                <a:ea typeface="+mn-ea"/>
                <a:cs typeface="+mn-cs"/>
              </a:endParaRPr>
            </a:p>
          </p:txBody>
        </p:sp>
        <p:sp>
          <p:nvSpPr>
            <p:cNvPr id="105" name="Oval 40">
              <a:extLst>
                <a:ext uri="{FF2B5EF4-FFF2-40B4-BE49-F238E27FC236}">
                  <a16:creationId xmlns:a16="http://schemas.microsoft.com/office/drawing/2014/main" id="{B1C49A4B-A3C8-FAF4-9929-80F6F81DC098}"/>
                </a:ext>
              </a:extLst>
            </p:cNvPr>
            <p:cNvSpPr>
              <a:spLocks noChangeArrowheads="1"/>
            </p:cNvSpPr>
            <p:nvPr/>
          </p:nvSpPr>
          <p:spPr bwMode="auto">
            <a:xfrm>
              <a:off x="3044" y="3241"/>
              <a:ext cx="73" cy="74"/>
            </a:xfrm>
            <a:prstGeom prst="ellipse">
              <a:avLst/>
            </a:prstGeom>
            <a:grpFill/>
            <a:ln w="6350" cap="rnd">
              <a:solidFill>
                <a:srgbClr val="135868"/>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Arial"/>
                <a:ea typeface="+mn-ea"/>
                <a:cs typeface="+mn-cs"/>
              </a:endParaRPr>
            </a:p>
          </p:txBody>
        </p:sp>
        <p:sp>
          <p:nvSpPr>
            <p:cNvPr id="106" name="Oval 41">
              <a:extLst>
                <a:ext uri="{FF2B5EF4-FFF2-40B4-BE49-F238E27FC236}">
                  <a16:creationId xmlns:a16="http://schemas.microsoft.com/office/drawing/2014/main" id="{355E64F0-6DF1-B347-D8CD-05ACE8768626}"/>
                </a:ext>
              </a:extLst>
            </p:cNvPr>
            <p:cNvSpPr>
              <a:spLocks noChangeArrowheads="1"/>
            </p:cNvSpPr>
            <p:nvPr/>
          </p:nvSpPr>
          <p:spPr bwMode="auto">
            <a:xfrm>
              <a:off x="3244" y="3241"/>
              <a:ext cx="73" cy="74"/>
            </a:xfrm>
            <a:prstGeom prst="ellipse">
              <a:avLst/>
            </a:prstGeom>
            <a:grpFill/>
            <a:ln w="6350" cap="rnd">
              <a:solidFill>
                <a:srgbClr val="135868"/>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107" name="Group 131">
            <a:extLst>
              <a:ext uri="{FF2B5EF4-FFF2-40B4-BE49-F238E27FC236}">
                <a16:creationId xmlns:a16="http://schemas.microsoft.com/office/drawing/2014/main" id="{2DC7F7FC-490E-88F8-AC6C-F164F75E761C}"/>
              </a:ext>
            </a:extLst>
          </p:cNvPr>
          <p:cNvGrpSpPr>
            <a:grpSpLocks noChangeAspect="1"/>
          </p:cNvGrpSpPr>
          <p:nvPr/>
        </p:nvGrpSpPr>
        <p:grpSpPr bwMode="auto">
          <a:xfrm>
            <a:off x="1432607" y="5426898"/>
            <a:ext cx="291718" cy="292273"/>
            <a:chOff x="5226" y="1974"/>
            <a:chExt cx="525" cy="526"/>
          </a:xfrm>
        </p:grpSpPr>
        <p:sp>
          <p:nvSpPr>
            <p:cNvPr id="108" name="Freeform 132">
              <a:extLst>
                <a:ext uri="{FF2B5EF4-FFF2-40B4-BE49-F238E27FC236}">
                  <a16:creationId xmlns:a16="http://schemas.microsoft.com/office/drawing/2014/main" id="{859DE025-3B76-B5E1-2BEB-CDB8E4324700}"/>
                </a:ext>
              </a:extLst>
            </p:cNvPr>
            <p:cNvSpPr>
              <a:spLocks/>
            </p:cNvSpPr>
            <p:nvPr/>
          </p:nvSpPr>
          <p:spPr bwMode="auto">
            <a:xfrm>
              <a:off x="5226" y="2349"/>
              <a:ext cx="108" cy="151"/>
            </a:xfrm>
            <a:custGeom>
              <a:avLst/>
              <a:gdLst>
                <a:gd name="T0" fmla="*/ 0 w 51"/>
                <a:gd name="T1" fmla="*/ 7 h 71"/>
                <a:gd name="T2" fmla="*/ 9 w 51"/>
                <a:gd name="T3" fmla="*/ 1 h 71"/>
                <a:gd name="T4" fmla="*/ 14 w 51"/>
                <a:gd name="T5" fmla="*/ 3 h 71"/>
                <a:gd name="T6" fmla="*/ 50 w 51"/>
                <a:gd name="T7" fmla="*/ 60 h 71"/>
                <a:gd name="T8" fmla="*/ 49 w 51"/>
                <a:gd name="T9" fmla="*/ 65 h 71"/>
                <a:gd name="T10" fmla="*/ 40 w 51"/>
                <a:gd name="T11" fmla="*/ 71 h 71"/>
              </a:gdLst>
              <a:ahLst/>
              <a:cxnLst>
                <a:cxn ang="0">
                  <a:pos x="T0" y="T1"/>
                </a:cxn>
                <a:cxn ang="0">
                  <a:pos x="T2" y="T3"/>
                </a:cxn>
                <a:cxn ang="0">
                  <a:pos x="T4" y="T5"/>
                </a:cxn>
                <a:cxn ang="0">
                  <a:pos x="T6" y="T7"/>
                </a:cxn>
                <a:cxn ang="0">
                  <a:pos x="T8" y="T9"/>
                </a:cxn>
                <a:cxn ang="0">
                  <a:pos x="T10" y="T11"/>
                </a:cxn>
              </a:cxnLst>
              <a:rect l="0" t="0" r="r" b="b"/>
              <a:pathLst>
                <a:path w="51" h="71">
                  <a:moveTo>
                    <a:pt x="0" y="7"/>
                  </a:moveTo>
                  <a:cubicBezTo>
                    <a:pt x="9" y="1"/>
                    <a:pt x="9" y="1"/>
                    <a:pt x="9" y="1"/>
                  </a:cubicBezTo>
                  <a:cubicBezTo>
                    <a:pt x="10" y="0"/>
                    <a:pt x="13" y="1"/>
                    <a:pt x="14" y="3"/>
                  </a:cubicBezTo>
                  <a:cubicBezTo>
                    <a:pt x="50" y="60"/>
                    <a:pt x="50" y="60"/>
                    <a:pt x="50" y="60"/>
                  </a:cubicBezTo>
                  <a:cubicBezTo>
                    <a:pt x="51" y="62"/>
                    <a:pt x="51" y="64"/>
                    <a:pt x="49" y="65"/>
                  </a:cubicBezTo>
                  <a:cubicBezTo>
                    <a:pt x="40" y="71"/>
                    <a:pt x="40" y="71"/>
                    <a:pt x="40" y="71"/>
                  </a:cubicBezTo>
                </a:path>
              </a:pathLst>
            </a:custGeom>
            <a:grpFill/>
            <a:ln w="6350" cap="rnd">
              <a:solidFill>
                <a:srgbClr val="135868"/>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Arial"/>
                <a:ea typeface="+mn-ea"/>
                <a:cs typeface="+mn-cs"/>
              </a:endParaRPr>
            </a:p>
          </p:txBody>
        </p:sp>
        <p:sp>
          <p:nvSpPr>
            <p:cNvPr id="109" name="Freeform 133">
              <a:extLst>
                <a:ext uri="{FF2B5EF4-FFF2-40B4-BE49-F238E27FC236}">
                  <a16:creationId xmlns:a16="http://schemas.microsoft.com/office/drawing/2014/main" id="{7E6BB34B-EC2B-B326-BAAA-F317B9950B2C}"/>
                </a:ext>
              </a:extLst>
            </p:cNvPr>
            <p:cNvSpPr>
              <a:spLocks/>
            </p:cNvSpPr>
            <p:nvPr/>
          </p:nvSpPr>
          <p:spPr bwMode="auto">
            <a:xfrm>
              <a:off x="5265" y="2296"/>
              <a:ext cx="291" cy="70"/>
            </a:xfrm>
            <a:custGeom>
              <a:avLst/>
              <a:gdLst>
                <a:gd name="T0" fmla="*/ 82 w 138"/>
                <a:gd name="T1" fmla="*/ 32 h 33"/>
                <a:gd name="T2" fmla="*/ 122 w 138"/>
                <a:gd name="T3" fmla="*/ 32 h 33"/>
                <a:gd name="T4" fmla="*/ 138 w 138"/>
                <a:gd name="T5" fmla="*/ 16 h 33"/>
                <a:gd name="T6" fmla="*/ 122 w 138"/>
                <a:gd name="T7" fmla="*/ 0 h 33"/>
                <a:gd name="T8" fmla="*/ 57 w 138"/>
                <a:gd name="T9" fmla="*/ 0 h 33"/>
                <a:gd name="T10" fmla="*/ 44 w 138"/>
                <a:gd name="T11" fmla="*/ 4 h 33"/>
                <a:gd name="T12" fmla="*/ 0 w 138"/>
                <a:gd name="T13" fmla="*/ 33 h 33"/>
              </a:gdLst>
              <a:ahLst/>
              <a:cxnLst>
                <a:cxn ang="0">
                  <a:pos x="T0" y="T1"/>
                </a:cxn>
                <a:cxn ang="0">
                  <a:pos x="T2" y="T3"/>
                </a:cxn>
                <a:cxn ang="0">
                  <a:pos x="T4" y="T5"/>
                </a:cxn>
                <a:cxn ang="0">
                  <a:pos x="T6" y="T7"/>
                </a:cxn>
                <a:cxn ang="0">
                  <a:pos x="T8" y="T9"/>
                </a:cxn>
                <a:cxn ang="0">
                  <a:pos x="T10" y="T11"/>
                </a:cxn>
                <a:cxn ang="0">
                  <a:pos x="T12" y="T13"/>
                </a:cxn>
              </a:cxnLst>
              <a:rect l="0" t="0" r="r" b="b"/>
              <a:pathLst>
                <a:path w="138" h="33">
                  <a:moveTo>
                    <a:pt x="82" y="32"/>
                  </a:moveTo>
                  <a:cubicBezTo>
                    <a:pt x="122" y="32"/>
                    <a:pt x="122" y="32"/>
                    <a:pt x="122" y="32"/>
                  </a:cubicBezTo>
                  <a:cubicBezTo>
                    <a:pt x="131" y="32"/>
                    <a:pt x="138" y="25"/>
                    <a:pt x="138" y="16"/>
                  </a:cubicBezTo>
                  <a:cubicBezTo>
                    <a:pt x="138" y="7"/>
                    <a:pt x="131" y="0"/>
                    <a:pt x="122" y="0"/>
                  </a:cubicBezTo>
                  <a:cubicBezTo>
                    <a:pt x="57" y="0"/>
                    <a:pt x="57" y="0"/>
                    <a:pt x="57" y="0"/>
                  </a:cubicBezTo>
                  <a:cubicBezTo>
                    <a:pt x="53" y="0"/>
                    <a:pt x="48" y="1"/>
                    <a:pt x="44" y="4"/>
                  </a:cubicBezTo>
                  <a:cubicBezTo>
                    <a:pt x="0" y="33"/>
                    <a:pt x="0" y="33"/>
                    <a:pt x="0" y="33"/>
                  </a:cubicBezTo>
                </a:path>
              </a:pathLst>
            </a:custGeom>
            <a:grpFill/>
            <a:ln w="6350" cap="rnd">
              <a:solidFill>
                <a:srgbClr val="135868"/>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Arial"/>
                <a:ea typeface="+mn-ea"/>
                <a:cs typeface="+mn-cs"/>
              </a:endParaRPr>
            </a:p>
          </p:txBody>
        </p:sp>
        <p:sp>
          <p:nvSpPr>
            <p:cNvPr id="110" name="Freeform 134">
              <a:extLst>
                <a:ext uri="{FF2B5EF4-FFF2-40B4-BE49-F238E27FC236}">
                  <a16:creationId xmlns:a16="http://schemas.microsoft.com/office/drawing/2014/main" id="{42C6FC1D-5127-5EC0-0269-ED31D450DDB5}"/>
                </a:ext>
              </a:extLst>
            </p:cNvPr>
            <p:cNvSpPr>
              <a:spLocks/>
            </p:cNvSpPr>
            <p:nvPr/>
          </p:nvSpPr>
          <p:spPr bwMode="auto">
            <a:xfrm>
              <a:off x="5328" y="2300"/>
              <a:ext cx="402" cy="170"/>
            </a:xfrm>
            <a:custGeom>
              <a:avLst/>
              <a:gdLst>
                <a:gd name="T0" fmla="*/ 97 w 190"/>
                <a:gd name="T1" fmla="*/ 29 h 80"/>
                <a:gd name="T2" fmla="*/ 166 w 190"/>
                <a:gd name="T3" fmla="*/ 3 h 80"/>
                <a:gd name="T4" fmla="*/ 187 w 190"/>
                <a:gd name="T5" fmla="*/ 12 h 80"/>
                <a:gd name="T6" fmla="*/ 178 w 190"/>
                <a:gd name="T7" fmla="*/ 33 h 80"/>
                <a:gd name="T8" fmla="*/ 107 w 190"/>
                <a:gd name="T9" fmla="*/ 63 h 80"/>
                <a:gd name="T10" fmla="*/ 92 w 190"/>
                <a:gd name="T11" fmla="*/ 66 h 80"/>
                <a:gd name="T12" fmla="*/ 30 w 190"/>
                <a:gd name="T13" fmla="*/ 66 h 80"/>
                <a:gd name="T14" fmla="*/ 16 w 190"/>
                <a:gd name="T15" fmla="*/ 70 h 80"/>
                <a:gd name="T16" fmla="*/ 0 w 190"/>
                <a:gd name="T17"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0" h="80">
                  <a:moveTo>
                    <a:pt x="97" y="29"/>
                  </a:moveTo>
                  <a:cubicBezTo>
                    <a:pt x="166" y="3"/>
                    <a:pt x="166" y="3"/>
                    <a:pt x="166" y="3"/>
                  </a:cubicBezTo>
                  <a:cubicBezTo>
                    <a:pt x="174" y="0"/>
                    <a:pt x="183" y="4"/>
                    <a:pt x="187" y="12"/>
                  </a:cubicBezTo>
                  <a:cubicBezTo>
                    <a:pt x="190" y="20"/>
                    <a:pt x="186" y="30"/>
                    <a:pt x="178" y="33"/>
                  </a:cubicBezTo>
                  <a:cubicBezTo>
                    <a:pt x="107" y="63"/>
                    <a:pt x="107" y="63"/>
                    <a:pt x="107" y="63"/>
                  </a:cubicBezTo>
                  <a:cubicBezTo>
                    <a:pt x="103" y="65"/>
                    <a:pt x="97" y="66"/>
                    <a:pt x="92" y="66"/>
                  </a:cubicBezTo>
                  <a:cubicBezTo>
                    <a:pt x="30" y="66"/>
                    <a:pt x="30" y="66"/>
                    <a:pt x="30" y="66"/>
                  </a:cubicBezTo>
                  <a:cubicBezTo>
                    <a:pt x="25" y="66"/>
                    <a:pt x="20" y="67"/>
                    <a:pt x="16" y="70"/>
                  </a:cubicBezTo>
                  <a:cubicBezTo>
                    <a:pt x="0" y="80"/>
                    <a:pt x="0" y="80"/>
                    <a:pt x="0" y="80"/>
                  </a:cubicBezTo>
                </a:path>
              </a:pathLst>
            </a:custGeom>
            <a:grpFill/>
            <a:ln w="6350" cap="rnd">
              <a:solidFill>
                <a:srgbClr val="135868"/>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Arial"/>
                <a:ea typeface="+mn-ea"/>
                <a:cs typeface="+mn-cs"/>
              </a:endParaRPr>
            </a:p>
          </p:txBody>
        </p:sp>
        <p:sp>
          <p:nvSpPr>
            <p:cNvPr id="111" name="Freeform 135">
              <a:extLst>
                <a:ext uri="{FF2B5EF4-FFF2-40B4-BE49-F238E27FC236}">
                  <a16:creationId xmlns:a16="http://schemas.microsoft.com/office/drawing/2014/main" id="{72D7C06F-003F-25BD-3471-4C7617B20E4B}"/>
                </a:ext>
              </a:extLst>
            </p:cNvPr>
            <p:cNvSpPr>
              <a:spLocks/>
            </p:cNvSpPr>
            <p:nvPr/>
          </p:nvSpPr>
          <p:spPr bwMode="auto">
            <a:xfrm>
              <a:off x="5412" y="1983"/>
              <a:ext cx="313" cy="34"/>
            </a:xfrm>
            <a:custGeom>
              <a:avLst/>
              <a:gdLst>
                <a:gd name="T0" fmla="*/ 148 w 148"/>
                <a:gd name="T1" fmla="*/ 8 h 16"/>
                <a:gd name="T2" fmla="*/ 134 w 148"/>
                <a:gd name="T3" fmla="*/ 8 h 16"/>
                <a:gd name="T4" fmla="*/ 66 w 148"/>
                <a:gd name="T5" fmla="*/ 0 h 16"/>
                <a:gd name="T6" fmla="*/ 30 w 148"/>
                <a:gd name="T7" fmla="*/ 0 h 16"/>
                <a:gd name="T8" fmla="*/ 16 w 148"/>
                <a:gd name="T9" fmla="*/ 5 h 16"/>
                <a:gd name="T10" fmla="*/ 0 w 148"/>
                <a:gd name="T11" fmla="*/ 16 h 16"/>
              </a:gdLst>
              <a:ahLst/>
              <a:cxnLst>
                <a:cxn ang="0">
                  <a:pos x="T0" y="T1"/>
                </a:cxn>
                <a:cxn ang="0">
                  <a:pos x="T2" y="T3"/>
                </a:cxn>
                <a:cxn ang="0">
                  <a:pos x="T4" y="T5"/>
                </a:cxn>
                <a:cxn ang="0">
                  <a:pos x="T6" y="T7"/>
                </a:cxn>
                <a:cxn ang="0">
                  <a:pos x="T8" y="T9"/>
                </a:cxn>
                <a:cxn ang="0">
                  <a:pos x="T10" y="T11"/>
                </a:cxn>
              </a:cxnLst>
              <a:rect l="0" t="0" r="r" b="b"/>
              <a:pathLst>
                <a:path w="148" h="16">
                  <a:moveTo>
                    <a:pt x="148" y="8"/>
                  </a:moveTo>
                  <a:cubicBezTo>
                    <a:pt x="134" y="8"/>
                    <a:pt x="134" y="8"/>
                    <a:pt x="134" y="8"/>
                  </a:cubicBezTo>
                  <a:cubicBezTo>
                    <a:pt x="66" y="0"/>
                    <a:pt x="66" y="0"/>
                    <a:pt x="66" y="0"/>
                  </a:cubicBezTo>
                  <a:cubicBezTo>
                    <a:pt x="30" y="0"/>
                    <a:pt x="30" y="0"/>
                    <a:pt x="30" y="0"/>
                  </a:cubicBezTo>
                  <a:cubicBezTo>
                    <a:pt x="25" y="0"/>
                    <a:pt x="20" y="2"/>
                    <a:pt x="16" y="5"/>
                  </a:cubicBezTo>
                  <a:cubicBezTo>
                    <a:pt x="0" y="16"/>
                    <a:pt x="0" y="16"/>
                    <a:pt x="0" y="16"/>
                  </a:cubicBezTo>
                </a:path>
              </a:pathLst>
            </a:custGeom>
            <a:grpFill/>
            <a:ln w="6350" cap="rnd">
              <a:solidFill>
                <a:srgbClr val="135868"/>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Arial"/>
                <a:ea typeface="+mn-ea"/>
                <a:cs typeface="+mn-cs"/>
              </a:endParaRPr>
            </a:p>
          </p:txBody>
        </p:sp>
        <p:sp>
          <p:nvSpPr>
            <p:cNvPr id="112" name="Freeform 136">
              <a:extLst>
                <a:ext uri="{FF2B5EF4-FFF2-40B4-BE49-F238E27FC236}">
                  <a16:creationId xmlns:a16="http://schemas.microsoft.com/office/drawing/2014/main" id="{63F540C5-2270-A8D2-C5B5-1CB9476B8DA5}"/>
                </a:ext>
              </a:extLst>
            </p:cNvPr>
            <p:cNvSpPr>
              <a:spLocks/>
            </p:cNvSpPr>
            <p:nvPr/>
          </p:nvSpPr>
          <p:spPr bwMode="auto">
            <a:xfrm>
              <a:off x="5396" y="2059"/>
              <a:ext cx="329" cy="100"/>
            </a:xfrm>
            <a:custGeom>
              <a:avLst/>
              <a:gdLst>
                <a:gd name="T0" fmla="*/ 68 w 156"/>
                <a:gd name="T1" fmla="*/ 0 h 47"/>
                <a:gd name="T2" fmla="*/ 16 w 156"/>
                <a:gd name="T3" fmla="*/ 0 h 47"/>
                <a:gd name="T4" fmla="*/ 0 w 156"/>
                <a:gd name="T5" fmla="*/ 16 h 47"/>
                <a:gd name="T6" fmla="*/ 0 w 156"/>
                <a:gd name="T7" fmla="*/ 16 h 47"/>
                <a:gd name="T8" fmla="*/ 16 w 156"/>
                <a:gd name="T9" fmla="*/ 32 h 47"/>
                <a:gd name="T10" fmla="*/ 74 w 156"/>
                <a:gd name="T11" fmla="*/ 32 h 47"/>
                <a:gd name="T12" fmla="*/ 112 w 156"/>
                <a:gd name="T13" fmla="*/ 44 h 47"/>
                <a:gd name="T14" fmla="*/ 142 w 156"/>
                <a:gd name="T15" fmla="*/ 32 h 47"/>
                <a:gd name="T16" fmla="*/ 156 w 156"/>
                <a:gd name="T17" fmla="*/ 32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6" h="47">
                  <a:moveTo>
                    <a:pt x="68" y="0"/>
                  </a:moveTo>
                  <a:cubicBezTo>
                    <a:pt x="16" y="0"/>
                    <a:pt x="16" y="0"/>
                    <a:pt x="16" y="0"/>
                  </a:cubicBezTo>
                  <a:cubicBezTo>
                    <a:pt x="7" y="0"/>
                    <a:pt x="0" y="7"/>
                    <a:pt x="0" y="16"/>
                  </a:cubicBezTo>
                  <a:cubicBezTo>
                    <a:pt x="0" y="16"/>
                    <a:pt x="0" y="16"/>
                    <a:pt x="0" y="16"/>
                  </a:cubicBezTo>
                  <a:cubicBezTo>
                    <a:pt x="0" y="25"/>
                    <a:pt x="7" y="32"/>
                    <a:pt x="16" y="32"/>
                  </a:cubicBezTo>
                  <a:cubicBezTo>
                    <a:pt x="74" y="32"/>
                    <a:pt x="74" y="32"/>
                    <a:pt x="74" y="32"/>
                  </a:cubicBezTo>
                  <a:cubicBezTo>
                    <a:pt x="74" y="32"/>
                    <a:pt x="92" y="47"/>
                    <a:pt x="112" y="44"/>
                  </a:cubicBezTo>
                  <a:cubicBezTo>
                    <a:pt x="136" y="40"/>
                    <a:pt x="142" y="32"/>
                    <a:pt x="142" y="32"/>
                  </a:cubicBezTo>
                  <a:cubicBezTo>
                    <a:pt x="156" y="32"/>
                    <a:pt x="156" y="32"/>
                    <a:pt x="156" y="32"/>
                  </a:cubicBezTo>
                </a:path>
              </a:pathLst>
            </a:custGeom>
            <a:grpFill/>
            <a:ln w="6350" cap="rnd">
              <a:solidFill>
                <a:srgbClr val="135868"/>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Arial"/>
                <a:ea typeface="+mn-ea"/>
                <a:cs typeface="+mn-cs"/>
              </a:endParaRPr>
            </a:p>
          </p:txBody>
        </p:sp>
        <p:sp>
          <p:nvSpPr>
            <p:cNvPr id="113" name="Line 137">
              <a:extLst>
                <a:ext uri="{FF2B5EF4-FFF2-40B4-BE49-F238E27FC236}">
                  <a16:creationId xmlns:a16="http://schemas.microsoft.com/office/drawing/2014/main" id="{948C42CD-36ED-E62F-D9DB-4A6246C3C496}"/>
                </a:ext>
              </a:extLst>
            </p:cNvPr>
            <p:cNvSpPr>
              <a:spLocks noChangeShapeType="1"/>
            </p:cNvSpPr>
            <p:nvPr/>
          </p:nvSpPr>
          <p:spPr bwMode="auto">
            <a:xfrm>
              <a:off x="5451" y="2059"/>
              <a:ext cx="0" cy="0"/>
            </a:xfrm>
            <a:prstGeom prst="line">
              <a:avLst/>
            </a:prstGeom>
            <a:grpFill/>
            <a:ln w="6350" cap="rnd">
              <a:solidFill>
                <a:srgbClr val="135868"/>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Arial"/>
                <a:ea typeface="+mn-ea"/>
                <a:cs typeface="+mn-cs"/>
              </a:endParaRPr>
            </a:p>
          </p:txBody>
        </p:sp>
        <p:sp>
          <p:nvSpPr>
            <p:cNvPr id="114" name="Freeform 138">
              <a:extLst>
                <a:ext uri="{FF2B5EF4-FFF2-40B4-BE49-F238E27FC236}">
                  <a16:creationId xmlns:a16="http://schemas.microsoft.com/office/drawing/2014/main" id="{285BA25B-657F-63F7-F094-1AFBB5DCBD2C}"/>
                </a:ext>
              </a:extLst>
            </p:cNvPr>
            <p:cNvSpPr>
              <a:spLocks/>
            </p:cNvSpPr>
            <p:nvPr/>
          </p:nvSpPr>
          <p:spPr bwMode="auto">
            <a:xfrm>
              <a:off x="5725" y="1974"/>
              <a:ext cx="26" cy="178"/>
            </a:xfrm>
            <a:custGeom>
              <a:avLst/>
              <a:gdLst>
                <a:gd name="T0" fmla="*/ 12 w 12"/>
                <a:gd name="T1" fmla="*/ 0 h 84"/>
                <a:gd name="T2" fmla="*/ 4 w 12"/>
                <a:gd name="T3" fmla="*/ 0 h 84"/>
                <a:gd name="T4" fmla="*/ 0 w 12"/>
                <a:gd name="T5" fmla="*/ 4 h 84"/>
                <a:gd name="T6" fmla="*/ 0 w 12"/>
                <a:gd name="T7" fmla="*/ 80 h 84"/>
                <a:gd name="T8" fmla="*/ 4 w 12"/>
                <a:gd name="T9" fmla="*/ 84 h 84"/>
                <a:gd name="T10" fmla="*/ 12 w 12"/>
                <a:gd name="T11" fmla="*/ 84 h 84"/>
              </a:gdLst>
              <a:ahLst/>
              <a:cxnLst>
                <a:cxn ang="0">
                  <a:pos x="T0" y="T1"/>
                </a:cxn>
                <a:cxn ang="0">
                  <a:pos x="T2" y="T3"/>
                </a:cxn>
                <a:cxn ang="0">
                  <a:pos x="T4" y="T5"/>
                </a:cxn>
                <a:cxn ang="0">
                  <a:pos x="T6" y="T7"/>
                </a:cxn>
                <a:cxn ang="0">
                  <a:pos x="T8" y="T9"/>
                </a:cxn>
                <a:cxn ang="0">
                  <a:pos x="T10" y="T11"/>
                </a:cxn>
              </a:cxnLst>
              <a:rect l="0" t="0" r="r" b="b"/>
              <a:pathLst>
                <a:path w="12" h="84">
                  <a:moveTo>
                    <a:pt x="12" y="0"/>
                  </a:moveTo>
                  <a:cubicBezTo>
                    <a:pt x="4" y="0"/>
                    <a:pt x="4" y="0"/>
                    <a:pt x="4" y="0"/>
                  </a:cubicBezTo>
                  <a:cubicBezTo>
                    <a:pt x="2" y="0"/>
                    <a:pt x="0" y="2"/>
                    <a:pt x="0" y="4"/>
                  </a:cubicBezTo>
                  <a:cubicBezTo>
                    <a:pt x="0" y="80"/>
                    <a:pt x="0" y="80"/>
                    <a:pt x="0" y="80"/>
                  </a:cubicBezTo>
                  <a:cubicBezTo>
                    <a:pt x="0" y="82"/>
                    <a:pt x="2" y="84"/>
                    <a:pt x="4" y="84"/>
                  </a:cubicBezTo>
                  <a:cubicBezTo>
                    <a:pt x="12" y="84"/>
                    <a:pt x="12" y="84"/>
                    <a:pt x="12" y="84"/>
                  </a:cubicBezTo>
                </a:path>
              </a:pathLst>
            </a:custGeom>
            <a:grpFill/>
            <a:ln w="6350" cap="rnd">
              <a:solidFill>
                <a:srgbClr val="135868"/>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Arial"/>
                <a:ea typeface="+mn-ea"/>
                <a:cs typeface="+mn-cs"/>
              </a:endParaRPr>
            </a:p>
          </p:txBody>
        </p:sp>
        <p:sp>
          <p:nvSpPr>
            <p:cNvPr id="115" name="Freeform 139">
              <a:extLst>
                <a:ext uri="{FF2B5EF4-FFF2-40B4-BE49-F238E27FC236}">
                  <a16:creationId xmlns:a16="http://schemas.microsoft.com/office/drawing/2014/main" id="{98F60FAA-4D15-B5A6-6AB2-DC3AD277AF62}"/>
                </a:ext>
              </a:extLst>
            </p:cNvPr>
            <p:cNvSpPr>
              <a:spLocks/>
            </p:cNvSpPr>
            <p:nvPr/>
          </p:nvSpPr>
          <p:spPr bwMode="auto">
            <a:xfrm>
              <a:off x="5243" y="1974"/>
              <a:ext cx="197" cy="284"/>
            </a:xfrm>
            <a:custGeom>
              <a:avLst/>
              <a:gdLst>
                <a:gd name="T0" fmla="*/ 68 w 93"/>
                <a:gd name="T1" fmla="*/ 134 h 134"/>
                <a:gd name="T2" fmla="*/ 0 w 93"/>
                <a:gd name="T3" fmla="*/ 61 h 134"/>
                <a:gd name="T4" fmla="*/ 70 w 93"/>
                <a:gd name="T5" fmla="*/ 0 h 134"/>
                <a:gd name="T6" fmla="*/ 93 w 93"/>
                <a:gd name="T7" fmla="*/ 40 h 134"/>
              </a:gdLst>
              <a:ahLst/>
              <a:cxnLst>
                <a:cxn ang="0">
                  <a:pos x="T0" y="T1"/>
                </a:cxn>
                <a:cxn ang="0">
                  <a:pos x="T2" y="T3"/>
                </a:cxn>
                <a:cxn ang="0">
                  <a:pos x="T4" y="T5"/>
                </a:cxn>
                <a:cxn ang="0">
                  <a:pos x="T6" y="T7"/>
                </a:cxn>
              </a:cxnLst>
              <a:rect l="0" t="0" r="r" b="b"/>
              <a:pathLst>
                <a:path w="93" h="134">
                  <a:moveTo>
                    <a:pt x="68" y="134"/>
                  </a:moveTo>
                  <a:cubicBezTo>
                    <a:pt x="18" y="108"/>
                    <a:pt x="0" y="61"/>
                    <a:pt x="0" y="61"/>
                  </a:cubicBezTo>
                  <a:cubicBezTo>
                    <a:pt x="70" y="0"/>
                    <a:pt x="70" y="0"/>
                    <a:pt x="70" y="0"/>
                  </a:cubicBezTo>
                  <a:cubicBezTo>
                    <a:pt x="74" y="17"/>
                    <a:pt x="82" y="29"/>
                    <a:pt x="93" y="40"/>
                  </a:cubicBezTo>
                </a:path>
              </a:pathLst>
            </a:custGeom>
            <a:grpFill/>
            <a:ln w="6350" cap="rnd">
              <a:solidFill>
                <a:srgbClr val="135868"/>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Arial"/>
                <a:ea typeface="+mn-ea"/>
                <a:cs typeface="+mn-cs"/>
              </a:endParaRPr>
            </a:p>
          </p:txBody>
        </p:sp>
        <p:sp>
          <p:nvSpPr>
            <p:cNvPr id="116" name="Freeform 140">
              <a:extLst>
                <a:ext uri="{FF2B5EF4-FFF2-40B4-BE49-F238E27FC236}">
                  <a16:creationId xmlns:a16="http://schemas.microsoft.com/office/drawing/2014/main" id="{5B5C6236-0CB9-2E31-FF1C-A67F32CE0C97}"/>
                </a:ext>
              </a:extLst>
            </p:cNvPr>
            <p:cNvSpPr>
              <a:spLocks/>
            </p:cNvSpPr>
            <p:nvPr/>
          </p:nvSpPr>
          <p:spPr bwMode="auto">
            <a:xfrm>
              <a:off x="5567" y="2137"/>
              <a:ext cx="70" cy="144"/>
            </a:xfrm>
            <a:custGeom>
              <a:avLst/>
              <a:gdLst>
                <a:gd name="T0" fmla="*/ 0 w 33"/>
                <a:gd name="T1" fmla="*/ 0 h 68"/>
                <a:gd name="T2" fmla="*/ 33 w 33"/>
                <a:gd name="T3" fmla="*/ 53 h 68"/>
                <a:gd name="T4" fmla="*/ 15 w 33"/>
                <a:gd name="T5" fmla="*/ 68 h 68"/>
              </a:gdLst>
              <a:ahLst/>
              <a:cxnLst>
                <a:cxn ang="0">
                  <a:pos x="T0" y="T1"/>
                </a:cxn>
                <a:cxn ang="0">
                  <a:pos x="T2" y="T3"/>
                </a:cxn>
                <a:cxn ang="0">
                  <a:pos x="T4" y="T5"/>
                </a:cxn>
              </a:cxnLst>
              <a:rect l="0" t="0" r="r" b="b"/>
              <a:pathLst>
                <a:path w="33" h="68">
                  <a:moveTo>
                    <a:pt x="0" y="0"/>
                  </a:moveTo>
                  <a:cubicBezTo>
                    <a:pt x="24" y="20"/>
                    <a:pt x="33" y="53"/>
                    <a:pt x="33" y="53"/>
                  </a:cubicBezTo>
                  <a:cubicBezTo>
                    <a:pt x="15" y="68"/>
                    <a:pt x="15" y="68"/>
                    <a:pt x="15" y="68"/>
                  </a:cubicBezTo>
                </a:path>
              </a:pathLst>
            </a:custGeom>
            <a:grpFill/>
            <a:ln w="6350" cap="rnd">
              <a:solidFill>
                <a:srgbClr val="135868"/>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Arial"/>
                <a:ea typeface="+mn-ea"/>
                <a:cs typeface="+mn-cs"/>
              </a:endParaRPr>
            </a:p>
          </p:txBody>
        </p:sp>
        <p:sp>
          <p:nvSpPr>
            <p:cNvPr id="117" name="Freeform 141">
              <a:extLst>
                <a:ext uri="{FF2B5EF4-FFF2-40B4-BE49-F238E27FC236}">
                  <a16:creationId xmlns:a16="http://schemas.microsoft.com/office/drawing/2014/main" id="{88482100-8860-7AD8-C047-09329343982A}"/>
                </a:ext>
              </a:extLst>
            </p:cNvPr>
            <p:cNvSpPr>
              <a:spLocks/>
            </p:cNvSpPr>
            <p:nvPr/>
          </p:nvSpPr>
          <p:spPr bwMode="auto">
            <a:xfrm>
              <a:off x="5533" y="2178"/>
              <a:ext cx="32" cy="84"/>
            </a:xfrm>
            <a:custGeom>
              <a:avLst/>
              <a:gdLst>
                <a:gd name="T0" fmla="*/ 4 w 15"/>
                <a:gd name="T1" fmla="*/ 40 h 40"/>
                <a:gd name="T2" fmla="*/ 15 w 15"/>
                <a:gd name="T3" fmla="*/ 31 h 40"/>
                <a:gd name="T4" fmla="*/ 15 w 15"/>
                <a:gd name="T5" fmla="*/ 14 h 40"/>
                <a:gd name="T6" fmla="*/ 0 w 15"/>
                <a:gd name="T7" fmla="*/ 0 h 40"/>
              </a:gdLst>
              <a:ahLst/>
              <a:cxnLst>
                <a:cxn ang="0">
                  <a:pos x="T0" y="T1"/>
                </a:cxn>
                <a:cxn ang="0">
                  <a:pos x="T2" y="T3"/>
                </a:cxn>
                <a:cxn ang="0">
                  <a:pos x="T4" y="T5"/>
                </a:cxn>
                <a:cxn ang="0">
                  <a:pos x="T6" y="T7"/>
                </a:cxn>
              </a:cxnLst>
              <a:rect l="0" t="0" r="r" b="b"/>
              <a:pathLst>
                <a:path w="15" h="40">
                  <a:moveTo>
                    <a:pt x="4" y="40"/>
                  </a:moveTo>
                  <a:cubicBezTo>
                    <a:pt x="15" y="31"/>
                    <a:pt x="15" y="31"/>
                    <a:pt x="15" y="31"/>
                  </a:cubicBezTo>
                  <a:cubicBezTo>
                    <a:pt x="15" y="31"/>
                    <a:pt x="11" y="21"/>
                    <a:pt x="15" y="14"/>
                  </a:cubicBezTo>
                  <a:cubicBezTo>
                    <a:pt x="0" y="0"/>
                    <a:pt x="0" y="0"/>
                    <a:pt x="0" y="0"/>
                  </a:cubicBezTo>
                </a:path>
              </a:pathLst>
            </a:custGeom>
            <a:grpFill/>
            <a:ln w="6350" cap="rnd">
              <a:solidFill>
                <a:srgbClr val="135868"/>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Arial"/>
                <a:ea typeface="+mn-ea"/>
                <a:cs typeface="+mn-cs"/>
              </a:endParaRPr>
            </a:p>
          </p:txBody>
        </p:sp>
        <p:sp>
          <p:nvSpPr>
            <p:cNvPr id="118" name="Freeform 142">
              <a:extLst>
                <a:ext uri="{FF2B5EF4-FFF2-40B4-BE49-F238E27FC236}">
                  <a16:creationId xmlns:a16="http://schemas.microsoft.com/office/drawing/2014/main" id="{8F9D56DB-3093-7447-87F9-F7AE03189C5D}"/>
                </a:ext>
              </a:extLst>
            </p:cNvPr>
            <p:cNvSpPr>
              <a:spLocks/>
            </p:cNvSpPr>
            <p:nvPr/>
          </p:nvSpPr>
          <p:spPr bwMode="auto">
            <a:xfrm>
              <a:off x="5307" y="2063"/>
              <a:ext cx="46" cy="110"/>
            </a:xfrm>
            <a:custGeom>
              <a:avLst/>
              <a:gdLst>
                <a:gd name="T0" fmla="*/ 22 w 22"/>
                <a:gd name="T1" fmla="*/ 0 h 52"/>
                <a:gd name="T2" fmla="*/ 5 w 22"/>
                <a:gd name="T3" fmla="*/ 16 h 52"/>
                <a:gd name="T4" fmla="*/ 0 w 22"/>
                <a:gd name="T5" fmla="*/ 35 h 52"/>
                <a:gd name="T6" fmla="*/ 16 w 22"/>
                <a:gd name="T7" fmla="*/ 52 h 52"/>
              </a:gdLst>
              <a:ahLst/>
              <a:cxnLst>
                <a:cxn ang="0">
                  <a:pos x="T0" y="T1"/>
                </a:cxn>
                <a:cxn ang="0">
                  <a:pos x="T2" y="T3"/>
                </a:cxn>
                <a:cxn ang="0">
                  <a:pos x="T4" y="T5"/>
                </a:cxn>
                <a:cxn ang="0">
                  <a:pos x="T6" y="T7"/>
                </a:cxn>
              </a:cxnLst>
              <a:rect l="0" t="0" r="r" b="b"/>
              <a:pathLst>
                <a:path w="22" h="52">
                  <a:moveTo>
                    <a:pt x="22" y="0"/>
                  </a:moveTo>
                  <a:cubicBezTo>
                    <a:pt x="5" y="16"/>
                    <a:pt x="5" y="16"/>
                    <a:pt x="5" y="16"/>
                  </a:cubicBezTo>
                  <a:cubicBezTo>
                    <a:pt x="5" y="16"/>
                    <a:pt x="8" y="26"/>
                    <a:pt x="0" y="35"/>
                  </a:cubicBezTo>
                  <a:cubicBezTo>
                    <a:pt x="0" y="35"/>
                    <a:pt x="10" y="48"/>
                    <a:pt x="16" y="52"/>
                  </a:cubicBezTo>
                </a:path>
              </a:pathLst>
            </a:custGeom>
            <a:grpFill/>
            <a:ln w="6350" cap="rnd">
              <a:solidFill>
                <a:srgbClr val="135868"/>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Arial"/>
                <a:ea typeface="+mn-ea"/>
                <a:cs typeface="+mn-cs"/>
              </a:endParaRPr>
            </a:p>
          </p:txBody>
        </p:sp>
        <p:sp>
          <p:nvSpPr>
            <p:cNvPr id="119" name="Freeform 143">
              <a:extLst>
                <a:ext uri="{FF2B5EF4-FFF2-40B4-BE49-F238E27FC236}">
                  <a16:creationId xmlns:a16="http://schemas.microsoft.com/office/drawing/2014/main" id="{0537696E-BAA6-CC26-802A-D4E16540A03C}"/>
                </a:ext>
              </a:extLst>
            </p:cNvPr>
            <p:cNvSpPr>
              <a:spLocks/>
            </p:cNvSpPr>
            <p:nvPr/>
          </p:nvSpPr>
          <p:spPr bwMode="auto">
            <a:xfrm>
              <a:off x="5377" y="2127"/>
              <a:ext cx="120" cy="106"/>
            </a:xfrm>
            <a:custGeom>
              <a:avLst/>
              <a:gdLst>
                <a:gd name="T0" fmla="*/ 21 w 57"/>
                <a:gd name="T1" fmla="*/ 0 h 50"/>
                <a:gd name="T2" fmla="*/ 8 w 57"/>
                <a:gd name="T3" fmla="*/ 41 h 50"/>
                <a:gd name="T4" fmla="*/ 43 w 57"/>
                <a:gd name="T5" fmla="*/ 39 h 50"/>
                <a:gd name="T6" fmla="*/ 53 w 57"/>
                <a:gd name="T7" fmla="*/ 4 h 50"/>
              </a:gdLst>
              <a:ahLst/>
              <a:cxnLst>
                <a:cxn ang="0">
                  <a:pos x="T0" y="T1"/>
                </a:cxn>
                <a:cxn ang="0">
                  <a:pos x="T2" y="T3"/>
                </a:cxn>
                <a:cxn ang="0">
                  <a:pos x="T4" y="T5"/>
                </a:cxn>
                <a:cxn ang="0">
                  <a:pos x="T6" y="T7"/>
                </a:cxn>
              </a:cxnLst>
              <a:rect l="0" t="0" r="r" b="b"/>
              <a:pathLst>
                <a:path w="57" h="50">
                  <a:moveTo>
                    <a:pt x="21" y="0"/>
                  </a:moveTo>
                  <a:cubicBezTo>
                    <a:pt x="1" y="12"/>
                    <a:pt x="0" y="32"/>
                    <a:pt x="8" y="41"/>
                  </a:cubicBezTo>
                  <a:cubicBezTo>
                    <a:pt x="15" y="50"/>
                    <a:pt x="31" y="50"/>
                    <a:pt x="43" y="39"/>
                  </a:cubicBezTo>
                  <a:cubicBezTo>
                    <a:pt x="53" y="30"/>
                    <a:pt x="57" y="12"/>
                    <a:pt x="53" y="4"/>
                  </a:cubicBezTo>
                </a:path>
              </a:pathLst>
            </a:custGeom>
            <a:grpFill/>
            <a:ln w="6350" cap="rnd">
              <a:solidFill>
                <a:srgbClr val="135868"/>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Arial"/>
                <a:ea typeface="+mn-ea"/>
                <a:cs typeface="+mn-cs"/>
              </a:endParaRPr>
            </a:p>
          </p:txBody>
        </p:sp>
      </p:grpSp>
      <p:pic>
        <p:nvPicPr>
          <p:cNvPr id="121" name="Grafický objekt 120" descr="Kód QR obrys">
            <a:extLst>
              <a:ext uri="{FF2B5EF4-FFF2-40B4-BE49-F238E27FC236}">
                <a16:creationId xmlns:a16="http://schemas.microsoft.com/office/drawing/2014/main" id="{9418D436-A4E0-D1B6-67EB-08C73B76E303}"/>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1431320" y="5079080"/>
            <a:ext cx="294293" cy="294293"/>
          </a:xfrm>
          <a:prstGeom prst="rect">
            <a:avLst/>
          </a:prstGeom>
        </p:spPr>
      </p:pic>
      <p:sp>
        <p:nvSpPr>
          <p:cNvPr id="127" name="TextovéPole 126">
            <a:extLst>
              <a:ext uri="{FF2B5EF4-FFF2-40B4-BE49-F238E27FC236}">
                <a16:creationId xmlns:a16="http://schemas.microsoft.com/office/drawing/2014/main" id="{1C9CDAD9-609F-3CFF-34F5-E29B29C7D725}"/>
              </a:ext>
            </a:extLst>
          </p:cNvPr>
          <p:cNvSpPr txBox="1"/>
          <p:nvPr/>
        </p:nvSpPr>
        <p:spPr>
          <a:xfrm>
            <a:off x="6094590" y="5993935"/>
            <a:ext cx="1908213" cy="369332"/>
          </a:xfrm>
          <a:prstGeom prst="rect">
            <a:avLst/>
          </a:prstGeom>
          <a:noFill/>
        </p:spPr>
        <p:txBody>
          <a:bodyPr wrap="square">
            <a:spAutoFit/>
          </a:bodyPr>
          <a:lstStyle/>
          <a:p>
            <a:r>
              <a:rPr kumimoji="0" lang="cs-CZ" sz="900" b="0" i="1" u="none" strike="noStrike" kern="1200" cap="none" spc="0" normalizeH="0" baseline="0" noProof="0" dirty="0">
                <a:ln>
                  <a:noFill/>
                </a:ln>
                <a:solidFill>
                  <a:srgbClr val="FFFFFF">
                    <a:lumMod val="50000"/>
                  </a:srgbClr>
                </a:solidFill>
                <a:effectLst/>
                <a:uLnTx/>
                <a:uFillTx/>
                <a:latin typeface="Arial" panose="020B0604020202020204" pitchFamily="34" charset="0"/>
                <a:ea typeface="+mn-ea"/>
                <a:cs typeface="Arial" pitchFamily="34" charset="0"/>
              </a:rPr>
              <a:t>Nevím, nedokážu říct 20 %</a:t>
            </a:r>
          </a:p>
          <a:p>
            <a:r>
              <a:rPr kumimoji="0" lang="cs-CZ" sz="900" b="0" i="1" u="none" strike="noStrike" kern="1200" cap="none" spc="0" normalizeH="0" baseline="0" noProof="0" dirty="0">
                <a:ln>
                  <a:noFill/>
                </a:ln>
                <a:solidFill>
                  <a:srgbClr val="FFFFFF">
                    <a:lumMod val="50000"/>
                  </a:srgbClr>
                </a:solidFill>
                <a:effectLst/>
                <a:uLnTx/>
                <a:uFillTx/>
                <a:latin typeface="Arial" panose="020B0604020202020204" pitchFamily="34" charset="0"/>
                <a:ea typeface="+mn-ea"/>
                <a:cs typeface="Arial" pitchFamily="34" charset="0"/>
              </a:rPr>
              <a:t> Žádné z uvedených 13 %</a:t>
            </a:r>
            <a:endParaRPr lang="en-US" sz="2000" dirty="0"/>
          </a:p>
        </p:txBody>
      </p:sp>
    </p:spTree>
    <p:extLst>
      <p:ext uri="{BB962C8B-B14F-4D97-AF65-F5344CB8AC3E}">
        <p14:creationId xmlns:p14="http://schemas.microsoft.com/office/powerpoint/2010/main" val="24636817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 name="Obdélník 2">
            <a:extLst>
              <a:ext uri="{FF2B5EF4-FFF2-40B4-BE49-F238E27FC236}">
                <a16:creationId xmlns:a16="http://schemas.microsoft.com/office/drawing/2014/main" id="{92DCEF48-2637-4B6C-9910-BBF0113121C1}"/>
              </a:ext>
            </a:extLst>
          </p:cNvPr>
          <p:cNvSpPr/>
          <p:nvPr/>
        </p:nvSpPr>
        <p:spPr>
          <a:xfrm>
            <a:off x="0" y="2024844"/>
            <a:ext cx="12192000" cy="2592288"/>
          </a:xfrm>
          <a:prstGeom prst="rect">
            <a:avLst/>
          </a:prstGeom>
          <a:solidFill>
            <a:srgbClr val="135868">
              <a:alpha val="6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4" name="Zástupný text 6">
            <a:extLst>
              <a:ext uri="{FF2B5EF4-FFF2-40B4-BE49-F238E27FC236}">
                <a16:creationId xmlns:a16="http://schemas.microsoft.com/office/drawing/2014/main" id="{D76C4820-C2C7-4037-90AE-20D6765E44B5}"/>
              </a:ext>
            </a:extLst>
          </p:cNvPr>
          <p:cNvSpPr txBox="1">
            <a:spLocks/>
          </p:cNvSpPr>
          <p:nvPr/>
        </p:nvSpPr>
        <p:spPr>
          <a:xfrm>
            <a:off x="154337" y="2888940"/>
            <a:ext cx="5941663" cy="642385"/>
          </a:xfrm>
          <a:prstGeom prst="rect">
            <a:avLst/>
          </a:prstGeom>
        </p:spPr>
        <p:txBody>
          <a:bodyPr vert="horz" lIns="90000" tIns="46800" rIns="90000" bIns="46800" rtlCol="0" anchor="ctr" anchorCtr="0">
            <a:noAutofit/>
          </a:bodyPr>
          <a:lstStyle>
            <a:lvl1pPr marL="0" marR="0" indent="-232828" algn="l" defTabSz="1219140" rtl="0" eaLnBrk="1" fontAlgn="auto" latinLnBrk="0" hangingPunct="1">
              <a:lnSpc>
                <a:spcPct val="100000"/>
              </a:lnSpc>
              <a:spcBef>
                <a:spcPct val="20000"/>
              </a:spcBef>
              <a:spcAft>
                <a:spcPts val="0"/>
              </a:spcAft>
              <a:buClrTx/>
              <a:buSzTx/>
              <a:buFont typeface="Arial" pitchFamily="34" charset="0"/>
              <a:buNone/>
              <a:tabLst/>
              <a:defRPr lang="cs-CZ" sz="1600" b="1" kern="1200" dirty="0" smtClean="0">
                <a:solidFill>
                  <a:schemeClr val="bg2"/>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cs-CZ" sz="2400" kern="1200" dirty="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cs-CZ" sz="20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cs-CZ" sz="24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cs-CZ" sz="2400" kern="1200" dirty="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cs-CZ" sz="2800" dirty="0">
                <a:solidFill>
                  <a:schemeClr val="bg1"/>
                </a:solidFill>
              </a:rPr>
              <a:t>VYUŽÍVANÁ HESLA</a:t>
            </a:r>
          </a:p>
        </p:txBody>
      </p:sp>
      <p:cxnSp>
        <p:nvCxnSpPr>
          <p:cNvPr id="5" name="Přímá spojnice 4">
            <a:extLst>
              <a:ext uri="{FF2B5EF4-FFF2-40B4-BE49-F238E27FC236}">
                <a16:creationId xmlns:a16="http://schemas.microsoft.com/office/drawing/2014/main" id="{B26ED471-FF43-4C7A-BE44-F3E7DFAEB00C}"/>
              </a:ext>
            </a:extLst>
          </p:cNvPr>
          <p:cNvCxnSpPr/>
          <p:nvPr/>
        </p:nvCxnSpPr>
        <p:spPr>
          <a:xfrm>
            <a:off x="308675" y="3531325"/>
            <a:ext cx="4284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193078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af 1">
            <a:extLst>
              <a:ext uri="{FF2B5EF4-FFF2-40B4-BE49-F238E27FC236}">
                <a16:creationId xmlns:a16="http://schemas.microsoft.com/office/drawing/2014/main" id="{3B690EAF-BC8F-6823-1910-875D400D4979}"/>
              </a:ext>
            </a:extLst>
          </p:cNvPr>
          <p:cNvGraphicFramePr/>
          <p:nvPr>
            <p:extLst>
              <p:ext uri="{D42A27DB-BD31-4B8C-83A1-F6EECF244321}">
                <p14:modId xmlns:p14="http://schemas.microsoft.com/office/powerpoint/2010/main" val="925489721"/>
              </p:ext>
            </p:extLst>
          </p:nvPr>
        </p:nvGraphicFramePr>
        <p:xfrm>
          <a:off x="894916" y="1268760"/>
          <a:ext cx="11033732" cy="4356584"/>
        </p:xfrm>
        <a:graphic>
          <a:graphicData uri="http://schemas.openxmlformats.org/drawingml/2006/chart">
            <c:chart xmlns:c="http://schemas.openxmlformats.org/drawingml/2006/chart" xmlns:r="http://schemas.openxmlformats.org/officeDocument/2006/relationships" r:id="rId2"/>
          </a:graphicData>
        </a:graphic>
      </p:graphicFrame>
      <p:sp>
        <p:nvSpPr>
          <p:cNvPr id="3" name="Nadpis 2">
            <a:extLst>
              <a:ext uri="{FF2B5EF4-FFF2-40B4-BE49-F238E27FC236}">
                <a16:creationId xmlns:a16="http://schemas.microsoft.com/office/drawing/2014/main" id="{CEAFA2A6-0CCA-4C30-8AAC-09C3A440A083}"/>
              </a:ext>
            </a:extLst>
          </p:cNvPr>
          <p:cNvSpPr>
            <a:spLocks noGrp="1"/>
          </p:cNvSpPr>
          <p:nvPr>
            <p:ph type="title"/>
          </p:nvPr>
        </p:nvSpPr>
        <p:spPr/>
        <p:txBody>
          <a:bodyPr/>
          <a:lstStyle/>
          <a:p>
            <a:r>
              <a:rPr lang="cs-CZ" b="1" dirty="0">
                <a:solidFill>
                  <a:srgbClr val="135868"/>
                </a:solidFill>
                <a:latin typeface="Arial Black" panose="020B0A04020102020204" pitchFamily="34" charset="0"/>
              </a:rPr>
              <a:t>SÍLA PŘÍSTUPOVÝCH HESEL</a:t>
            </a:r>
          </a:p>
        </p:txBody>
      </p:sp>
      <p:sp>
        <p:nvSpPr>
          <p:cNvPr id="5" name="Zástupný text 4">
            <a:extLst>
              <a:ext uri="{FF2B5EF4-FFF2-40B4-BE49-F238E27FC236}">
                <a16:creationId xmlns:a16="http://schemas.microsoft.com/office/drawing/2014/main" id="{AE6DBE10-BF77-4D20-83FF-CFC1059113FC}"/>
              </a:ext>
            </a:extLst>
          </p:cNvPr>
          <p:cNvSpPr>
            <a:spLocks noGrp="1"/>
          </p:cNvSpPr>
          <p:nvPr>
            <p:ph type="body" sz="quarter" idx="10"/>
          </p:nvPr>
        </p:nvSpPr>
        <p:spPr>
          <a:xfrm>
            <a:off x="127590" y="626028"/>
            <a:ext cx="11513547" cy="642385"/>
          </a:xfrm>
        </p:spPr>
        <p:txBody>
          <a:bodyPr/>
          <a:lstStyle/>
          <a:p>
            <a:r>
              <a:rPr lang="cs-CZ" dirty="0">
                <a:solidFill>
                  <a:schemeClr val="tx1">
                    <a:lumMod val="85000"/>
                    <a:lumOff val="15000"/>
                  </a:schemeClr>
                </a:solidFill>
              </a:rPr>
              <a:t>Nejrozšířenější jsou mezi lidmi silná hesla, která si sami vytvořili. U e-shopů a účtů k volnočasovým aktivitám ale mnohdy využívají i snadno zapamatovatelná hesla.</a:t>
            </a:r>
          </a:p>
          <a:p>
            <a:endParaRPr lang="en-GB" dirty="0">
              <a:solidFill>
                <a:schemeClr val="tx1">
                  <a:lumMod val="85000"/>
                  <a:lumOff val="15000"/>
                </a:schemeClr>
              </a:solidFill>
            </a:endParaRPr>
          </a:p>
        </p:txBody>
      </p:sp>
      <p:sp>
        <p:nvSpPr>
          <p:cNvPr id="11" name="Zástupný text 3">
            <a:extLst>
              <a:ext uri="{FF2B5EF4-FFF2-40B4-BE49-F238E27FC236}">
                <a16:creationId xmlns:a16="http://schemas.microsoft.com/office/drawing/2014/main" id="{B52E979F-91B2-4E4B-97E7-8AFC6370349D}"/>
              </a:ext>
            </a:extLst>
          </p:cNvPr>
          <p:cNvSpPr txBox="1">
            <a:spLocks/>
          </p:cNvSpPr>
          <p:nvPr/>
        </p:nvSpPr>
        <p:spPr>
          <a:xfrm>
            <a:off x="479376" y="6227449"/>
            <a:ext cx="10586475" cy="307777"/>
          </a:xfrm>
          <a:prstGeom prst="rect">
            <a:avLst/>
          </a:prstGeom>
        </p:spPr>
        <p:txBody>
          <a:bodyPr wrap="square" lIns="0" tIns="0" rIns="0" bIns="0" anchor="t" anchorCtr="0">
            <a:spAutoFit/>
          </a:bodyPr>
          <a:lstStyle>
            <a:lvl1pPr marL="0" indent="0" algn="l" defTabSz="914400" rtl="0" eaLnBrk="1" latinLnBrk="0" hangingPunct="1">
              <a:lnSpc>
                <a:spcPct val="100000"/>
              </a:lnSpc>
              <a:spcBef>
                <a:spcPts val="0"/>
              </a:spcBef>
              <a:buFont typeface="Arial" panose="020B0604020202020204" pitchFamily="34" charset="0"/>
              <a:buNone/>
              <a:defRPr sz="1000" i="1" kern="1200">
                <a:solidFill>
                  <a:schemeClr val="bg1">
                    <a:lumMod val="50000"/>
                  </a:schemeClr>
                </a:solidFill>
                <a:latin typeface="Arial" panose="020B0604020202020204" pitchFamily="34" charset="0"/>
                <a:ea typeface="+mn-ea"/>
                <a:cs typeface="Arial" pitchFamily="34" charset="0"/>
              </a:defRPr>
            </a:lvl1pPr>
            <a:lvl2pPr marL="457189" indent="0" algn="l" defTabSz="914400" rtl="0" eaLnBrk="1" latinLnBrk="0" hangingPunct="1">
              <a:lnSpc>
                <a:spcPct val="90000"/>
              </a:lnSpc>
              <a:spcBef>
                <a:spcPts val="500"/>
              </a:spcBef>
              <a:buFont typeface="Arial" panose="020B0604020202020204" pitchFamily="34" charset="0"/>
              <a:buNone/>
              <a:defRPr sz="1200" i="1" kern="1200">
                <a:solidFill>
                  <a:schemeClr val="bg1">
                    <a:lumMod val="6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i="1" kern="1200">
                <a:solidFill>
                  <a:schemeClr val="bg1">
                    <a:lumMod val="6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i="1" kern="1200">
                <a:solidFill>
                  <a:schemeClr val="bg1">
                    <a:lumMod val="6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i="1" kern="1200">
                <a:solidFill>
                  <a:schemeClr val="bg1">
                    <a:lumMod val="6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cs-CZ" sz="1000" b="1" i="1" u="none" strike="noStrike" kern="1200" cap="none" spc="0" normalizeH="0" baseline="0" noProof="0" dirty="0">
                <a:ln>
                  <a:noFill/>
                </a:ln>
                <a:solidFill>
                  <a:srgbClr val="FFFFFF">
                    <a:lumMod val="50000"/>
                  </a:srgbClr>
                </a:solidFill>
                <a:effectLst/>
                <a:uLnTx/>
                <a:uFillTx/>
                <a:latin typeface="Arial" panose="020B0604020202020204" pitchFamily="34" charset="0"/>
                <a:ea typeface="+mn-ea"/>
                <a:cs typeface="Arial" pitchFamily="34" charset="0"/>
              </a:rPr>
              <a:t>Báze: </a:t>
            </a:r>
            <a:r>
              <a:rPr kumimoji="0" lang="cs-CZ" sz="1000" b="0" i="1" u="none" strike="noStrike" kern="1200" cap="none" spc="0" normalizeH="0" baseline="0" noProof="0" dirty="0">
                <a:ln>
                  <a:noFill/>
                </a:ln>
                <a:solidFill>
                  <a:srgbClr val="FFFFFF">
                    <a:lumMod val="50000"/>
                  </a:srgbClr>
                </a:solidFill>
                <a:effectLst/>
                <a:uLnTx/>
                <a:uFillTx/>
                <a:latin typeface="Arial" panose="020B0604020202020204" pitchFamily="34" charset="0"/>
                <a:ea typeface="+mn-ea"/>
                <a:cs typeface="Arial" pitchFamily="34" charset="0"/>
              </a:rPr>
              <a:t>n=1000, pouze ti, kteří danou aplikaci/službu/účet využívají.</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cs-CZ" sz="1000" b="1" i="1" u="none" strike="noStrike" kern="1200" cap="none" spc="0" normalizeH="0" baseline="0" noProof="0" dirty="0">
                <a:ln>
                  <a:noFill/>
                </a:ln>
                <a:solidFill>
                  <a:srgbClr val="FFFFFF">
                    <a:lumMod val="50000"/>
                  </a:srgbClr>
                </a:solidFill>
                <a:effectLst/>
                <a:uLnTx/>
                <a:uFillTx/>
                <a:latin typeface="Arial" panose="020B0604020202020204" pitchFamily="34" charset="0"/>
                <a:ea typeface="+mn-ea"/>
                <a:cs typeface="Arial" pitchFamily="34" charset="0"/>
              </a:rPr>
              <a:t>Otázka: </a:t>
            </a:r>
            <a:r>
              <a:rPr kumimoji="0" lang="cs-CZ" sz="1000" b="0" i="1" u="none" strike="noStrike" kern="1200" cap="none" spc="0" normalizeH="0" baseline="0" noProof="0" dirty="0">
                <a:ln>
                  <a:noFill/>
                </a:ln>
                <a:solidFill>
                  <a:srgbClr val="FFFFFF">
                    <a:lumMod val="50000"/>
                  </a:srgbClr>
                </a:solidFill>
                <a:effectLst/>
                <a:uLnTx/>
                <a:uFillTx/>
                <a:latin typeface="Arial" panose="020B0604020202020204" pitchFamily="34" charset="0"/>
                <a:ea typeface="+mn-ea"/>
                <a:cs typeface="Arial" pitchFamily="34" charset="0"/>
              </a:rPr>
              <a:t>Q28. Jaký typ hesla používáte pro přístup do/k: </a:t>
            </a:r>
          </a:p>
        </p:txBody>
      </p:sp>
      <p:sp>
        <p:nvSpPr>
          <p:cNvPr id="15" name="TextovéPole 14">
            <a:extLst>
              <a:ext uri="{FF2B5EF4-FFF2-40B4-BE49-F238E27FC236}">
                <a16:creationId xmlns:a16="http://schemas.microsoft.com/office/drawing/2014/main" id="{EB570FF1-9022-43D4-9B73-FA7564670790}"/>
              </a:ext>
            </a:extLst>
          </p:cNvPr>
          <p:cNvSpPr txBox="1"/>
          <p:nvPr/>
        </p:nvSpPr>
        <p:spPr>
          <a:xfrm>
            <a:off x="767408" y="5670440"/>
            <a:ext cx="1636987" cy="246221"/>
          </a:xfrm>
          <a:prstGeom prst="rect">
            <a:avLst/>
          </a:prstGeom>
          <a:noFill/>
        </p:spPr>
        <p:txBody>
          <a:bodyPr wrap="none" rtlCol="0">
            <a:spAutoFit/>
          </a:bodyPr>
          <a:lstStyle/>
          <a:p>
            <a:r>
              <a:rPr lang="cs-CZ" sz="1000" i="1" dirty="0"/>
              <a:t>Vyplním nebo poskytnu…</a:t>
            </a:r>
          </a:p>
        </p:txBody>
      </p:sp>
      <p:sp>
        <p:nvSpPr>
          <p:cNvPr id="16" name="Obdélník 15">
            <a:extLst>
              <a:ext uri="{FF2B5EF4-FFF2-40B4-BE49-F238E27FC236}">
                <a16:creationId xmlns:a16="http://schemas.microsoft.com/office/drawing/2014/main" id="{2F6DA4D9-03B1-43DC-AC84-DEF92D3E669B}"/>
              </a:ext>
            </a:extLst>
          </p:cNvPr>
          <p:cNvSpPr/>
          <p:nvPr/>
        </p:nvSpPr>
        <p:spPr>
          <a:xfrm flipH="1">
            <a:off x="-1" y="4788241"/>
            <a:ext cx="12192000" cy="1371600"/>
          </a:xfrm>
          <a:prstGeom prst="rect">
            <a:avLst/>
          </a:prstGeom>
          <a:solidFill>
            <a:srgbClr val="1358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grpSp>
        <p:nvGrpSpPr>
          <p:cNvPr id="18" name="Group 35">
            <a:extLst>
              <a:ext uri="{FF2B5EF4-FFF2-40B4-BE49-F238E27FC236}">
                <a16:creationId xmlns:a16="http://schemas.microsoft.com/office/drawing/2014/main" id="{32D7D689-8223-41DA-AA78-A11473CB6648}"/>
              </a:ext>
            </a:extLst>
          </p:cNvPr>
          <p:cNvGrpSpPr>
            <a:grpSpLocks noChangeAspect="1"/>
          </p:cNvGrpSpPr>
          <p:nvPr/>
        </p:nvGrpSpPr>
        <p:grpSpPr bwMode="auto">
          <a:xfrm>
            <a:off x="590382" y="5051913"/>
            <a:ext cx="669435" cy="666603"/>
            <a:chOff x="7115" y="2550"/>
            <a:chExt cx="473" cy="471"/>
          </a:xfrm>
          <a:noFill/>
        </p:grpSpPr>
        <p:sp>
          <p:nvSpPr>
            <p:cNvPr id="20" name="Oval 36">
              <a:extLst>
                <a:ext uri="{FF2B5EF4-FFF2-40B4-BE49-F238E27FC236}">
                  <a16:creationId xmlns:a16="http://schemas.microsoft.com/office/drawing/2014/main" id="{99923F48-5F77-4595-A8C5-4FDF0AB73A44}"/>
                </a:ext>
              </a:extLst>
            </p:cNvPr>
            <p:cNvSpPr>
              <a:spLocks noChangeArrowheads="1"/>
            </p:cNvSpPr>
            <p:nvPr/>
          </p:nvSpPr>
          <p:spPr bwMode="auto">
            <a:xfrm>
              <a:off x="7115" y="2550"/>
              <a:ext cx="473" cy="471"/>
            </a:xfrm>
            <a:prstGeom prst="ellipse">
              <a:avLst/>
            </a:prstGeom>
            <a:grpFill/>
            <a:ln w="190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27" name="Line 37">
              <a:extLst>
                <a:ext uri="{FF2B5EF4-FFF2-40B4-BE49-F238E27FC236}">
                  <a16:creationId xmlns:a16="http://schemas.microsoft.com/office/drawing/2014/main" id="{21CF5DF2-096A-43EC-A2B7-54704CC288B5}"/>
                </a:ext>
              </a:extLst>
            </p:cNvPr>
            <p:cNvSpPr>
              <a:spLocks noChangeShapeType="1"/>
            </p:cNvSpPr>
            <p:nvPr/>
          </p:nvSpPr>
          <p:spPr bwMode="auto">
            <a:xfrm>
              <a:off x="7353" y="2703"/>
              <a:ext cx="0" cy="227"/>
            </a:xfrm>
            <a:prstGeom prst="line">
              <a:avLst/>
            </a:prstGeom>
            <a:grpFill/>
            <a:ln w="190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28" name="Oval 38">
              <a:extLst>
                <a:ext uri="{FF2B5EF4-FFF2-40B4-BE49-F238E27FC236}">
                  <a16:creationId xmlns:a16="http://schemas.microsoft.com/office/drawing/2014/main" id="{5044D951-E39A-4B92-93B3-2332C63236B7}"/>
                </a:ext>
              </a:extLst>
            </p:cNvPr>
            <p:cNvSpPr>
              <a:spLocks noChangeArrowheads="1"/>
            </p:cNvSpPr>
            <p:nvPr/>
          </p:nvSpPr>
          <p:spPr bwMode="auto">
            <a:xfrm>
              <a:off x="7331" y="2601"/>
              <a:ext cx="41" cy="40"/>
            </a:xfrm>
            <a:prstGeom prst="ellipse">
              <a:avLst/>
            </a:prstGeom>
            <a:grpFill/>
            <a:ln w="190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29" name="TextovéPole 28">
            <a:extLst>
              <a:ext uri="{FF2B5EF4-FFF2-40B4-BE49-F238E27FC236}">
                <a16:creationId xmlns:a16="http://schemas.microsoft.com/office/drawing/2014/main" id="{358B64BE-4E1D-4E3E-BBDA-87DC652C500C}"/>
              </a:ext>
            </a:extLst>
          </p:cNvPr>
          <p:cNvSpPr txBox="1"/>
          <p:nvPr/>
        </p:nvSpPr>
        <p:spPr>
          <a:xfrm>
            <a:off x="1564351" y="4888031"/>
            <a:ext cx="10076786" cy="1277273"/>
          </a:xfrm>
          <a:prstGeom prst="rect">
            <a:avLst/>
          </a:prstGeom>
          <a:noFill/>
        </p:spPr>
        <p:txBody>
          <a:bodyPr wrap="square" rtlCol="0">
            <a:spAutoFit/>
          </a:bodyPr>
          <a:lstStyle/>
          <a:p>
            <a:pPr marL="171450" marR="0" lvl="0" indent="-17145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cs-CZ" sz="1100" dirty="0">
                <a:solidFill>
                  <a:schemeClr val="bg1"/>
                </a:solidFill>
                <a:latin typeface="Arial" panose="020B0604020202020204"/>
              </a:rPr>
              <a:t>Muži si častěji než ženy ponechávají základní hesla, která obdrželi při registraci (u e-mailu, sociálních sítí a uživatelských účtů). </a:t>
            </a:r>
          </a:p>
          <a:p>
            <a:pPr marL="171450" marR="0" lvl="0" indent="-17145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cs-CZ" sz="1100" dirty="0">
              <a:solidFill>
                <a:schemeClr val="bg1"/>
              </a:solidFill>
              <a:latin typeface="Arial" panose="020B0604020202020204"/>
            </a:endParaRPr>
          </a:p>
          <a:p>
            <a:pPr marL="171450" marR="0" lvl="0" indent="-17145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cs-CZ" sz="1100" dirty="0">
                <a:solidFill>
                  <a:schemeClr val="bg1"/>
                </a:solidFill>
                <a:latin typeface="Arial" panose="020B0604020202020204"/>
              </a:rPr>
              <a:t>Pro přístup k uživatelským účtům si dvě třetiny Čechů s maturitou či vysokoškolským vzděláním volí vlastní silná hesla (67 %).  Naproti tomu lidé se základním vzděláním využívají heslo, které si vygenerovali při registraci (15 %). </a:t>
            </a:r>
          </a:p>
          <a:p>
            <a:pPr marL="171450" marR="0" lvl="0" indent="-17145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cs-CZ" sz="1100" dirty="0">
              <a:solidFill>
                <a:schemeClr val="bg1"/>
              </a:solidFill>
              <a:latin typeface="Arial" panose="020B0604020202020204"/>
            </a:endParaRPr>
          </a:p>
          <a:p>
            <a:pPr marL="171450" marR="0" lvl="0" indent="-17145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cs-CZ" sz="1100" dirty="0">
                <a:solidFill>
                  <a:schemeClr val="bg1"/>
                </a:solidFill>
                <a:latin typeface="Arial" panose="020B0604020202020204"/>
              </a:rPr>
              <a:t>Nejstarší lidé nad 65 let si pro nákupy v e-shopech volí snadno zapamatovatelná hesla (45 %), </a:t>
            </a:r>
          </a:p>
          <a:p>
            <a:pPr marL="171450" marR="0" lvl="0" indent="-17145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cs-CZ" sz="1100" dirty="0">
              <a:solidFill>
                <a:schemeClr val="bg1"/>
              </a:solidFill>
              <a:latin typeface="Arial" panose="020B0604020202020204"/>
            </a:endParaRPr>
          </a:p>
        </p:txBody>
      </p:sp>
    </p:spTree>
    <p:extLst>
      <p:ext uri="{BB962C8B-B14F-4D97-AF65-F5344CB8AC3E}">
        <p14:creationId xmlns:p14="http://schemas.microsoft.com/office/powerpoint/2010/main" val="2827283789"/>
      </p:ext>
    </p:extLst>
  </p:cSld>
  <p:clrMapOvr>
    <a:masterClrMapping/>
  </p:clrMapOvr>
</p:sld>
</file>

<file path=ppt/theme/theme1.xml><?xml version="1.0" encoding="utf-8"?>
<a:theme xmlns:a="http://schemas.openxmlformats.org/drawingml/2006/main" name="1_Vlastní návrh">
  <a:themeElements>
    <a:clrScheme name="Ipsos FIN">
      <a:dk1>
        <a:srgbClr val="404040"/>
      </a:dk1>
      <a:lt1>
        <a:srgbClr val="FFFFFF"/>
      </a:lt1>
      <a:dk2>
        <a:srgbClr val="2F469C"/>
      </a:dk2>
      <a:lt2>
        <a:srgbClr val="009D9C"/>
      </a:lt2>
      <a:accent1>
        <a:srgbClr val="002554"/>
      </a:accent1>
      <a:accent2>
        <a:srgbClr val="009D9C"/>
      </a:accent2>
      <a:accent3>
        <a:srgbClr val="84329B"/>
      </a:accent3>
      <a:accent4>
        <a:srgbClr val="C0C0C0"/>
      </a:accent4>
      <a:accent5>
        <a:srgbClr val="E87722"/>
      </a:accent5>
      <a:accent6>
        <a:srgbClr val="F1BE48"/>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Vlastní návrh">
  <a:themeElements>
    <a:clrScheme name="ODS">
      <a:dk1>
        <a:sysClr val="windowText" lastClr="000000"/>
      </a:dk1>
      <a:lt1>
        <a:sysClr val="window" lastClr="FFFFFF"/>
      </a:lt1>
      <a:dk2>
        <a:srgbClr val="242852"/>
      </a:dk2>
      <a:lt2>
        <a:srgbClr val="ACCBF9"/>
      </a:lt2>
      <a:accent1>
        <a:srgbClr val="154A98"/>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Vlastní návrh">
  <a:themeElements>
    <a:clrScheme name="00_Ipsos FIN_černá">
      <a:dk1>
        <a:srgbClr val="000000"/>
      </a:dk1>
      <a:lt1>
        <a:srgbClr val="FFFFFF"/>
      </a:lt1>
      <a:dk2>
        <a:srgbClr val="2F469C"/>
      </a:dk2>
      <a:lt2>
        <a:srgbClr val="009D9C"/>
      </a:lt2>
      <a:accent1>
        <a:srgbClr val="002554"/>
      </a:accent1>
      <a:accent2>
        <a:srgbClr val="009D9C"/>
      </a:accent2>
      <a:accent3>
        <a:srgbClr val="84329B"/>
      </a:accent3>
      <a:accent4>
        <a:srgbClr val="C0C0C0"/>
      </a:accent4>
      <a:accent5>
        <a:srgbClr val="E87722"/>
      </a:accent5>
      <a:accent6>
        <a:srgbClr val="F1BE48"/>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ln>
          <a:solidFill>
            <a:schemeClr val="bg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Vlastní návrh">
  <a:themeElements>
    <a:clrScheme name="00_Ipsos FIN_černá">
      <a:dk1>
        <a:srgbClr val="000000"/>
      </a:dk1>
      <a:lt1>
        <a:srgbClr val="FFFFFF"/>
      </a:lt1>
      <a:dk2>
        <a:srgbClr val="2F469C"/>
      </a:dk2>
      <a:lt2>
        <a:srgbClr val="009D9C"/>
      </a:lt2>
      <a:accent1>
        <a:srgbClr val="002554"/>
      </a:accent1>
      <a:accent2>
        <a:srgbClr val="009D9C"/>
      </a:accent2>
      <a:accent3>
        <a:srgbClr val="84329B"/>
      </a:accent3>
      <a:accent4>
        <a:srgbClr val="C0C0C0"/>
      </a:accent4>
      <a:accent5>
        <a:srgbClr val="E87722"/>
      </a:accent5>
      <a:accent6>
        <a:srgbClr val="F1BE48"/>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Vlastní 21">
      <a:dk1>
        <a:srgbClr val="151426"/>
      </a:dk1>
      <a:lt1>
        <a:srgbClr val="FFFFFF"/>
      </a:lt1>
      <a:dk2>
        <a:srgbClr val="1D1C40"/>
      </a:dk2>
      <a:lt2>
        <a:srgbClr val="151426"/>
      </a:lt2>
      <a:accent1>
        <a:srgbClr val="F22ED2"/>
      </a:accent1>
      <a:accent2>
        <a:srgbClr val="F26BDC"/>
      </a:accent2>
      <a:accent3>
        <a:srgbClr val="1D1C40"/>
      </a:accent3>
      <a:accent4>
        <a:srgbClr val="BF9B6F"/>
      </a:accent4>
      <a:accent5>
        <a:srgbClr val="F22ED2"/>
      </a:accent5>
      <a:accent6>
        <a:srgbClr val="151426"/>
      </a:accent6>
      <a:hlink>
        <a:srgbClr val="BF9B6F"/>
      </a:hlink>
      <a:folHlink>
        <a:srgbClr val="F22ED2"/>
      </a:folHlink>
    </a:clrScheme>
    <a:fontScheme name="Vlastní 2">
      <a:majorFont>
        <a:latin typeface="Montserrat"/>
        <a:ea typeface=""/>
        <a:cs typeface=""/>
      </a:majorFont>
      <a:minorFont>
        <a:latin typeface="Calibri"/>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7.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Ipsos">
    <a:dk1>
      <a:srgbClr val="003399"/>
    </a:dk1>
    <a:lt1>
      <a:srgbClr val="FFFFFF"/>
    </a:lt1>
    <a:dk2>
      <a:srgbClr val="000000"/>
    </a:dk2>
    <a:lt2>
      <a:srgbClr val="BABABA"/>
    </a:lt2>
    <a:accent1>
      <a:srgbClr val="008BCA"/>
    </a:accent1>
    <a:accent2>
      <a:srgbClr val="FBB040"/>
    </a:accent2>
    <a:accent3>
      <a:srgbClr val="ED6737"/>
    </a:accent3>
    <a:accent4>
      <a:srgbClr val="A1C46B"/>
    </a:accent4>
    <a:accent5>
      <a:srgbClr val="008E94"/>
    </a:accent5>
    <a:accent6>
      <a:srgbClr val="281051"/>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xml><?xml version="1.0" encoding="utf-8"?>
<a:themeOverride xmlns:a="http://schemas.openxmlformats.org/drawingml/2006/main">
  <a:clrScheme name="Ipsos">
    <a:dk1>
      <a:srgbClr val="003399"/>
    </a:dk1>
    <a:lt1>
      <a:srgbClr val="FFFFFF"/>
    </a:lt1>
    <a:dk2>
      <a:srgbClr val="000000"/>
    </a:dk2>
    <a:lt2>
      <a:srgbClr val="BABABA"/>
    </a:lt2>
    <a:accent1>
      <a:srgbClr val="008BCA"/>
    </a:accent1>
    <a:accent2>
      <a:srgbClr val="FBB040"/>
    </a:accent2>
    <a:accent3>
      <a:srgbClr val="ED6737"/>
    </a:accent3>
    <a:accent4>
      <a:srgbClr val="A1C46B"/>
    </a:accent4>
    <a:accent5>
      <a:srgbClr val="008E94"/>
    </a:accent5>
    <a:accent6>
      <a:srgbClr val="281051"/>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1.xml><?xml version="1.0" encoding="utf-8"?>
<a:themeOverride xmlns:a="http://schemas.openxmlformats.org/drawingml/2006/main">
  <a:clrScheme name="Ipsos">
    <a:dk1>
      <a:srgbClr val="003399"/>
    </a:dk1>
    <a:lt1>
      <a:srgbClr val="FFFFFF"/>
    </a:lt1>
    <a:dk2>
      <a:srgbClr val="000000"/>
    </a:dk2>
    <a:lt2>
      <a:srgbClr val="BABABA"/>
    </a:lt2>
    <a:accent1>
      <a:srgbClr val="008BCA"/>
    </a:accent1>
    <a:accent2>
      <a:srgbClr val="FBB040"/>
    </a:accent2>
    <a:accent3>
      <a:srgbClr val="ED6737"/>
    </a:accent3>
    <a:accent4>
      <a:srgbClr val="A1C46B"/>
    </a:accent4>
    <a:accent5>
      <a:srgbClr val="008E94"/>
    </a:accent5>
    <a:accent6>
      <a:srgbClr val="281051"/>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2.xml><?xml version="1.0" encoding="utf-8"?>
<a:themeOverride xmlns:a="http://schemas.openxmlformats.org/drawingml/2006/main">
  <a:clrScheme name="Ipsos">
    <a:dk1>
      <a:srgbClr val="003399"/>
    </a:dk1>
    <a:lt1>
      <a:srgbClr val="FFFFFF"/>
    </a:lt1>
    <a:dk2>
      <a:srgbClr val="000000"/>
    </a:dk2>
    <a:lt2>
      <a:srgbClr val="BABABA"/>
    </a:lt2>
    <a:accent1>
      <a:srgbClr val="008BCA"/>
    </a:accent1>
    <a:accent2>
      <a:srgbClr val="FBB040"/>
    </a:accent2>
    <a:accent3>
      <a:srgbClr val="ED6737"/>
    </a:accent3>
    <a:accent4>
      <a:srgbClr val="A1C46B"/>
    </a:accent4>
    <a:accent5>
      <a:srgbClr val="008E94"/>
    </a:accent5>
    <a:accent6>
      <a:srgbClr val="281051"/>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Ipsos">
    <a:dk1>
      <a:srgbClr val="003399"/>
    </a:dk1>
    <a:lt1>
      <a:srgbClr val="FFFFFF"/>
    </a:lt1>
    <a:dk2>
      <a:srgbClr val="000000"/>
    </a:dk2>
    <a:lt2>
      <a:srgbClr val="BABABA"/>
    </a:lt2>
    <a:accent1>
      <a:srgbClr val="008BCA"/>
    </a:accent1>
    <a:accent2>
      <a:srgbClr val="FBB040"/>
    </a:accent2>
    <a:accent3>
      <a:srgbClr val="ED6737"/>
    </a:accent3>
    <a:accent4>
      <a:srgbClr val="A1C46B"/>
    </a:accent4>
    <a:accent5>
      <a:srgbClr val="008E94"/>
    </a:accent5>
    <a:accent6>
      <a:srgbClr val="281051"/>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Ipsos">
    <a:dk1>
      <a:srgbClr val="003399"/>
    </a:dk1>
    <a:lt1>
      <a:srgbClr val="FFFFFF"/>
    </a:lt1>
    <a:dk2>
      <a:srgbClr val="000000"/>
    </a:dk2>
    <a:lt2>
      <a:srgbClr val="BABABA"/>
    </a:lt2>
    <a:accent1>
      <a:srgbClr val="008BCA"/>
    </a:accent1>
    <a:accent2>
      <a:srgbClr val="FBB040"/>
    </a:accent2>
    <a:accent3>
      <a:srgbClr val="ED6737"/>
    </a:accent3>
    <a:accent4>
      <a:srgbClr val="A1C46B"/>
    </a:accent4>
    <a:accent5>
      <a:srgbClr val="008E94"/>
    </a:accent5>
    <a:accent6>
      <a:srgbClr val="281051"/>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Ipsos">
    <a:dk1>
      <a:srgbClr val="003399"/>
    </a:dk1>
    <a:lt1>
      <a:srgbClr val="FFFFFF"/>
    </a:lt1>
    <a:dk2>
      <a:srgbClr val="000000"/>
    </a:dk2>
    <a:lt2>
      <a:srgbClr val="BABABA"/>
    </a:lt2>
    <a:accent1>
      <a:srgbClr val="008BCA"/>
    </a:accent1>
    <a:accent2>
      <a:srgbClr val="FBB040"/>
    </a:accent2>
    <a:accent3>
      <a:srgbClr val="ED6737"/>
    </a:accent3>
    <a:accent4>
      <a:srgbClr val="A1C46B"/>
    </a:accent4>
    <a:accent5>
      <a:srgbClr val="008E94"/>
    </a:accent5>
    <a:accent6>
      <a:srgbClr val="281051"/>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Ipsos">
    <a:dk1>
      <a:srgbClr val="003399"/>
    </a:dk1>
    <a:lt1>
      <a:srgbClr val="FFFFFF"/>
    </a:lt1>
    <a:dk2>
      <a:srgbClr val="000000"/>
    </a:dk2>
    <a:lt2>
      <a:srgbClr val="BABABA"/>
    </a:lt2>
    <a:accent1>
      <a:srgbClr val="008BCA"/>
    </a:accent1>
    <a:accent2>
      <a:srgbClr val="FBB040"/>
    </a:accent2>
    <a:accent3>
      <a:srgbClr val="ED6737"/>
    </a:accent3>
    <a:accent4>
      <a:srgbClr val="A1C46B"/>
    </a:accent4>
    <a:accent5>
      <a:srgbClr val="008E94"/>
    </a:accent5>
    <a:accent6>
      <a:srgbClr val="281051"/>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Ipsos">
    <a:dk1>
      <a:srgbClr val="003399"/>
    </a:dk1>
    <a:lt1>
      <a:srgbClr val="FFFFFF"/>
    </a:lt1>
    <a:dk2>
      <a:srgbClr val="000000"/>
    </a:dk2>
    <a:lt2>
      <a:srgbClr val="BABABA"/>
    </a:lt2>
    <a:accent1>
      <a:srgbClr val="008BCA"/>
    </a:accent1>
    <a:accent2>
      <a:srgbClr val="FBB040"/>
    </a:accent2>
    <a:accent3>
      <a:srgbClr val="ED6737"/>
    </a:accent3>
    <a:accent4>
      <a:srgbClr val="A1C46B"/>
    </a:accent4>
    <a:accent5>
      <a:srgbClr val="008E94"/>
    </a:accent5>
    <a:accent6>
      <a:srgbClr val="281051"/>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Ipsos">
    <a:dk1>
      <a:srgbClr val="003399"/>
    </a:dk1>
    <a:lt1>
      <a:srgbClr val="FFFFFF"/>
    </a:lt1>
    <a:dk2>
      <a:srgbClr val="000000"/>
    </a:dk2>
    <a:lt2>
      <a:srgbClr val="BABABA"/>
    </a:lt2>
    <a:accent1>
      <a:srgbClr val="008BCA"/>
    </a:accent1>
    <a:accent2>
      <a:srgbClr val="FBB040"/>
    </a:accent2>
    <a:accent3>
      <a:srgbClr val="ED6737"/>
    </a:accent3>
    <a:accent4>
      <a:srgbClr val="A1C46B"/>
    </a:accent4>
    <a:accent5>
      <a:srgbClr val="008E94"/>
    </a:accent5>
    <a:accent6>
      <a:srgbClr val="281051"/>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Ipsos">
    <a:dk1>
      <a:srgbClr val="003399"/>
    </a:dk1>
    <a:lt1>
      <a:srgbClr val="FFFFFF"/>
    </a:lt1>
    <a:dk2>
      <a:srgbClr val="000000"/>
    </a:dk2>
    <a:lt2>
      <a:srgbClr val="BABABA"/>
    </a:lt2>
    <a:accent1>
      <a:srgbClr val="008BCA"/>
    </a:accent1>
    <a:accent2>
      <a:srgbClr val="FBB040"/>
    </a:accent2>
    <a:accent3>
      <a:srgbClr val="ED6737"/>
    </a:accent3>
    <a:accent4>
      <a:srgbClr val="A1C46B"/>
    </a:accent4>
    <a:accent5>
      <a:srgbClr val="008E94"/>
    </a:accent5>
    <a:accent6>
      <a:srgbClr val="281051"/>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Ipsos">
    <a:dk1>
      <a:srgbClr val="003399"/>
    </a:dk1>
    <a:lt1>
      <a:srgbClr val="FFFFFF"/>
    </a:lt1>
    <a:dk2>
      <a:srgbClr val="000000"/>
    </a:dk2>
    <a:lt2>
      <a:srgbClr val="BABABA"/>
    </a:lt2>
    <a:accent1>
      <a:srgbClr val="008BCA"/>
    </a:accent1>
    <a:accent2>
      <a:srgbClr val="FBB040"/>
    </a:accent2>
    <a:accent3>
      <a:srgbClr val="ED6737"/>
    </a:accent3>
    <a:accent4>
      <a:srgbClr val="A1C46B"/>
    </a:accent4>
    <a:accent5>
      <a:srgbClr val="008E94"/>
    </a:accent5>
    <a:accent6>
      <a:srgbClr val="281051"/>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C9B2D837ABE45445800B46C7B093EE79" ma:contentTypeVersion="13" ma:contentTypeDescription="Create a new document." ma:contentTypeScope="" ma:versionID="4a389e788cc9df32fa782b4a9f7361e7">
  <xsd:schema xmlns:xsd="http://www.w3.org/2001/XMLSchema" xmlns:xs="http://www.w3.org/2001/XMLSchema" xmlns:p="http://schemas.microsoft.com/office/2006/metadata/properties" xmlns:ns3="f5270896-2f3d-470e-9a40-13c7e60dff09" xmlns:ns4="31a574dd-9fbb-4d4e-9462-c95c97981e8e" targetNamespace="http://schemas.microsoft.com/office/2006/metadata/properties" ma:root="true" ma:fieldsID="7da56060965cd4bd46d85c9c3d01e7ce" ns3:_="" ns4:_="">
    <xsd:import namespace="f5270896-2f3d-470e-9a40-13c7e60dff09"/>
    <xsd:import namespace="31a574dd-9fbb-4d4e-9462-c95c97981e8e"/>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OCR" minOccurs="0"/>
                <xsd:element ref="ns4:MediaServiceGenerationTime" minOccurs="0"/>
                <xsd:element ref="ns4:MediaServiceEventHashCode" minOccurs="0"/>
                <xsd:element ref="ns4:MediaServiceDateTaken" minOccurs="0"/>
                <xsd:element ref="ns4:MediaServiceLocation"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5270896-2f3d-470e-9a40-13c7e60dff09"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1a574dd-9fbb-4d4e-9462-c95c97981e8e"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ternalName="MediaServiceDateTaken"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AD6EB6DF-3629-4FC4-B848-926FC7B774B3}">
  <ds:schemaRefs>
    <ds:schemaRef ds:uri="http://schemas.microsoft.com/sharepoint/v3/contenttype/forms"/>
  </ds:schemaRefs>
</ds:datastoreItem>
</file>

<file path=customXml/itemProps2.xml><?xml version="1.0" encoding="utf-8"?>
<ds:datastoreItem xmlns:ds="http://schemas.openxmlformats.org/officeDocument/2006/customXml" ds:itemID="{1C8D8271-C8BC-4810-AA8E-C637585E53A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5270896-2f3d-470e-9a40-13c7e60dff09"/>
    <ds:schemaRef ds:uri="31a574dd-9fbb-4d4e-9462-c95c97981e8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BC55DB8-D07A-40A0-9FF1-24A43E24C913}">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39910</TotalTime>
  <Words>3163</Words>
  <Application>Microsoft Office PowerPoint</Application>
  <PresentationFormat>Širokoúhlá obrazovka</PresentationFormat>
  <Paragraphs>333</Paragraphs>
  <Slides>39</Slides>
  <Notes>2</Notes>
  <HiddenSlides>0</HiddenSlides>
  <MMClips>0</MMClips>
  <ScaleCrop>false</ScaleCrop>
  <HeadingPairs>
    <vt:vector size="6" baseType="variant">
      <vt:variant>
        <vt:lpstr>Použitá písma</vt:lpstr>
      </vt:variant>
      <vt:variant>
        <vt:i4>8</vt:i4>
      </vt:variant>
      <vt:variant>
        <vt:lpstr>Motiv</vt:lpstr>
      </vt:variant>
      <vt:variant>
        <vt:i4>6</vt:i4>
      </vt:variant>
      <vt:variant>
        <vt:lpstr>Nadpisy snímků</vt:lpstr>
      </vt:variant>
      <vt:variant>
        <vt:i4>39</vt:i4>
      </vt:variant>
    </vt:vector>
  </HeadingPairs>
  <TitlesOfParts>
    <vt:vector size="53" baseType="lpstr">
      <vt:lpstr>Arial</vt:lpstr>
      <vt:lpstr>Arial Black</vt:lpstr>
      <vt:lpstr>Calibri</vt:lpstr>
      <vt:lpstr>Calibri Light</vt:lpstr>
      <vt:lpstr>Courier New</vt:lpstr>
      <vt:lpstr>Montserrat</vt:lpstr>
      <vt:lpstr>Montserrat Light</vt:lpstr>
      <vt:lpstr>Wingdings</vt:lpstr>
      <vt:lpstr>1_Vlastní návrh</vt:lpstr>
      <vt:lpstr>Vlastní návrh</vt:lpstr>
      <vt:lpstr>2_Vlastní návrh</vt:lpstr>
      <vt:lpstr>3_Vlastní návrh</vt:lpstr>
      <vt:lpstr>Motiv Office</vt:lpstr>
      <vt:lpstr>Office Theme</vt:lpstr>
      <vt:lpstr>ČEŠI A KYBERBEZPEČNOST</vt:lpstr>
      <vt:lpstr>Prezentace aplikace PowerPoint</vt:lpstr>
      <vt:lpstr>Prezentace aplikace PowerPoint</vt:lpstr>
      <vt:lpstr>Prezentace aplikace PowerPoint</vt:lpstr>
      <vt:lpstr>INDEX KYBERBEZPEČNOSTI</vt:lpstr>
      <vt:lpstr>Prezentace aplikace PowerPoint</vt:lpstr>
      <vt:lpstr>DŮVĚRA VE SPRÁVCE INFORMACÍ</vt:lpstr>
      <vt:lpstr>Prezentace aplikace PowerPoint</vt:lpstr>
      <vt:lpstr>SÍLA PŘÍSTUPOVÝCH HESEL</vt:lpstr>
      <vt:lpstr>STEJNÉ HESLO PRO VÍCE SLUŽEB</vt:lpstr>
      <vt:lpstr>UCHOVÁVÁNÍ PŘÍSTUPOVÝCH HESEL</vt:lpstr>
      <vt:lpstr>ZMĚNA VYGENEROVANÝCH HESEL</vt:lpstr>
      <vt:lpstr>FREKVENCE ZMĚNY HESEL</vt:lpstr>
      <vt:lpstr>Prezentace aplikace PowerPoint</vt:lpstr>
      <vt:lpstr>ZKUŠENOST S HACKERSKÝM ÚTOKEM</vt:lpstr>
      <vt:lpstr>REAKCE NA HACKERSKÝ ÚTOK</vt:lpstr>
      <vt:lpstr>ZPŮSOB HACKERSKÉHO ÚTOKU</vt:lpstr>
      <vt:lpstr>REAKCE NA FALEŠNÝ TELEFONÁT</vt:lpstr>
      <vt:lpstr>ODHALENÍ HACKERSKÉHO ÚTOKU</vt:lpstr>
      <vt:lpstr>NÁSLEDKY HACKERSKÝCH ÚTOKŮ</vt:lpstr>
      <vt:lpstr>PREVENCE DALŠÍCH HACKERSKÝCH ÚTOKŮ</vt:lpstr>
      <vt:lpstr>ZABEZPEČENÍ TELEFONU A POČÍTAČE PROTI HACKERŮM</vt:lpstr>
      <vt:lpstr>Prezentace aplikace PowerPoint</vt:lpstr>
      <vt:lpstr>PŘIPOJENÍ NA VEŘEJNOU WIFI</vt:lpstr>
      <vt:lpstr>AKTIVITA NA VEŘEJNÉ WIFI </vt:lpstr>
      <vt:lpstr>ZPŮSOBY PŘIHLAŠOVÁNÍ DO E-BANKINGU</vt:lpstr>
      <vt:lpstr>Prezentace aplikace PowerPoint</vt:lpstr>
      <vt:lpstr>BEZPEČNOSTNÍ UPOZORNĚNÍ BANKY</vt:lpstr>
      <vt:lpstr>BEZPEČNOSTNÍ UPOZORNĚNÍ ZAŘÍZENÍ</vt:lpstr>
      <vt:lpstr>NEZNÁMÉ PŘÍLOHY</vt:lpstr>
      <vt:lpstr>Prezentace aplikace PowerPoint</vt:lpstr>
      <vt:lpstr>KONTROLA BANKOVNÍHO ÚČTU</vt:lpstr>
      <vt:lpstr>ZAŘÍZENÍ PRO PŘÍSTUP DO IB</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Miroslav Paška - Ipsos</dc:creator>
  <cp:lastModifiedBy>Duffek, Adam (ČBA)</cp:lastModifiedBy>
  <cp:revision>2320</cp:revision>
  <cp:lastPrinted>2016-07-14T09:20:19Z</cp:lastPrinted>
  <dcterms:created xsi:type="dcterms:W3CDTF">2012-02-21T08:44:35Z</dcterms:created>
  <dcterms:modified xsi:type="dcterms:W3CDTF">2023-11-07T07:42:16Z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0x010100C9B2D837ABE45445800B46C7B093EE79</vt:lpwstr>
  </property>
</Properties>
</file>